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1"/>
  </p:notesMasterIdLst>
  <p:handoutMasterIdLst>
    <p:handoutMasterId r:id="rId12"/>
  </p:handoutMasterIdLst>
  <p:sldIdLst>
    <p:sldId id="256" r:id="rId5"/>
    <p:sldId id="275" r:id="rId6"/>
    <p:sldId id="279" r:id="rId7"/>
    <p:sldId id="277" r:id="rId8"/>
    <p:sldId id="278" r:id="rId9"/>
    <p:sldId id="28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D0000"/>
    <a:srgbClr val="814005"/>
    <a:srgbClr val="76280B"/>
    <a:srgbClr val="AA5406"/>
    <a:srgbClr val="942D0B"/>
    <a:srgbClr val="9C4D06"/>
    <a:srgbClr val="FFFFFF"/>
    <a:srgbClr val="F6BF73"/>
    <a:srgbClr val="F9D4A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25E5076-3810-47DD-B79F-674D7AD40C0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1678"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805758-D2E5-47F1-BDC8-64F96AB837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9A4D7A7-60FE-4B51-8D3B-098FB2A1B3D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866161-D383-45DC-9645-1D21647A8641}" type="datetimeFigureOut">
              <a:rPr lang="en-US" smtClean="0"/>
              <a:t>8/7/2020</a:t>
            </a:fld>
            <a:endParaRPr lang="en-US" dirty="0"/>
          </a:p>
        </p:txBody>
      </p:sp>
      <p:sp>
        <p:nvSpPr>
          <p:cNvPr id="4" name="Footer Placeholder 3">
            <a:extLst>
              <a:ext uri="{FF2B5EF4-FFF2-40B4-BE49-F238E27FC236}">
                <a16:creationId xmlns:a16="http://schemas.microsoft.com/office/drawing/2014/main" id="{0748030B-DA71-4B18-AA7C-F991BCB518A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BD65FCA-070F-4A6D-A2E0-D5EBEAABC9C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B64D2B8-7AFA-4F86-9DF3-A6BBE4E238C1}" type="slidenum">
              <a:rPr lang="en-US" smtClean="0"/>
              <a:t>‹#›</a:t>
            </a:fld>
            <a:endParaRPr lang="en-US" dirty="0"/>
          </a:p>
        </p:txBody>
      </p:sp>
    </p:spTree>
    <p:extLst>
      <p:ext uri="{BB962C8B-B14F-4D97-AF65-F5344CB8AC3E}">
        <p14:creationId xmlns:p14="http://schemas.microsoft.com/office/powerpoint/2010/main" val="3690348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3789D0-CA34-4934-A369-C3113E12A3EF}" type="datetimeFigureOut">
              <a:rPr lang="en-US" smtClean="0"/>
              <a:t>8/7/2020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D79418-37EB-4378-AD22-89DBB000B0DA}" type="slidenum">
              <a:rPr lang="en-US" smtClean="0"/>
              <a:t>‹#›</a:t>
            </a:fld>
            <a:endParaRPr lang="en-US" dirty="0"/>
          </a:p>
        </p:txBody>
      </p:sp>
    </p:spTree>
    <p:extLst>
      <p:ext uri="{BB962C8B-B14F-4D97-AF65-F5344CB8AC3E}">
        <p14:creationId xmlns:p14="http://schemas.microsoft.com/office/powerpoint/2010/main" val="3764642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2</a:t>
            </a:fld>
            <a:endParaRPr lang="en-US" dirty="0"/>
          </a:p>
        </p:txBody>
      </p:sp>
    </p:spTree>
    <p:extLst>
      <p:ext uri="{BB962C8B-B14F-4D97-AF65-F5344CB8AC3E}">
        <p14:creationId xmlns:p14="http://schemas.microsoft.com/office/powerpoint/2010/main" val="1528136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3</a:t>
            </a:fld>
            <a:endParaRPr lang="en-US" dirty="0"/>
          </a:p>
        </p:txBody>
      </p:sp>
    </p:spTree>
    <p:extLst>
      <p:ext uri="{BB962C8B-B14F-4D97-AF65-F5344CB8AC3E}">
        <p14:creationId xmlns:p14="http://schemas.microsoft.com/office/powerpoint/2010/main" val="35236749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4</a:t>
            </a:fld>
            <a:endParaRPr lang="en-US" dirty="0"/>
          </a:p>
        </p:txBody>
      </p:sp>
    </p:spTree>
    <p:extLst>
      <p:ext uri="{BB962C8B-B14F-4D97-AF65-F5344CB8AC3E}">
        <p14:creationId xmlns:p14="http://schemas.microsoft.com/office/powerpoint/2010/main" val="3916474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5</a:t>
            </a:fld>
            <a:endParaRPr lang="en-US" dirty="0"/>
          </a:p>
        </p:txBody>
      </p:sp>
    </p:spTree>
    <p:extLst>
      <p:ext uri="{BB962C8B-B14F-4D97-AF65-F5344CB8AC3E}">
        <p14:creationId xmlns:p14="http://schemas.microsoft.com/office/powerpoint/2010/main" val="25324600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6</a:t>
            </a:fld>
            <a:endParaRPr lang="en-US" dirty="0"/>
          </a:p>
        </p:txBody>
      </p:sp>
    </p:spTree>
    <p:extLst>
      <p:ext uri="{BB962C8B-B14F-4D97-AF65-F5344CB8AC3E}">
        <p14:creationId xmlns:p14="http://schemas.microsoft.com/office/powerpoint/2010/main" val="27877129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D826893-9059-400D-A708-615823828BC9}"/>
              </a:ext>
            </a:extLst>
          </p:cNvPr>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a:extLst>
                <a:ext uri="{FF2B5EF4-FFF2-40B4-BE49-F238E27FC236}">
                  <a16:creationId xmlns:a16="http://schemas.microsoft.com/office/drawing/2014/main" id="{4BD7AE3B-6321-488C-8378-B441F7AC62C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1" name="Graphic 10" descr="Single gear">
              <a:extLst>
                <a:ext uri="{FF2B5EF4-FFF2-40B4-BE49-F238E27FC236}">
                  <a16:creationId xmlns:a16="http://schemas.microsoft.com/office/drawing/2014/main" id="{52566813-48BF-44A8-9FBD-C9035FDE143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a:extLst>
                <a:ext uri="{FF2B5EF4-FFF2-40B4-BE49-F238E27FC236}">
                  <a16:creationId xmlns:a16="http://schemas.microsoft.com/office/drawing/2014/main" id="{C9098912-FEFB-4951-B070-7ED0F1D4555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5" name="Graphic 14" descr="Single gear">
              <a:extLst>
                <a:ext uri="{FF2B5EF4-FFF2-40B4-BE49-F238E27FC236}">
                  <a16:creationId xmlns:a16="http://schemas.microsoft.com/office/drawing/2014/main" id="{7187CCFC-946C-4708-98C2-CC97857A516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a:t>Click to edit Master title style</a:t>
            </a:r>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t>8/7/2020</a:t>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p>
        </p:txBody>
      </p:sp>
      <p:sp>
        <p:nvSpPr>
          <p:cNvPr id="12" name="Rectangle 11">
            <a:extLst>
              <a:ext uri="{FF2B5EF4-FFF2-40B4-BE49-F238E27FC236}">
                <a16:creationId xmlns:a16="http://schemas.microsoft.com/office/drawing/2014/main" id="{10A59AF3-34E3-4F2D-B219-533C8164A410}"/>
              </a:ext>
            </a:extLst>
          </p:cNvPr>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3B98DDA9-3997-4600-985C-44C2CABD0BA3}"/>
              </a:ext>
            </a:extLst>
          </p:cNvPr>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888968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C2D2AED-B2EF-46D8-BC7C-81AE25C80786}"/>
              </a:ext>
            </a:extLst>
          </p:cNvPr>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a:extLst>
                <a:ext uri="{FF2B5EF4-FFF2-40B4-BE49-F238E27FC236}">
                  <a16:creationId xmlns:a16="http://schemas.microsoft.com/office/drawing/2014/main" id="{2F9289FC-9317-4EC5-8064-00D34185019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9" name="Graphic 8" descr="Single gear">
              <a:extLst>
                <a:ext uri="{FF2B5EF4-FFF2-40B4-BE49-F238E27FC236}">
                  <a16:creationId xmlns:a16="http://schemas.microsoft.com/office/drawing/2014/main" id="{09784D29-4AB9-4581-A176-2BC2AD58F82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phic 9" descr="Single gear">
              <a:extLst>
                <a:ext uri="{FF2B5EF4-FFF2-40B4-BE49-F238E27FC236}">
                  <a16:creationId xmlns:a16="http://schemas.microsoft.com/office/drawing/2014/main" id="{25EF2775-3EFB-4A64-8FAF-4D8B56AE073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Graphic 10" descr="Single gear">
              <a:extLst>
                <a:ext uri="{FF2B5EF4-FFF2-40B4-BE49-F238E27FC236}">
                  <a16:creationId xmlns:a16="http://schemas.microsoft.com/office/drawing/2014/main" id="{A34C11DA-4074-454D-800C-0FC5FBF1CD1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t>8/7/2020</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1735406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F6BBB30-80DB-4A1B-9DD3-A090C4EF2F33}"/>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a:extLst>
                <a:ext uri="{FF2B5EF4-FFF2-40B4-BE49-F238E27FC236}">
                  <a16:creationId xmlns:a16="http://schemas.microsoft.com/office/drawing/2014/main" id="{4FC3313D-A401-4847-ABED-CDF1803D067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9" name="Graphic 18" descr="Single gear">
              <a:extLst>
                <a:ext uri="{FF2B5EF4-FFF2-40B4-BE49-F238E27FC236}">
                  <a16:creationId xmlns:a16="http://schemas.microsoft.com/office/drawing/2014/main" id="{62BA598A-71EC-4BD4-8924-8F16E990AF5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a:extLst>
                <a:ext uri="{FF2B5EF4-FFF2-40B4-BE49-F238E27FC236}">
                  <a16:creationId xmlns:a16="http://schemas.microsoft.com/office/drawing/2014/main" id="{2086399E-589B-48EE-B396-961A783106E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a:extLst>
                <a:ext uri="{FF2B5EF4-FFF2-40B4-BE49-F238E27FC236}">
                  <a16:creationId xmlns:a16="http://schemas.microsoft.com/office/drawing/2014/main" id="{F2A039E4-F69C-4905-B047-6891B77F8CA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a:t>Click to edit Master title style</a:t>
            </a:r>
          </a:p>
        </p:txBody>
      </p:sp>
      <p:sp>
        <p:nvSpPr>
          <p:cNvPr id="3" name="Content Placeholder 2"/>
          <p:cNvSpPr>
            <a:spLocks noGrp="1"/>
          </p:cNvSpPr>
          <p:nvPr>
            <p:ph idx="1"/>
          </p:nvPr>
        </p:nvSpPr>
        <p:spPr>
          <a:xfrm>
            <a:off x="6438446" y="2336873"/>
            <a:ext cx="5608336" cy="35993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8/7/2020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32207027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F6BBB30-80DB-4A1B-9DD3-A090C4EF2F33}"/>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a:extLst>
                <a:ext uri="{FF2B5EF4-FFF2-40B4-BE49-F238E27FC236}">
                  <a16:creationId xmlns:a16="http://schemas.microsoft.com/office/drawing/2014/main" id="{4FC3313D-A401-4847-ABED-CDF1803D067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9" name="Graphic 18" descr="Single gear">
              <a:extLst>
                <a:ext uri="{FF2B5EF4-FFF2-40B4-BE49-F238E27FC236}">
                  <a16:creationId xmlns:a16="http://schemas.microsoft.com/office/drawing/2014/main" id="{62BA598A-71EC-4BD4-8924-8F16E990AF5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phic 19" descr="Single gear">
              <a:extLst>
                <a:ext uri="{FF2B5EF4-FFF2-40B4-BE49-F238E27FC236}">
                  <a16:creationId xmlns:a16="http://schemas.microsoft.com/office/drawing/2014/main" id="{2086399E-589B-48EE-B396-961A783106E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phic 20" descr="Single gear">
              <a:extLst>
                <a:ext uri="{FF2B5EF4-FFF2-40B4-BE49-F238E27FC236}">
                  <a16:creationId xmlns:a16="http://schemas.microsoft.com/office/drawing/2014/main" id="{F2A039E4-F69C-4905-B047-6891B77F8CA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a:t>Click to edit Master title style</a:t>
            </a:r>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8/7/2020</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
        <p:nvSpPr>
          <p:cNvPr id="16" name="Picture Placeholder 2">
            <a:extLst>
              <a:ext uri="{FF2B5EF4-FFF2-40B4-BE49-F238E27FC236}">
                <a16:creationId xmlns:a16="http://schemas.microsoft.com/office/drawing/2014/main" id="{5E59F855-D2A7-4662-804E-17B59CD1A41D}"/>
              </a:ext>
            </a:extLst>
          </p:cNvPr>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2757395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a:t>Click to edit Master title style</a:t>
            </a:r>
          </a:p>
        </p:txBody>
      </p:sp>
      <p:sp>
        <p:nvSpPr>
          <p:cNvPr id="5" name="Date Placeholder 4"/>
          <p:cNvSpPr>
            <a:spLocks noGrp="1"/>
          </p:cNvSpPr>
          <p:nvPr>
            <p:ph type="dt" sz="half" idx="10"/>
          </p:nvPr>
        </p:nvSpPr>
        <p:spPr/>
        <p:txBody>
          <a:bodyPr/>
          <a:lstStyle/>
          <a:p>
            <a:fld id="{616D6166-2B42-4F11-BAA6-8ABAE1BE810C}" type="datetimeFigureOut">
              <a:rPr lang="en-US" noProof="0" smtClean="0"/>
              <a:t>8/7/2020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t>‹#›</a:t>
            </a:fld>
            <a:endParaRPr lang="en-US" noProof="0" dirty="0"/>
          </a:p>
        </p:txBody>
      </p:sp>
      <p:sp>
        <p:nvSpPr>
          <p:cNvPr id="13" name="SmartArt Placeholder 12">
            <a:extLst>
              <a:ext uri="{FF2B5EF4-FFF2-40B4-BE49-F238E27FC236}">
                <a16:creationId xmlns:a16="http://schemas.microsoft.com/office/drawing/2014/main" id="{DBD7FBFD-679C-4A5B-A176-220004B60453}"/>
              </a:ext>
            </a:extLst>
          </p:cNvPr>
          <p:cNvSpPr>
            <a:spLocks noGrp="1"/>
          </p:cNvSpPr>
          <p:nvPr>
            <p:ph type="dgm" sz="quarter" idx="13"/>
          </p:nvPr>
        </p:nvSpPr>
        <p:spPr>
          <a:xfrm>
            <a:off x="680321" y="386862"/>
            <a:ext cx="9614617" cy="3867638"/>
          </a:xfrm>
        </p:spPr>
        <p:txBody>
          <a:bodyPr/>
          <a:lstStyle/>
          <a:p>
            <a:r>
              <a:rPr lang="en-US" noProof="0"/>
              <a:t>Click icon to add SmartArt graphic</a:t>
            </a:r>
            <a:endParaRPr lang="en-US" noProof="0" dirty="0"/>
          </a:p>
        </p:txBody>
      </p:sp>
    </p:spTree>
    <p:extLst>
      <p:ext uri="{BB962C8B-B14F-4D97-AF65-F5344CB8AC3E}">
        <p14:creationId xmlns:p14="http://schemas.microsoft.com/office/powerpoint/2010/main" val="35259966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22B243BA-55F2-42F1-B294-0EB708FCD888}"/>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46408269-63CF-4017-AC0D-C35B044D3076}"/>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7A3695B4-ADE3-45A9-8119-67D5F83A8C3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6B8F0030-0551-4558-8533-64D2E4838DB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59607E3E-29E0-44E4-899A-0955FA4D367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AD4251FC-462A-4B83-9F84-2358E52E31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a:t>Click to edit Master title style</a:t>
            </a:r>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8/7/2020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25140067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D7FCAB52-C8F0-4659-9B95-C792632631CE}"/>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a:extLst>
                <a:ext uri="{FF2B5EF4-FFF2-40B4-BE49-F238E27FC236}">
                  <a16:creationId xmlns:a16="http://schemas.microsoft.com/office/drawing/2014/main" id="{5E98770F-9E46-4F69-9A76-F671813AF57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20" name="Graphic 19" descr="Single gear">
              <a:extLst>
                <a:ext uri="{FF2B5EF4-FFF2-40B4-BE49-F238E27FC236}">
                  <a16:creationId xmlns:a16="http://schemas.microsoft.com/office/drawing/2014/main" id="{F08BF8CF-C3C2-4767-B88B-DE07E6A628E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1" name="Graphic 20" descr="Single gear">
              <a:extLst>
                <a:ext uri="{FF2B5EF4-FFF2-40B4-BE49-F238E27FC236}">
                  <a16:creationId xmlns:a16="http://schemas.microsoft.com/office/drawing/2014/main" id="{E63AFEB7-4AAE-448E-8B0B-C2F2287771A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2" name="Graphic 21" descr="Single gear">
              <a:extLst>
                <a:ext uri="{FF2B5EF4-FFF2-40B4-BE49-F238E27FC236}">
                  <a16:creationId xmlns:a16="http://schemas.microsoft.com/office/drawing/2014/main" id="{E279C731-1AAF-453A-94B0-6CC29203950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a:t>Click to edit Master title style</a:t>
            </a:r>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8/7/2020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t>‹#›</a:t>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p>
        </p:txBody>
      </p:sp>
    </p:spTree>
    <p:extLst>
      <p:ext uri="{BB962C8B-B14F-4D97-AF65-F5344CB8AC3E}">
        <p14:creationId xmlns:p14="http://schemas.microsoft.com/office/powerpoint/2010/main" val="3331322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8CB2BD5A-C0EC-4AC1-BBF1-851D8321B964}"/>
              </a:ext>
            </a:extLst>
          </p:cNvPr>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538A56DB-6938-460F-9BB3-A0A34C234B3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E2A1D679-9D00-4DC7-82EC-B6C33270E7F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8DFB6E86-77FA-4731-B7FA-5A63254A3E6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982D40F0-DDB8-45E0-B9D1-5964842C730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D744A42C-4948-489C-8EB2-12C65C47E90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a:t>Click to edit Master title style</a:t>
            </a:r>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t>8/7/2020</a:t>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15689363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BFC60FB4-27C2-4896-9B64-2DFE33815CE2}"/>
              </a:ext>
            </a:extLst>
          </p:cNvPr>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a:extLst>
                <a:ext uri="{FF2B5EF4-FFF2-40B4-BE49-F238E27FC236}">
                  <a16:creationId xmlns:a16="http://schemas.microsoft.com/office/drawing/2014/main" id="{EE89D477-BED5-4149-965A-0C122D97A01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25" name="Graphic 24" descr="Single gear">
              <a:extLst>
                <a:ext uri="{FF2B5EF4-FFF2-40B4-BE49-F238E27FC236}">
                  <a16:creationId xmlns:a16="http://schemas.microsoft.com/office/drawing/2014/main" id="{5CCE09A4-D09F-43A2-8459-2E9D3E96029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6" name="Graphic 25" descr="Single gear">
              <a:extLst>
                <a:ext uri="{FF2B5EF4-FFF2-40B4-BE49-F238E27FC236}">
                  <a16:creationId xmlns:a16="http://schemas.microsoft.com/office/drawing/2014/main" id="{9A46A1B3-2A0B-4FFE-AE15-A11187E434D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7" name="Graphic 26" descr="Single gear">
              <a:extLst>
                <a:ext uri="{FF2B5EF4-FFF2-40B4-BE49-F238E27FC236}">
                  <a16:creationId xmlns:a16="http://schemas.microsoft.com/office/drawing/2014/main" id="{D4F4A02A-94BC-4984-A372-3B77FC854C2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a:t>Click to edit Master title style</a:t>
            </a:r>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8/7/2020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32528377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D1F89FDF-9788-47AD-B230-0314E7C8D087}"/>
              </a:ext>
            </a:extLst>
          </p:cNvPr>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a:extLst>
                <a:ext uri="{FF2B5EF4-FFF2-40B4-BE49-F238E27FC236}">
                  <a16:creationId xmlns:a16="http://schemas.microsoft.com/office/drawing/2014/main" id="{9CD6B783-A97E-437E-B4E2-F7D761F0A2EB}"/>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20" name="Graphic 19" descr="Single gear">
              <a:extLst>
                <a:ext uri="{FF2B5EF4-FFF2-40B4-BE49-F238E27FC236}">
                  <a16:creationId xmlns:a16="http://schemas.microsoft.com/office/drawing/2014/main" id="{4699BB72-0480-4165-8D15-316CEED8CEB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phic 20" descr="Single gear">
              <a:extLst>
                <a:ext uri="{FF2B5EF4-FFF2-40B4-BE49-F238E27FC236}">
                  <a16:creationId xmlns:a16="http://schemas.microsoft.com/office/drawing/2014/main" id="{685C07D9-1911-4085-8555-C992A61B10C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22" name="Graphic 21" descr="Single gear">
              <a:extLst>
                <a:ext uri="{FF2B5EF4-FFF2-40B4-BE49-F238E27FC236}">
                  <a16:creationId xmlns:a16="http://schemas.microsoft.com/office/drawing/2014/main" id="{D621B3C3-2371-4ED0-BC1D-87AABF852BD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phic 22" descr="Single gear">
              <a:extLst>
                <a:ext uri="{FF2B5EF4-FFF2-40B4-BE49-F238E27FC236}">
                  <a16:creationId xmlns:a16="http://schemas.microsoft.com/office/drawing/2014/main" id="{D7D15287-50FE-4441-BA06-D454D73F7EF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t>8/7/2020</a:t>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t>‹#›</a:t>
            </a:fld>
            <a:endParaRPr lang="en-US" noProof="0" dirty="0"/>
          </a:p>
        </p:txBody>
      </p:sp>
      <p:cxnSp>
        <p:nvCxnSpPr>
          <p:cNvPr id="33" name="Straight Connector 32">
            <a:extLst>
              <a:ext uri="{FF2B5EF4-FFF2-40B4-BE49-F238E27FC236}">
                <a16:creationId xmlns:a16="http://schemas.microsoft.com/office/drawing/2014/main" id="{2664D24B-EA78-4E18-9226-569365267E5E}"/>
              </a:ext>
            </a:extLst>
          </p:cNvPr>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a:extLst>
              <a:ext uri="{FF2B5EF4-FFF2-40B4-BE49-F238E27FC236}">
                <a16:creationId xmlns:a16="http://schemas.microsoft.com/office/drawing/2014/main" id="{5BE17E03-04A7-46ED-8623-88DFFD7E30B0}"/>
              </a:ext>
            </a:extLst>
          </p:cNvPr>
          <p:cNvSpPr txBox="1">
            <a:spLocks/>
          </p:cNvSpPr>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a:extLst>
              <a:ext uri="{FF2B5EF4-FFF2-40B4-BE49-F238E27FC236}">
                <a16:creationId xmlns:a16="http://schemas.microsoft.com/office/drawing/2014/main" id="{A3840076-AFCB-4C84-8E23-85DAD3CBEF3E}"/>
              </a:ext>
            </a:extLst>
          </p:cNvPr>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a:extLst>
              <a:ext uri="{FF2B5EF4-FFF2-40B4-BE49-F238E27FC236}">
                <a16:creationId xmlns:a16="http://schemas.microsoft.com/office/drawing/2014/main" id="{BBA20603-8433-4B38-976F-F18CF78D6BF9}"/>
              </a:ext>
            </a:extLst>
          </p:cNvPr>
          <p:cNvSpPr>
            <a:spLocks noGrp="1"/>
          </p:cNvSpPr>
          <p:nvPr>
            <p:ph type="title"/>
          </p:nvPr>
        </p:nvSpPr>
        <p:spPr>
          <a:xfrm>
            <a:off x="2106132" y="735087"/>
            <a:ext cx="3060802" cy="1080938"/>
          </a:xfrm>
        </p:spPr>
        <p:txBody>
          <a:bodyPr anchor="ctr" anchorCtr="0"/>
          <a:lstStyle>
            <a:lvl1pPr algn="ctr">
              <a:defRPr/>
            </a:lvl1pPr>
          </a:lstStyle>
          <a:p>
            <a:r>
              <a:rPr lang="en-US" noProof="0"/>
              <a:t>Click to edit Master title style</a:t>
            </a:r>
          </a:p>
        </p:txBody>
      </p:sp>
      <p:sp>
        <p:nvSpPr>
          <p:cNvPr id="53" name="Text Placeholder 52">
            <a:extLst>
              <a:ext uri="{FF2B5EF4-FFF2-40B4-BE49-F238E27FC236}">
                <a16:creationId xmlns:a16="http://schemas.microsoft.com/office/drawing/2014/main" id="{EF340F6C-3335-49B0-AE89-7103CA6A7F5E}"/>
              </a:ext>
            </a:extLst>
          </p:cNvPr>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a:t>Click to edit Master text styles</a:t>
            </a:r>
          </a:p>
        </p:txBody>
      </p:sp>
      <p:sp>
        <p:nvSpPr>
          <p:cNvPr id="55" name="Text Placeholder 54">
            <a:extLst>
              <a:ext uri="{FF2B5EF4-FFF2-40B4-BE49-F238E27FC236}">
                <a16:creationId xmlns:a16="http://schemas.microsoft.com/office/drawing/2014/main" id="{1F0AD31D-2FFB-40A9-96C2-F4EE3869BC54}"/>
              </a:ext>
            </a:extLst>
          </p:cNvPr>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a:t>Click to edit Master text styles</a:t>
            </a:r>
          </a:p>
        </p:txBody>
      </p:sp>
      <p:sp>
        <p:nvSpPr>
          <p:cNvPr id="57" name="Content Placeholder 56">
            <a:extLst>
              <a:ext uri="{FF2B5EF4-FFF2-40B4-BE49-F238E27FC236}">
                <a16:creationId xmlns:a16="http://schemas.microsoft.com/office/drawing/2014/main" id="{52B689E9-5B4C-4CC0-AAA4-847EB66C3302}"/>
              </a:ext>
            </a:extLst>
          </p:cNvPr>
          <p:cNvSpPr>
            <a:spLocks noGrp="1"/>
          </p:cNvSpPr>
          <p:nvPr>
            <p:ph sz="quarter" idx="20"/>
          </p:nvPr>
        </p:nvSpPr>
        <p:spPr>
          <a:xfrm>
            <a:off x="2106131" y="2116138"/>
            <a:ext cx="3060802" cy="3713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8" name="Content Placeholder 56">
            <a:extLst>
              <a:ext uri="{FF2B5EF4-FFF2-40B4-BE49-F238E27FC236}">
                <a16:creationId xmlns:a16="http://schemas.microsoft.com/office/drawing/2014/main" id="{1D5202CC-08D0-4157-9CB3-AA1EF4A2C855}"/>
              </a:ext>
            </a:extLst>
          </p:cNvPr>
          <p:cNvSpPr>
            <a:spLocks noGrp="1"/>
          </p:cNvSpPr>
          <p:nvPr>
            <p:ph sz="quarter" idx="21"/>
          </p:nvPr>
        </p:nvSpPr>
        <p:spPr>
          <a:xfrm>
            <a:off x="5384611" y="2103211"/>
            <a:ext cx="3060802" cy="3713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9" name="Content Placeholder 56">
            <a:extLst>
              <a:ext uri="{FF2B5EF4-FFF2-40B4-BE49-F238E27FC236}">
                <a16:creationId xmlns:a16="http://schemas.microsoft.com/office/drawing/2014/main" id="{7BE8E782-50B7-4C4E-BEA5-DDA27E0F6817}"/>
              </a:ext>
            </a:extLst>
          </p:cNvPr>
          <p:cNvSpPr>
            <a:spLocks noGrp="1"/>
          </p:cNvSpPr>
          <p:nvPr>
            <p:ph sz="quarter" idx="22"/>
          </p:nvPr>
        </p:nvSpPr>
        <p:spPr>
          <a:xfrm>
            <a:off x="8659892" y="2097613"/>
            <a:ext cx="3060802" cy="37131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7253014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2C074DF2-6D4F-4B58-A82E-6322DB69A6CC}"/>
              </a:ext>
            </a:extLst>
          </p:cNvPr>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a:extLst>
                <a:ext uri="{FF2B5EF4-FFF2-40B4-BE49-F238E27FC236}">
                  <a16:creationId xmlns:a16="http://schemas.microsoft.com/office/drawing/2014/main" id="{B9A8CB2C-0A50-43EC-A2C7-F536FF84DE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31" name="Graphic 30" descr="Single gear">
              <a:extLst>
                <a:ext uri="{FF2B5EF4-FFF2-40B4-BE49-F238E27FC236}">
                  <a16:creationId xmlns:a16="http://schemas.microsoft.com/office/drawing/2014/main" id="{71F3D36D-2C1A-4D06-A27F-6A64AA11889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32" name="Graphic 31" descr="Single gear">
              <a:extLst>
                <a:ext uri="{FF2B5EF4-FFF2-40B4-BE49-F238E27FC236}">
                  <a16:creationId xmlns:a16="http://schemas.microsoft.com/office/drawing/2014/main" id="{61F0F601-D5AC-45C0-92B6-2376085B0D5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203014"/>
              <a:ext cx="2880000" cy="2880000"/>
            </a:xfrm>
            <a:prstGeom prst="rect">
              <a:avLst/>
            </a:prstGeom>
          </p:spPr>
        </p:pic>
        <p:pic>
          <p:nvPicPr>
            <p:cNvPr id="33" name="Graphic 32" descr="Single gear">
              <a:extLst>
                <a:ext uri="{FF2B5EF4-FFF2-40B4-BE49-F238E27FC236}">
                  <a16:creationId xmlns:a16="http://schemas.microsoft.com/office/drawing/2014/main" id="{DE792A6A-B423-4979-BD59-4CD4A74069B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a:t>Click to edit Master title style</a:t>
            </a:r>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8/7/2020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2025567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E106B9E-EBA8-4369-8705-FDBBA60DC72E}"/>
              </a:ext>
            </a:extLst>
          </p:cNvPr>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11" name="Group 10">
            <a:extLst>
              <a:ext uri="{FF2B5EF4-FFF2-40B4-BE49-F238E27FC236}">
                <a16:creationId xmlns:a16="http://schemas.microsoft.com/office/drawing/2014/main" id="{180D0165-A38B-4CE8-AE4D-186DBC04F8D4}"/>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a:extLst>
                <a:ext uri="{FF2B5EF4-FFF2-40B4-BE49-F238E27FC236}">
                  <a16:creationId xmlns:a16="http://schemas.microsoft.com/office/drawing/2014/main" id="{90C052C9-F1E0-4264-8CAC-31B0B8F76D67}"/>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3" name="Graphic 12" descr="Single gear">
              <a:extLst>
                <a:ext uri="{FF2B5EF4-FFF2-40B4-BE49-F238E27FC236}">
                  <a16:creationId xmlns:a16="http://schemas.microsoft.com/office/drawing/2014/main" id="{892FFF3D-7B2E-44EB-83BA-5453FEC4892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phic 13" descr="Single gear">
              <a:extLst>
                <a:ext uri="{FF2B5EF4-FFF2-40B4-BE49-F238E27FC236}">
                  <a16:creationId xmlns:a16="http://schemas.microsoft.com/office/drawing/2014/main" id="{CC5A9AF4-A787-49A3-83CF-889F9AEE0D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phic 18" descr="Single gear">
              <a:extLst>
                <a:ext uri="{FF2B5EF4-FFF2-40B4-BE49-F238E27FC236}">
                  <a16:creationId xmlns:a16="http://schemas.microsoft.com/office/drawing/2014/main" id="{B5D192A5-6FE9-49BC-9104-102935BA03A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a:t>Click to edit Master title style</a:t>
            </a:r>
          </a:p>
        </p:txBody>
      </p:sp>
      <p:sp>
        <p:nvSpPr>
          <p:cNvPr id="4" name="Date Placeholder 3"/>
          <p:cNvSpPr>
            <a:spLocks noGrp="1"/>
          </p:cNvSpPr>
          <p:nvPr>
            <p:ph type="dt" sz="half" idx="10"/>
          </p:nvPr>
        </p:nvSpPr>
        <p:spPr/>
        <p:txBody>
          <a:bodyPr/>
          <a:lstStyle/>
          <a:p>
            <a:fld id="{616D6166-2B42-4F11-BAA6-8ABAE1BE810C}" type="datetimeFigureOut">
              <a:rPr lang="en-US" noProof="0" smtClean="0"/>
              <a:t>8/7/2020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24" name="Text Placeholder 7">
            <a:extLst>
              <a:ext uri="{FF2B5EF4-FFF2-40B4-BE49-F238E27FC236}">
                <a16:creationId xmlns:a16="http://schemas.microsoft.com/office/drawing/2014/main" id="{F099E8F9-E092-4E4C-AB87-FB2B4EC4D0AD}"/>
              </a:ext>
            </a:extLst>
          </p:cNvPr>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Text Placeholder 7">
            <a:extLst>
              <a:ext uri="{FF2B5EF4-FFF2-40B4-BE49-F238E27FC236}">
                <a16:creationId xmlns:a16="http://schemas.microsoft.com/office/drawing/2014/main" id="{782CF4FC-13E5-4A63-BCF2-3AF43B5F15B9}"/>
              </a:ext>
            </a:extLst>
          </p:cNvPr>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6" name="Text Placeholder 7">
            <a:extLst>
              <a:ext uri="{FF2B5EF4-FFF2-40B4-BE49-F238E27FC236}">
                <a16:creationId xmlns:a16="http://schemas.microsoft.com/office/drawing/2014/main" id="{8523C4DE-E0C6-4EE1-9145-DA7819174663}"/>
              </a:ext>
            </a:extLst>
          </p:cNvPr>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035263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EE363D07-B7E9-4C17-BF5B-ADACCCAD7C6C}"/>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a:extLst>
                <a:ext uri="{FF2B5EF4-FFF2-40B4-BE49-F238E27FC236}">
                  <a16:creationId xmlns:a16="http://schemas.microsoft.com/office/drawing/2014/main" id="{BF7F7D52-1EF2-49FA-AE87-7BE7232893FF}"/>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3" name="Graphic 12" descr="Single gear">
              <a:extLst>
                <a:ext uri="{FF2B5EF4-FFF2-40B4-BE49-F238E27FC236}">
                  <a16:creationId xmlns:a16="http://schemas.microsoft.com/office/drawing/2014/main" id="{ACC0D449-4064-40FD-A10D-BE7844EB877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4" name="Graphic 13" descr="Single gear">
              <a:extLst>
                <a:ext uri="{FF2B5EF4-FFF2-40B4-BE49-F238E27FC236}">
                  <a16:creationId xmlns:a16="http://schemas.microsoft.com/office/drawing/2014/main" id="{1FE621D1-1FD9-49E2-99C8-0CB37634CDC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0EA6856C-35D0-465E-B0CB-B889D4DA0B2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A493FB47-F1DA-40B8-A1F4-115CD1F7084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a:t>Click to edit Master title style</a:t>
            </a:r>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8/7/2020</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50330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CBF5BF6C-5F7D-464E-B42E-D194CF355A7E}"/>
              </a:ext>
            </a:extLst>
          </p:cNvPr>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a:extLst>
                <a:ext uri="{FF2B5EF4-FFF2-40B4-BE49-F238E27FC236}">
                  <a16:creationId xmlns:a16="http://schemas.microsoft.com/office/drawing/2014/main" id="{8F045C13-A0AE-4F21-8EE7-47DCE4B458F8}"/>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4" name="Graphic 13" descr="Single gear">
              <a:extLst>
                <a:ext uri="{FF2B5EF4-FFF2-40B4-BE49-F238E27FC236}">
                  <a16:creationId xmlns:a16="http://schemas.microsoft.com/office/drawing/2014/main" id="{D5197B13-7446-4E28-A62C-4543D7BD632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5" name="Graphic 14" descr="Single gear">
              <a:extLst>
                <a:ext uri="{FF2B5EF4-FFF2-40B4-BE49-F238E27FC236}">
                  <a16:creationId xmlns:a16="http://schemas.microsoft.com/office/drawing/2014/main" id="{4B5B975A-536D-4192-B3DE-875F5E141AA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6" name="Graphic 15" descr="Single gear">
              <a:extLst>
                <a:ext uri="{FF2B5EF4-FFF2-40B4-BE49-F238E27FC236}">
                  <a16:creationId xmlns:a16="http://schemas.microsoft.com/office/drawing/2014/main" id="{5BB09BB4-511A-4714-92A7-D9CA09D1FD7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a:t>Click to edit Master title style</a:t>
            </a:r>
          </a:p>
        </p:txBody>
      </p:sp>
      <p:sp>
        <p:nvSpPr>
          <p:cNvPr id="3" name="Content Placeholder 2"/>
          <p:cNvSpPr>
            <a:spLocks noGrp="1"/>
          </p:cNvSpPr>
          <p:nvPr>
            <p:ph sz="half" idx="1"/>
          </p:nvPr>
        </p:nvSpPr>
        <p:spPr>
          <a:xfrm>
            <a:off x="680320" y="2336873"/>
            <a:ext cx="4698358" cy="359931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5594123" y="2336873"/>
            <a:ext cx="4700058" cy="359931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616D6166-2B42-4F11-BAA6-8ABAE1BE810C}" type="datetimeFigureOut">
              <a:rPr lang="en-US" noProof="0" smtClean="0"/>
              <a:t>8/7/2020</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1762720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11281ABC-1821-4B63-88B5-74D2B13A11AF}"/>
              </a:ext>
            </a:extLst>
          </p:cNvPr>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0BD16937-7ADD-43BC-AFAD-ABA8E1E4D0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A93E95CB-8B7F-4CE0-BD90-8078D78E5BE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308EA72E-9FD8-4137-AF70-2F45B4623A1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7E5F03E5-E60E-40E5-996F-CE212FF6425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7EB0518D-8C62-493A-B053-F7B2F41290B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a:t>Click to edit Master title style</a:t>
            </a:r>
          </a:p>
        </p:txBody>
      </p:sp>
      <p:sp>
        <p:nvSpPr>
          <p:cNvPr id="3" name="Content Placeholder 2"/>
          <p:cNvSpPr>
            <a:spLocks noGrp="1"/>
          </p:cNvSpPr>
          <p:nvPr>
            <p:ph sz="half" idx="1"/>
          </p:nvPr>
        </p:nvSpPr>
        <p:spPr>
          <a:xfrm>
            <a:off x="2137645" y="2336873"/>
            <a:ext cx="4698358" cy="359931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8/7/2020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3206977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F90C5C8C-B074-498F-921D-CC0B5DF8FBD3}"/>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a:extLst>
                <a:ext uri="{FF2B5EF4-FFF2-40B4-BE49-F238E27FC236}">
                  <a16:creationId xmlns:a16="http://schemas.microsoft.com/office/drawing/2014/main" id="{C270183A-92E0-49A5-B6BC-F19346763723}"/>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6" name="Graphic 15" descr="Single gear">
              <a:extLst>
                <a:ext uri="{FF2B5EF4-FFF2-40B4-BE49-F238E27FC236}">
                  <a16:creationId xmlns:a16="http://schemas.microsoft.com/office/drawing/2014/main" id="{6E086889-5472-4B65-A156-D0B8F369C34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7" name="Graphic 16" descr="Single gear">
              <a:extLst>
                <a:ext uri="{FF2B5EF4-FFF2-40B4-BE49-F238E27FC236}">
                  <a16:creationId xmlns:a16="http://schemas.microsoft.com/office/drawing/2014/main" id="{4BCBF44F-62C7-4F40-99DF-85C459F43ED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8" name="Graphic 17" descr="Single gear">
              <a:extLst>
                <a:ext uri="{FF2B5EF4-FFF2-40B4-BE49-F238E27FC236}">
                  <a16:creationId xmlns:a16="http://schemas.microsoft.com/office/drawing/2014/main" id="{ABF64D53-5ED0-4A1D-A7EA-94CDB0D37EC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9" name="Graphic 18" descr="Single gear">
              <a:extLst>
                <a:ext uri="{FF2B5EF4-FFF2-40B4-BE49-F238E27FC236}">
                  <a16:creationId xmlns:a16="http://schemas.microsoft.com/office/drawing/2014/main" id="{2565C769-10BF-4E7B-B099-B4FD458436E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a:t>Click to edit Master title style</a:t>
            </a:r>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616D6166-2B42-4F11-BAA6-8ABAE1BE810C}" type="datetimeFigureOut">
              <a:rPr lang="en-US" noProof="0" smtClean="0"/>
              <a:t>8/7/2020</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727138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11281ABC-1821-4B63-88B5-74D2B13A11AF}"/>
              </a:ext>
            </a:extLst>
          </p:cNvPr>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0BD16937-7ADD-43BC-AFAD-ABA8E1E4D0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A93E95CB-8B7F-4CE0-BD90-8078D78E5BE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308EA72E-9FD8-4137-AF70-2F45B4623A1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7E5F03E5-E60E-40E5-996F-CE212FF6425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7EB0518D-8C62-493A-B053-F7B2F41290B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a:t>Click to edit Master title style</a:t>
            </a:r>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8/7/2020</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
        <p:nvSpPr>
          <p:cNvPr id="18" name="Content Placeholder 2">
            <a:extLst>
              <a:ext uri="{FF2B5EF4-FFF2-40B4-BE49-F238E27FC236}">
                <a16:creationId xmlns:a16="http://schemas.microsoft.com/office/drawing/2014/main" id="{FD7CD5CF-F924-43C6-9C02-06FBC84A6729}"/>
              </a:ext>
            </a:extLst>
          </p:cNvPr>
          <p:cNvSpPr>
            <a:spLocks noGrp="1"/>
          </p:cNvSpPr>
          <p:nvPr>
            <p:ph idx="1"/>
          </p:nvPr>
        </p:nvSpPr>
        <p:spPr>
          <a:xfrm>
            <a:off x="2137644" y="2161725"/>
            <a:ext cx="9613861" cy="3702647"/>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413184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CA97C9F-27FA-4BCE-84C2-EA9C0347E974}"/>
              </a:ext>
            </a:extLst>
          </p:cNvPr>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a:extLst>
                <a:ext uri="{FF2B5EF4-FFF2-40B4-BE49-F238E27FC236}">
                  <a16:creationId xmlns:a16="http://schemas.microsoft.com/office/drawing/2014/main" id="{6EEB6AF8-1385-4805-8E97-CDE431030B0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2" name="Graphic 11" descr="Single gear">
              <a:extLst>
                <a:ext uri="{FF2B5EF4-FFF2-40B4-BE49-F238E27FC236}">
                  <a16:creationId xmlns:a16="http://schemas.microsoft.com/office/drawing/2014/main" id="{1F08FE59-AC1A-4BF7-B9D5-7672C8C7D39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a:extLst>
                <a:ext uri="{FF2B5EF4-FFF2-40B4-BE49-F238E27FC236}">
                  <a16:creationId xmlns:a16="http://schemas.microsoft.com/office/drawing/2014/main" id="{F44470E0-8B01-46E6-90F1-4B52CB3EFF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a:extLst>
                <a:ext uri="{FF2B5EF4-FFF2-40B4-BE49-F238E27FC236}">
                  <a16:creationId xmlns:a16="http://schemas.microsoft.com/office/drawing/2014/main" id="{2FB2E216-0387-4DF4-A432-E877C96A7BA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a:extLst>
                <a:ext uri="{FF2B5EF4-FFF2-40B4-BE49-F238E27FC236}">
                  <a16:creationId xmlns:a16="http://schemas.microsoft.com/office/drawing/2014/main" id="{53685AA4-853C-46A8-8ADB-FA80FE59BF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fld id="{616D6166-2B42-4F11-BAA6-8ABAE1BE810C}" type="datetimeFigureOut">
              <a:rPr lang="en-US" noProof="0" smtClean="0"/>
              <a:t>8/7/2020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4199344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CA97C9F-27FA-4BCE-84C2-EA9C0347E974}"/>
              </a:ext>
            </a:extLst>
          </p:cNvPr>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a:extLst>
                <a:ext uri="{FF2B5EF4-FFF2-40B4-BE49-F238E27FC236}">
                  <a16:creationId xmlns:a16="http://schemas.microsoft.com/office/drawing/2014/main" id="{6EEB6AF8-1385-4805-8E97-CDE431030B0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2" name="Graphic 11" descr="Single gear">
              <a:extLst>
                <a:ext uri="{FF2B5EF4-FFF2-40B4-BE49-F238E27FC236}">
                  <a16:creationId xmlns:a16="http://schemas.microsoft.com/office/drawing/2014/main" id="{1F08FE59-AC1A-4BF7-B9D5-7672C8C7D39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phic 12" descr="Single gear">
              <a:extLst>
                <a:ext uri="{FF2B5EF4-FFF2-40B4-BE49-F238E27FC236}">
                  <a16:creationId xmlns:a16="http://schemas.microsoft.com/office/drawing/2014/main" id="{F44470E0-8B01-46E6-90F1-4B52CB3EFF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phic 13" descr="Single gear">
              <a:extLst>
                <a:ext uri="{FF2B5EF4-FFF2-40B4-BE49-F238E27FC236}">
                  <a16:creationId xmlns:a16="http://schemas.microsoft.com/office/drawing/2014/main" id="{2FB2E216-0387-4DF4-A432-E877C96A7BA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phic 14" descr="Single gear">
              <a:extLst>
                <a:ext uri="{FF2B5EF4-FFF2-40B4-BE49-F238E27FC236}">
                  <a16:creationId xmlns:a16="http://schemas.microsoft.com/office/drawing/2014/main" id="{53685AA4-853C-46A8-8ADB-FA80FE59BF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fld id="{616D6166-2B42-4F11-BAA6-8ABAE1BE810C}" type="datetimeFigureOut">
              <a:rPr lang="en-US" noProof="0" smtClean="0"/>
              <a:t>8/7/2020</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17" name="Text Placeholder 16">
            <a:extLst>
              <a:ext uri="{FF2B5EF4-FFF2-40B4-BE49-F238E27FC236}">
                <a16:creationId xmlns:a16="http://schemas.microsoft.com/office/drawing/2014/main" id="{D683A405-3ADE-448E-893F-D3D2E11CCA4C}"/>
              </a:ext>
            </a:extLst>
          </p:cNvPr>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a:t>Click to edit Master text styles</a:t>
            </a:r>
          </a:p>
        </p:txBody>
      </p:sp>
    </p:spTree>
    <p:extLst>
      <p:ext uri="{BB962C8B-B14F-4D97-AF65-F5344CB8AC3E}">
        <p14:creationId xmlns:p14="http://schemas.microsoft.com/office/powerpoint/2010/main" val="462027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t>8/7/2020</a:t>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38322647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79" r:id="rId5"/>
    <p:sldLayoutId id="2147483665" r:id="rId6"/>
    <p:sldLayoutId id="2147483680" r:id="rId7"/>
    <p:sldLayoutId id="2147483666" r:id="rId8"/>
    <p:sldLayoutId id="2147483682" r:id="rId9"/>
    <p:sldLayoutId id="2147483667" r:id="rId10"/>
    <p:sldLayoutId id="2147483668" r:id="rId11"/>
    <p:sldLayoutId id="2147483681" r:id="rId12"/>
    <p:sldLayoutId id="2147483670" r:id="rId13"/>
    <p:sldLayoutId id="2147483671" r:id="rId14"/>
    <p:sldLayoutId id="2147483672" r:id="rId15"/>
    <p:sldLayoutId id="2147483673" r:id="rId16"/>
    <p:sldLayoutId id="2147483674" r:id="rId17"/>
    <p:sldLayoutId id="2147483678" r:id="rId18"/>
    <p:sldLayoutId id="2147483675"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9" name="Graphic 8" descr="Book icon">
            <a:extLst>
              <a:ext uri="{FF2B5EF4-FFF2-40B4-BE49-F238E27FC236}">
                <a16:creationId xmlns:a16="http://schemas.microsoft.com/office/drawing/2014/main" id="{E26792AF-5D39-4A12-8EDD-CC09A60BDA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4993" y="2961000"/>
            <a:ext cx="936000" cy="936000"/>
          </a:xfrm>
          <a:prstGeom prst="rect">
            <a:avLst/>
          </a:prstGeom>
        </p:spPr>
      </p:pic>
      <p:sp>
        <p:nvSpPr>
          <p:cNvPr id="2" name="Title 1">
            <a:extLst>
              <a:ext uri="{FF2B5EF4-FFF2-40B4-BE49-F238E27FC236}">
                <a16:creationId xmlns:a16="http://schemas.microsoft.com/office/drawing/2014/main" id="{8B98BBFB-4314-436C-A688-96F483D693AB}"/>
              </a:ext>
            </a:extLst>
          </p:cNvPr>
          <p:cNvSpPr>
            <a:spLocks noGrp="1"/>
          </p:cNvSpPr>
          <p:nvPr>
            <p:ph type="ctrTitle"/>
          </p:nvPr>
        </p:nvSpPr>
        <p:spPr/>
        <p:txBody>
          <a:bodyPr anchor="ctr" anchorCtr="0"/>
          <a:lstStyle/>
          <a:p>
            <a:r>
              <a:rPr lang="en-US" dirty="0"/>
              <a:t>HTTP &amp; Observables</a:t>
            </a:r>
          </a:p>
        </p:txBody>
      </p:sp>
      <p:sp>
        <p:nvSpPr>
          <p:cNvPr id="3" name="Subtitle 2">
            <a:extLst>
              <a:ext uri="{FF2B5EF4-FFF2-40B4-BE49-F238E27FC236}">
                <a16:creationId xmlns:a16="http://schemas.microsoft.com/office/drawing/2014/main" id="{6AA173D3-8B7E-4F91-B862-AC30CB0D2705}"/>
              </a:ext>
            </a:extLst>
          </p:cNvPr>
          <p:cNvSpPr>
            <a:spLocks noGrp="1"/>
          </p:cNvSpPr>
          <p:nvPr>
            <p:ph type="subTitle" idx="1"/>
          </p:nvPr>
        </p:nvSpPr>
        <p:spPr/>
        <p:txBody>
          <a:bodyPr>
            <a:normAutofit/>
          </a:bodyPr>
          <a:lstStyle/>
          <a:p>
            <a:r>
              <a:rPr lang="en-US" sz="2800" dirty="0"/>
              <a:t>Name Course</a:t>
            </a:r>
          </a:p>
        </p:txBody>
      </p:sp>
    </p:spTree>
    <p:extLst>
      <p:ext uri="{BB962C8B-B14F-4D97-AF65-F5344CB8AC3E}">
        <p14:creationId xmlns:p14="http://schemas.microsoft.com/office/powerpoint/2010/main" val="1906530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gradFill rotWithShape="1">
          <a:gsLst>
            <a:gs pos="0">
              <a:srgbClr val="8D0000"/>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7EFDD-2D42-4685-9A88-B025DB10B768}"/>
              </a:ext>
            </a:extLst>
          </p:cNvPr>
          <p:cNvSpPr>
            <a:spLocks noGrp="1"/>
          </p:cNvSpPr>
          <p:nvPr>
            <p:ph type="title"/>
          </p:nvPr>
        </p:nvSpPr>
        <p:spPr/>
        <p:txBody>
          <a:bodyPr/>
          <a:lstStyle/>
          <a:p>
            <a:r>
              <a:rPr lang="en-US" dirty="0"/>
              <a:t>Installation</a:t>
            </a:r>
            <a:endParaRPr lang="en-IN" dirty="0"/>
          </a:p>
        </p:txBody>
      </p:sp>
      <p:pic>
        <p:nvPicPr>
          <p:cNvPr id="7" name="Picture 6">
            <a:extLst>
              <a:ext uri="{FF2B5EF4-FFF2-40B4-BE49-F238E27FC236}">
                <a16:creationId xmlns:a16="http://schemas.microsoft.com/office/drawing/2014/main" id="{210222E0-5675-4A0B-BB37-E1B48DABD5C2}"/>
              </a:ext>
            </a:extLst>
          </p:cNvPr>
          <p:cNvPicPr>
            <a:picLocks noChangeAspect="1"/>
          </p:cNvPicPr>
          <p:nvPr/>
        </p:nvPicPr>
        <p:blipFill rotWithShape="1">
          <a:blip r:embed="rId3"/>
          <a:srcRect t="8932" b="71910"/>
          <a:stretch/>
        </p:blipFill>
        <p:spPr>
          <a:xfrm>
            <a:off x="0" y="412365"/>
            <a:ext cx="12192000" cy="1313896"/>
          </a:xfrm>
          <a:prstGeom prst="rect">
            <a:avLst/>
          </a:prstGeom>
        </p:spPr>
      </p:pic>
      <p:sp>
        <p:nvSpPr>
          <p:cNvPr id="12" name="TextBox 11">
            <a:extLst>
              <a:ext uri="{FF2B5EF4-FFF2-40B4-BE49-F238E27FC236}">
                <a16:creationId xmlns:a16="http://schemas.microsoft.com/office/drawing/2014/main" id="{8742A6E7-0E95-40B7-8866-B9FA0D44FC0F}"/>
              </a:ext>
            </a:extLst>
          </p:cNvPr>
          <p:cNvSpPr txBox="1"/>
          <p:nvPr/>
        </p:nvSpPr>
        <p:spPr>
          <a:xfrm>
            <a:off x="596762" y="715370"/>
            <a:ext cx="8362765" cy="707886"/>
          </a:xfrm>
          <a:prstGeom prst="rect">
            <a:avLst/>
          </a:prstGeom>
          <a:noFill/>
        </p:spPr>
        <p:txBody>
          <a:bodyPr wrap="square" rtlCol="0">
            <a:spAutoFit/>
          </a:bodyPr>
          <a:lstStyle/>
          <a:p>
            <a:r>
              <a:rPr lang="en-US" sz="4000" b="1" dirty="0"/>
              <a:t>HTTP Call</a:t>
            </a:r>
            <a:endParaRPr lang="en-IN" sz="4000" b="1" dirty="0"/>
          </a:p>
        </p:txBody>
      </p:sp>
      <p:pic>
        <p:nvPicPr>
          <p:cNvPr id="8" name="Picture 7">
            <a:extLst>
              <a:ext uri="{FF2B5EF4-FFF2-40B4-BE49-F238E27FC236}">
                <a16:creationId xmlns:a16="http://schemas.microsoft.com/office/drawing/2014/main" id="{FDD47CB2-1348-4C54-BCD5-6C402AE77EB0}"/>
              </a:ext>
            </a:extLst>
          </p:cNvPr>
          <p:cNvPicPr>
            <a:picLocks noChangeAspect="1"/>
          </p:cNvPicPr>
          <p:nvPr/>
        </p:nvPicPr>
        <p:blipFill>
          <a:blip r:embed="rId4"/>
          <a:stretch>
            <a:fillRect/>
          </a:stretch>
        </p:blipFill>
        <p:spPr>
          <a:xfrm>
            <a:off x="1145219" y="1872024"/>
            <a:ext cx="9472474" cy="5328266"/>
          </a:xfrm>
          <a:prstGeom prst="rect">
            <a:avLst/>
          </a:prstGeom>
        </p:spPr>
      </p:pic>
    </p:spTree>
    <p:extLst>
      <p:ext uri="{BB962C8B-B14F-4D97-AF65-F5344CB8AC3E}">
        <p14:creationId xmlns:p14="http://schemas.microsoft.com/office/powerpoint/2010/main" val="1925404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gradFill rotWithShape="1">
          <a:gsLst>
            <a:gs pos="0">
              <a:srgbClr val="8D0000"/>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7EFDD-2D42-4685-9A88-B025DB10B768}"/>
              </a:ext>
            </a:extLst>
          </p:cNvPr>
          <p:cNvSpPr>
            <a:spLocks noGrp="1"/>
          </p:cNvSpPr>
          <p:nvPr>
            <p:ph type="title"/>
          </p:nvPr>
        </p:nvSpPr>
        <p:spPr/>
        <p:txBody>
          <a:bodyPr/>
          <a:lstStyle/>
          <a:p>
            <a:r>
              <a:rPr lang="en-US" dirty="0"/>
              <a:t>Installation</a:t>
            </a:r>
            <a:endParaRPr lang="en-IN" dirty="0"/>
          </a:p>
        </p:txBody>
      </p:sp>
      <p:sp>
        <p:nvSpPr>
          <p:cNvPr id="4" name="Rectangle 3">
            <a:extLst>
              <a:ext uri="{FF2B5EF4-FFF2-40B4-BE49-F238E27FC236}">
                <a16:creationId xmlns:a16="http://schemas.microsoft.com/office/drawing/2014/main" id="{D96888DF-207E-42BC-A849-FF2C68C3F599}"/>
              </a:ext>
            </a:extLst>
          </p:cNvPr>
          <p:cNvSpPr/>
          <p:nvPr/>
        </p:nvSpPr>
        <p:spPr>
          <a:xfrm>
            <a:off x="680321" y="2147841"/>
            <a:ext cx="10482978" cy="4401205"/>
          </a:xfrm>
          <a:prstGeom prst="rect">
            <a:avLst/>
          </a:prstGeom>
        </p:spPr>
        <p:txBody>
          <a:bodyPr wrap="square">
            <a:spAutoFit/>
          </a:bodyPr>
          <a:lstStyle/>
          <a:p>
            <a:pPr marL="457200" indent="-457200">
              <a:buFont typeface="Arial" panose="020B0604020202020204" pitchFamily="34" charset="0"/>
              <a:buChar char="•"/>
            </a:pPr>
            <a:r>
              <a:rPr lang="en-US" sz="2000" dirty="0"/>
              <a:t>For Fetching data from the web server</a:t>
            </a:r>
          </a:p>
          <a:p>
            <a:pPr marL="457200" indent="-457200">
              <a:buFont typeface="Arial" panose="020B0604020202020204" pitchFamily="34" charset="0"/>
              <a:buChar char="•"/>
            </a:pPr>
            <a:r>
              <a:rPr lang="en-US" sz="2000" dirty="0"/>
              <a:t>Observables provide support for passing messages between parts of your application. They are used frequently in Angular and are the recommended technique for event handling, asynchronous programming, and handling multiple values.</a:t>
            </a:r>
            <a:br>
              <a:rPr lang="en-US" sz="2000" dirty="0"/>
            </a:br>
            <a:endParaRPr lang="en-US" sz="2000" dirty="0"/>
          </a:p>
          <a:p>
            <a:pPr marL="457200" indent="-457200">
              <a:buFont typeface="Arial" panose="020B0604020202020204" pitchFamily="34" charset="0"/>
              <a:buChar char="•"/>
            </a:pPr>
            <a:r>
              <a:rPr lang="en-US" sz="2000" dirty="0"/>
              <a:t>It is not executed until a consumer subscribes to it</a:t>
            </a:r>
          </a:p>
          <a:p>
            <a:pPr marL="457200" indent="-457200">
              <a:buFont typeface="Arial" panose="020B0604020202020204" pitchFamily="34" charset="0"/>
              <a:buChar char="•"/>
            </a:pPr>
            <a:endParaRPr lang="en-US" sz="2000" dirty="0"/>
          </a:p>
          <a:p>
            <a:pPr marL="457200" indent="-457200">
              <a:buFont typeface="Arial" panose="020B0604020202020204" pitchFamily="34" charset="0"/>
              <a:buChar char="•"/>
            </a:pPr>
            <a:r>
              <a:rPr lang="en-US" sz="2000" dirty="0"/>
              <a:t>An observable can deliver multiple values of any type</a:t>
            </a:r>
          </a:p>
          <a:p>
            <a:pPr marL="457200" indent="-457200">
              <a:buFont typeface="Arial" panose="020B0604020202020204" pitchFamily="34" charset="0"/>
              <a:buChar char="•"/>
            </a:pPr>
            <a:endParaRPr lang="en-US" sz="2000" dirty="0"/>
          </a:p>
          <a:p>
            <a:pPr marL="457200" indent="-457200">
              <a:buFont typeface="Arial" panose="020B0604020202020204" pitchFamily="34" charset="0"/>
              <a:buChar char="•"/>
            </a:pPr>
            <a:r>
              <a:rPr lang="en-US" sz="2000" dirty="0"/>
              <a:t>Observables are used extensively within Angular</a:t>
            </a:r>
          </a:p>
          <a:p>
            <a:pPr marL="457200" indent="-457200">
              <a:buFont typeface="Arial" panose="020B0604020202020204" pitchFamily="34" charset="0"/>
              <a:buChar char="•"/>
            </a:pPr>
            <a:endParaRPr lang="en-US" sz="2000" dirty="0"/>
          </a:p>
          <a:p>
            <a:pPr marL="457200" indent="-457200">
              <a:buFont typeface="Arial" panose="020B0604020202020204" pitchFamily="34" charset="0"/>
              <a:buChar char="•"/>
            </a:pPr>
            <a:r>
              <a:rPr lang="en-US" sz="2000" dirty="0" err="1"/>
              <a:t>Npm</a:t>
            </a:r>
            <a:r>
              <a:rPr lang="en-US" sz="2000" dirty="0"/>
              <a:t> install </a:t>
            </a:r>
            <a:r>
              <a:rPr lang="en-US" sz="2000" dirty="0" err="1"/>
              <a:t>rxjs</a:t>
            </a:r>
            <a:r>
              <a:rPr lang="en-US" sz="2000" dirty="0"/>
              <a:t> (Reactive extension to work with </a:t>
            </a:r>
            <a:r>
              <a:rPr lang="en-US" sz="2000" dirty="0" err="1"/>
              <a:t>obserables</a:t>
            </a:r>
            <a:r>
              <a:rPr lang="en-US" sz="2000" dirty="0"/>
              <a:t>)</a:t>
            </a:r>
          </a:p>
          <a:p>
            <a:pPr marL="457200" indent="-457200">
              <a:buFont typeface="Arial" panose="020B0604020202020204" pitchFamily="34" charset="0"/>
              <a:buChar char="•"/>
            </a:pPr>
            <a:r>
              <a:rPr lang="en-US" sz="2000" dirty="0"/>
              <a:t>Observables helps you manage asynchronous data.</a:t>
            </a:r>
          </a:p>
          <a:p>
            <a:pPr marL="457200" indent="-457200">
              <a:buFont typeface="Arial" panose="020B0604020202020204" pitchFamily="34" charset="0"/>
              <a:buChar char="•"/>
            </a:pPr>
            <a:r>
              <a:rPr lang="en-US" sz="2000" dirty="0"/>
              <a:t>Observables are more advanced than Promises.</a:t>
            </a:r>
          </a:p>
        </p:txBody>
      </p:sp>
      <p:pic>
        <p:nvPicPr>
          <p:cNvPr id="7" name="Picture 6">
            <a:extLst>
              <a:ext uri="{FF2B5EF4-FFF2-40B4-BE49-F238E27FC236}">
                <a16:creationId xmlns:a16="http://schemas.microsoft.com/office/drawing/2014/main" id="{210222E0-5675-4A0B-BB37-E1B48DABD5C2}"/>
              </a:ext>
            </a:extLst>
          </p:cNvPr>
          <p:cNvPicPr>
            <a:picLocks noChangeAspect="1"/>
          </p:cNvPicPr>
          <p:nvPr/>
        </p:nvPicPr>
        <p:blipFill rotWithShape="1">
          <a:blip r:embed="rId3"/>
          <a:srcRect t="8932" b="71910"/>
          <a:stretch/>
        </p:blipFill>
        <p:spPr>
          <a:xfrm>
            <a:off x="0" y="412365"/>
            <a:ext cx="12192000" cy="1313896"/>
          </a:xfrm>
          <a:prstGeom prst="rect">
            <a:avLst/>
          </a:prstGeom>
        </p:spPr>
      </p:pic>
      <p:sp>
        <p:nvSpPr>
          <p:cNvPr id="12" name="TextBox 11">
            <a:extLst>
              <a:ext uri="{FF2B5EF4-FFF2-40B4-BE49-F238E27FC236}">
                <a16:creationId xmlns:a16="http://schemas.microsoft.com/office/drawing/2014/main" id="{8742A6E7-0E95-40B7-8866-B9FA0D44FC0F}"/>
              </a:ext>
            </a:extLst>
          </p:cNvPr>
          <p:cNvSpPr txBox="1"/>
          <p:nvPr/>
        </p:nvSpPr>
        <p:spPr>
          <a:xfrm>
            <a:off x="596762" y="715370"/>
            <a:ext cx="8362765" cy="707886"/>
          </a:xfrm>
          <a:prstGeom prst="rect">
            <a:avLst/>
          </a:prstGeom>
          <a:noFill/>
        </p:spPr>
        <p:txBody>
          <a:bodyPr wrap="square" rtlCol="0">
            <a:spAutoFit/>
          </a:bodyPr>
          <a:lstStyle/>
          <a:p>
            <a:r>
              <a:rPr lang="en-US" sz="4000" b="1" dirty="0"/>
              <a:t>Purpose?</a:t>
            </a:r>
            <a:endParaRPr lang="en-IN" sz="4000" b="1" dirty="0"/>
          </a:p>
        </p:txBody>
      </p:sp>
    </p:spTree>
    <p:extLst>
      <p:ext uri="{BB962C8B-B14F-4D97-AF65-F5344CB8AC3E}">
        <p14:creationId xmlns:p14="http://schemas.microsoft.com/office/powerpoint/2010/main" val="912249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gradFill rotWithShape="1">
          <a:gsLst>
            <a:gs pos="0">
              <a:srgbClr val="8D0000"/>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7EFDD-2D42-4685-9A88-B025DB10B768}"/>
              </a:ext>
            </a:extLst>
          </p:cNvPr>
          <p:cNvSpPr>
            <a:spLocks noGrp="1"/>
          </p:cNvSpPr>
          <p:nvPr>
            <p:ph type="title"/>
          </p:nvPr>
        </p:nvSpPr>
        <p:spPr/>
        <p:txBody>
          <a:bodyPr/>
          <a:lstStyle/>
          <a:p>
            <a:r>
              <a:rPr lang="en-US" dirty="0"/>
              <a:t>Installation</a:t>
            </a:r>
            <a:endParaRPr lang="en-IN" dirty="0"/>
          </a:p>
        </p:txBody>
      </p:sp>
      <p:sp>
        <p:nvSpPr>
          <p:cNvPr id="4" name="Rectangle 3">
            <a:extLst>
              <a:ext uri="{FF2B5EF4-FFF2-40B4-BE49-F238E27FC236}">
                <a16:creationId xmlns:a16="http://schemas.microsoft.com/office/drawing/2014/main" id="{D96888DF-207E-42BC-A849-FF2C68C3F599}"/>
              </a:ext>
            </a:extLst>
          </p:cNvPr>
          <p:cNvSpPr/>
          <p:nvPr/>
        </p:nvSpPr>
        <p:spPr>
          <a:xfrm>
            <a:off x="680321" y="1866687"/>
            <a:ext cx="10482978" cy="2677656"/>
          </a:xfrm>
          <a:prstGeom prst="rect">
            <a:avLst/>
          </a:prstGeom>
        </p:spPr>
        <p:txBody>
          <a:bodyPr wrap="square">
            <a:spAutoFit/>
          </a:bodyPr>
          <a:lstStyle/>
          <a:p>
            <a:pPr marL="342900" indent="-342900">
              <a:buFont typeface="Arial" panose="020B0604020202020204" pitchFamily="34" charset="0"/>
              <a:buChar char="•"/>
            </a:pPr>
            <a:r>
              <a:rPr lang="en-US" sz="2400" dirty="0"/>
              <a:t>It’s a sequence of items that arrive asynchronously over time</a:t>
            </a:r>
          </a:p>
          <a:p>
            <a:pPr marL="342900" indent="-342900">
              <a:buFont typeface="Arial" panose="020B0604020202020204" pitchFamily="34" charset="0"/>
              <a:buChar char="•"/>
            </a:pPr>
            <a:r>
              <a:rPr lang="en-US" sz="2400" dirty="0"/>
              <a:t>An Observable is nothing but HTTP Response that arrives asynchronously</a:t>
            </a:r>
          </a:p>
          <a:p>
            <a:pPr marL="342900" indent="-342900">
              <a:buFont typeface="Arial" panose="020B0604020202020204" pitchFamily="34" charset="0"/>
              <a:buChar char="•"/>
            </a:pPr>
            <a:r>
              <a:rPr lang="en-US" sz="2400" dirty="0"/>
              <a:t>As a HTTP Response we get back an </a:t>
            </a:r>
            <a:r>
              <a:rPr lang="en-US" sz="2400" dirty="0" err="1"/>
              <a:t>obserable</a:t>
            </a:r>
            <a:endParaRPr lang="en-US" sz="2400" dirty="0"/>
          </a:p>
          <a:p>
            <a:pPr marL="342900" indent="-342900">
              <a:buFont typeface="Arial" panose="020B0604020202020204" pitchFamily="34" charset="0"/>
              <a:buChar char="•"/>
            </a:pPr>
            <a:r>
              <a:rPr lang="en-US" sz="2400" dirty="0" err="1"/>
              <a:t>Obserable</a:t>
            </a:r>
            <a:r>
              <a:rPr lang="en-US" sz="2400" dirty="0"/>
              <a:t> </a:t>
            </a:r>
            <a:r>
              <a:rPr lang="en-US" sz="2400" dirty="0" err="1"/>
              <a:t>cann’t</a:t>
            </a:r>
            <a:r>
              <a:rPr lang="en-US" sz="2400" dirty="0"/>
              <a:t> readily use in our application we need to convert it as per our data-type requirement though it’s not compulsory we can write any[] </a:t>
            </a:r>
            <a:r>
              <a:rPr lang="en-US" sz="2400"/>
              <a:t>with observable </a:t>
            </a:r>
            <a:r>
              <a:rPr lang="en-US" sz="2400" dirty="0"/>
              <a:t>if type is unknown.</a:t>
            </a:r>
          </a:p>
          <a:p>
            <a:pPr marL="342900" indent="-342900">
              <a:buFont typeface="Arial" panose="020B0604020202020204" pitchFamily="34" charset="0"/>
              <a:buChar char="•"/>
            </a:pPr>
            <a:endParaRPr lang="en-US" sz="2400" dirty="0"/>
          </a:p>
        </p:txBody>
      </p:sp>
      <p:pic>
        <p:nvPicPr>
          <p:cNvPr id="7" name="Picture 6">
            <a:extLst>
              <a:ext uri="{FF2B5EF4-FFF2-40B4-BE49-F238E27FC236}">
                <a16:creationId xmlns:a16="http://schemas.microsoft.com/office/drawing/2014/main" id="{210222E0-5675-4A0B-BB37-E1B48DABD5C2}"/>
              </a:ext>
            </a:extLst>
          </p:cNvPr>
          <p:cNvPicPr>
            <a:picLocks noChangeAspect="1"/>
          </p:cNvPicPr>
          <p:nvPr/>
        </p:nvPicPr>
        <p:blipFill rotWithShape="1">
          <a:blip r:embed="rId3"/>
          <a:srcRect t="8932" b="71910"/>
          <a:stretch/>
        </p:blipFill>
        <p:spPr>
          <a:xfrm>
            <a:off x="0" y="412365"/>
            <a:ext cx="12192000" cy="1313896"/>
          </a:xfrm>
          <a:prstGeom prst="rect">
            <a:avLst/>
          </a:prstGeom>
        </p:spPr>
      </p:pic>
      <p:sp>
        <p:nvSpPr>
          <p:cNvPr id="12" name="TextBox 11">
            <a:extLst>
              <a:ext uri="{FF2B5EF4-FFF2-40B4-BE49-F238E27FC236}">
                <a16:creationId xmlns:a16="http://schemas.microsoft.com/office/drawing/2014/main" id="{8742A6E7-0E95-40B7-8866-B9FA0D44FC0F}"/>
              </a:ext>
            </a:extLst>
          </p:cNvPr>
          <p:cNvSpPr txBox="1"/>
          <p:nvPr/>
        </p:nvSpPr>
        <p:spPr>
          <a:xfrm>
            <a:off x="596762" y="715370"/>
            <a:ext cx="8362765" cy="707886"/>
          </a:xfrm>
          <a:prstGeom prst="rect">
            <a:avLst/>
          </a:prstGeom>
          <a:noFill/>
        </p:spPr>
        <p:txBody>
          <a:bodyPr wrap="square" rtlCol="0">
            <a:spAutoFit/>
          </a:bodyPr>
          <a:lstStyle/>
          <a:p>
            <a:r>
              <a:rPr lang="en-US" sz="4000" dirty="0"/>
              <a:t>What is Observables exactly?	</a:t>
            </a:r>
            <a:endParaRPr lang="en-IN" sz="4000" b="1" dirty="0"/>
          </a:p>
        </p:txBody>
      </p:sp>
      <p:pic>
        <p:nvPicPr>
          <p:cNvPr id="6" name="Picture 5">
            <a:extLst>
              <a:ext uri="{FF2B5EF4-FFF2-40B4-BE49-F238E27FC236}">
                <a16:creationId xmlns:a16="http://schemas.microsoft.com/office/drawing/2014/main" id="{0C4E1113-D538-40DD-8487-65E173DDEDA7}"/>
              </a:ext>
            </a:extLst>
          </p:cNvPr>
          <p:cNvPicPr>
            <a:picLocks noChangeAspect="1"/>
          </p:cNvPicPr>
          <p:nvPr/>
        </p:nvPicPr>
        <p:blipFill rotWithShape="1">
          <a:blip r:embed="rId4"/>
          <a:srcRect l="10776" t="35728" r="39782" b="28026"/>
          <a:stretch/>
        </p:blipFill>
        <p:spPr>
          <a:xfrm>
            <a:off x="2429800" y="4243527"/>
            <a:ext cx="6598791" cy="2614473"/>
          </a:xfrm>
          <a:prstGeom prst="rect">
            <a:avLst/>
          </a:prstGeom>
        </p:spPr>
      </p:pic>
    </p:spTree>
    <p:extLst>
      <p:ext uri="{BB962C8B-B14F-4D97-AF65-F5344CB8AC3E}">
        <p14:creationId xmlns:p14="http://schemas.microsoft.com/office/powerpoint/2010/main" val="213719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gradFill rotWithShape="1">
          <a:gsLst>
            <a:gs pos="0">
              <a:srgbClr val="8D0000"/>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7EFDD-2D42-4685-9A88-B025DB10B768}"/>
              </a:ext>
            </a:extLst>
          </p:cNvPr>
          <p:cNvSpPr>
            <a:spLocks noGrp="1"/>
          </p:cNvSpPr>
          <p:nvPr>
            <p:ph type="title"/>
          </p:nvPr>
        </p:nvSpPr>
        <p:spPr/>
        <p:txBody>
          <a:bodyPr/>
          <a:lstStyle/>
          <a:p>
            <a:r>
              <a:rPr lang="en-US" dirty="0"/>
              <a:t>Installation</a:t>
            </a:r>
            <a:endParaRPr lang="en-IN" dirty="0"/>
          </a:p>
        </p:txBody>
      </p:sp>
      <p:sp>
        <p:nvSpPr>
          <p:cNvPr id="4" name="Rectangle 3">
            <a:extLst>
              <a:ext uri="{FF2B5EF4-FFF2-40B4-BE49-F238E27FC236}">
                <a16:creationId xmlns:a16="http://schemas.microsoft.com/office/drawing/2014/main" id="{D96888DF-207E-42BC-A849-FF2C68C3F599}"/>
              </a:ext>
            </a:extLst>
          </p:cNvPr>
          <p:cNvSpPr/>
          <p:nvPr/>
        </p:nvSpPr>
        <p:spPr>
          <a:xfrm>
            <a:off x="680321" y="2147841"/>
            <a:ext cx="10482978" cy="4524315"/>
          </a:xfrm>
          <a:prstGeom prst="rect">
            <a:avLst/>
          </a:prstGeom>
        </p:spPr>
        <p:txBody>
          <a:bodyPr wrap="square">
            <a:spAutoFit/>
          </a:bodyPr>
          <a:lstStyle/>
          <a:p>
            <a:pPr marL="457200" indent="-457200">
              <a:buFont typeface="+mj-lt"/>
              <a:buAutoNum type="arabicPeriod"/>
            </a:pPr>
            <a:r>
              <a:rPr lang="en-US" sz="2400" dirty="0"/>
              <a:t>HTTP Get Request from service </a:t>
            </a:r>
            <a:br>
              <a:rPr lang="en-US" sz="2400" dirty="0"/>
            </a:br>
            <a:r>
              <a:rPr lang="en-US" sz="2400" dirty="0"/>
              <a:t>- </a:t>
            </a:r>
            <a:r>
              <a:rPr lang="en-US" sz="2400" dirty="0" err="1"/>
              <a:t>HttpClientModule</a:t>
            </a:r>
            <a:r>
              <a:rPr lang="en-US" sz="2400" dirty="0"/>
              <a:t> import in </a:t>
            </a:r>
            <a:r>
              <a:rPr lang="en-US" sz="2400" dirty="0" err="1"/>
              <a:t>app.module</a:t>
            </a:r>
            <a:r>
              <a:rPr lang="en-US" sz="2400" dirty="0"/>
              <a:t> and in import array.</a:t>
            </a:r>
            <a:br>
              <a:rPr lang="en-US" sz="2400" dirty="0"/>
            </a:br>
            <a:r>
              <a:rPr lang="en-US" sz="2400" dirty="0"/>
              <a:t>- import { </a:t>
            </a:r>
            <a:r>
              <a:rPr lang="en-US" sz="2400" dirty="0" err="1"/>
              <a:t>HttpClient</a:t>
            </a:r>
            <a:r>
              <a:rPr lang="en-US" sz="2400" dirty="0"/>
              <a:t> } from @angular/common/http; in service.</a:t>
            </a:r>
            <a:br>
              <a:rPr lang="en-US" sz="2400" dirty="0"/>
            </a:br>
            <a:r>
              <a:rPr lang="en-US" sz="2400" dirty="0"/>
              <a:t>- Define in constructor</a:t>
            </a:r>
            <a:br>
              <a:rPr lang="en-US" sz="2400" dirty="0"/>
            </a:br>
            <a:r>
              <a:rPr lang="en-US" sz="2400" dirty="0"/>
              <a:t>- create get method and pass URL.</a:t>
            </a:r>
          </a:p>
          <a:p>
            <a:pPr marL="457200" indent="-457200">
              <a:buFont typeface="+mj-lt"/>
              <a:buAutoNum type="arabicPeriod"/>
            </a:pPr>
            <a:r>
              <a:rPr lang="en-US" sz="2400" dirty="0"/>
              <a:t>Receive an observable and cast it as per our data type.</a:t>
            </a:r>
            <a:br>
              <a:rPr lang="en-US" sz="2400" dirty="0"/>
            </a:br>
            <a:r>
              <a:rPr lang="en-US" sz="2400" dirty="0"/>
              <a:t>- </a:t>
            </a:r>
            <a:r>
              <a:rPr lang="en-US" sz="2400" dirty="0" err="1"/>
              <a:t>getEmployees</a:t>
            </a:r>
            <a:r>
              <a:rPr lang="en-US" sz="2400" dirty="0"/>
              <a:t>() : Observable&lt;</a:t>
            </a:r>
            <a:r>
              <a:rPr lang="en-US" sz="2400" dirty="0" err="1"/>
              <a:t>EmployeeType</a:t>
            </a:r>
            <a:r>
              <a:rPr lang="en-US" sz="2400" dirty="0"/>
              <a:t>[]&gt;</a:t>
            </a:r>
            <a:br>
              <a:rPr lang="en-US" sz="2400" dirty="0"/>
            </a:br>
            <a:r>
              <a:rPr lang="en-US" sz="2400" dirty="0"/>
              <a:t>- return </a:t>
            </a:r>
            <a:r>
              <a:rPr lang="en-US" sz="2400" dirty="0" err="1"/>
              <a:t>this.http.get</a:t>
            </a:r>
            <a:r>
              <a:rPr lang="en-US" sz="2400" dirty="0"/>
              <a:t>&lt;</a:t>
            </a:r>
            <a:r>
              <a:rPr lang="en-US" sz="2400" dirty="0" err="1"/>
              <a:t>EmployeeType</a:t>
            </a:r>
            <a:r>
              <a:rPr lang="en-US" sz="2400" dirty="0"/>
              <a:t>[]&gt;(this.url)</a:t>
            </a:r>
            <a:br>
              <a:rPr lang="en-US" sz="2400" dirty="0"/>
            </a:br>
            <a:r>
              <a:rPr lang="en-US" sz="2400" dirty="0"/>
              <a:t>- create datatype: export interface </a:t>
            </a:r>
            <a:r>
              <a:rPr lang="en-US" sz="2400" dirty="0" err="1"/>
              <a:t>EmployeeType</a:t>
            </a:r>
            <a:r>
              <a:rPr lang="en-US" sz="2400" dirty="0"/>
              <a:t> { }</a:t>
            </a:r>
            <a:br>
              <a:rPr lang="en-US" sz="2400" dirty="0"/>
            </a:br>
            <a:r>
              <a:rPr lang="en-US" sz="2400" dirty="0"/>
              <a:t>- import { Observable } from '</a:t>
            </a:r>
            <a:r>
              <a:rPr lang="en-US" sz="2400" dirty="0" err="1"/>
              <a:t>rxjs</a:t>
            </a:r>
            <a:r>
              <a:rPr lang="en-US" sz="2400"/>
              <a:t>';</a:t>
            </a:r>
            <a:endParaRPr lang="en-US" sz="2400" dirty="0"/>
          </a:p>
          <a:p>
            <a:pPr marL="457200" indent="-457200">
              <a:buFont typeface="+mj-lt"/>
              <a:buAutoNum type="arabicPeriod"/>
            </a:pPr>
            <a:r>
              <a:rPr lang="en-US" sz="2400" dirty="0"/>
              <a:t>Subscribe to the observable wherever it needed.</a:t>
            </a:r>
          </a:p>
          <a:p>
            <a:pPr marL="457200" indent="-457200">
              <a:buFont typeface="+mj-lt"/>
              <a:buAutoNum type="arabicPeriod"/>
            </a:pPr>
            <a:r>
              <a:rPr lang="en-US" sz="2400" dirty="0"/>
              <a:t>Assign it to local variable</a:t>
            </a:r>
          </a:p>
        </p:txBody>
      </p:sp>
      <p:pic>
        <p:nvPicPr>
          <p:cNvPr id="7" name="Picture 6">
            <a:extLst>
              <a:ext uri="{FF2B5EF4-FFF2-40B4-BE49-F238E27FC236}">
                <a16:creationId xmlns:a16="http://schemas.microsoft.com/office/drawing/2014/main" id="{210222E0-5675-4A0B-BB37-E1B48DABD5C2}"/>
              </a:ext>
            </a:extLst>
          </p:cNvPr>
          <p:cNvPicPr>
            <a:picLocks noChangeAspect="1"/>
          </p:cNvPicPr>
          <p:nvPr/>
        </p:nvPicPr>
        <p:blipFill rotWithShape="1">
          <a:blip r:embed="rId3"/>
          <a:srcRect t="8932" b="71910"/>
          <a:stretch/>
        </p:blipFill>
        <p:spPr>
          <a:xfrm>
            <a:off x="0" y="412365"/>
            <a:ext cx="12192000" cy="1313896"/>
          </a:xfrm>
          <a:prstGeom prst="rect">
            <a:avLst/>
          </a:prstGeom>
        </p:spPr>
      </p:pic>
      <p:sp>
        <p:nvSpPr>
          <p:cNvPr id="12" name="TextBox 11">
            <a:extLst>
              <a:ext uri="{FF2B5EF4-FFF2-40B4-BE49-F238E27FC236}">
                <a16:creationId xmlns:a16="http://schemas.microsoft.com/office/drawing/2014/main" id="{8742A6E7-0E95-40B7-8866-B9FA0D44FC0F}"/>
              </a:ext>
            </a:extLst>
          </p:cNvPr>
          <p:cNvSpPr txBox="1"/>
          <p:nvPr/>
        </p:nvSpPr>
        <p:spPr>
          <a:xfrm>
            <a:off x="596762" y="715370"/>
            <a:ext cx="8362765" cy="707886"/>
          </a:xfrm>
          <a:prstGeom prst="rect">
            <a:avLst/>
          </a:prstGeom>
          <a:noFill/>
        </p:spPr>
        <p:txBody>
          <a:bodyPr wrap="square" rtlCol="0">
            <a:spAutoFit/>
          </a:bodyPr>
          <a:lstStyle/>
          <a:p>
            <a:r>
              <a:rPr lang="en-US" sz="4000" dirty="0"/>
              <a:t>Steps</a:t>
            </a:r>
            <a:endParaRPr lang="en-IN" sz="4000" b="1" dirty="0"/>
          </a:p>
        </p:txBody>
      </p:sp>
    </p:spTree>
    <p:extLst>
      <p:ext uri="{BB962C8B-B14F-4D97-AF65-F5344CB8AC3E}">
        <p14:creationId xmlns:p14="http://schemas.microsoft.com/office/powerpoint/2010/main" val="1594837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gradFill rotWithShape="1">
          <a:gsLst>
            <a:gs pos="0">
              <a:srgbClr val="8D0000"/>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7EFDD-2D42-4685-9A88-B025DB10B768}"/>
              </a:ext>
            </a:extLst>
          </p:cNvPr>
          <p:cNvSpPr>
            <a:spLocks noGrp="1"/>
          </p:cNvSpPr>
          <p:nvPr>
            <p:ph type="title"/>
          </p:nvPr>
        </p:nvSpPr>
        <p:spPr/>
        <p:txBody>
          <a:bodyPr/>
          <a:lstStyle/>
          <a:p>
            <a:r>
              <a:rPr lang="en-US" dirty="0"/>
              <a:t>Installation</a:t>
            </a:r>
            <a:endParaRPr lang="en-IN" dirty="0"/>
          </a:p>
        </p:txBody>
      </p:sp>
      <p:sp>
        <p:nvSpPr>
          <p:cNvPr id="4" name="Rectangle 3">
            <a:extLst>
              <a:ext uri="{FF2B5EF4-FFF2-40B4-BE49-F238E27FC236}">
                <a16:creationId xmlns:a16="http://schemas.microsoft.com/office/drawing/2014/main" id="{D96888DF-207E-42BC-A849-FF2C68C3F599}"/>
              </a:ext>
            </a:extLst>
          </p:cNvPr>
          <p:cNvSpPr/>
          <p:nvPr/>
        </p:nvSpPr>
        <p:spPr>
          <a:xfrm>
            <a:off x="680321" y="2147841"/>
            <a:ext cx="10482978" cy="4524315"/>
          </a:xfrm>
          <a:prstGeom prst="rect">
            <a:avLst/>
          </a:prstGeom>
        </p:spPr>
        <p:txBody>
          <a:bodyPr wrap="square">
            <a:spAutoFit/>
          </a:bodyPr>
          <a:lstStyle/>
          <a:p>
            <a:pPr marL="457200" indent="-457200">
              <a:buFont typeface="+mj-lt"/>
              <a:buAutoNum type="arabicPeriod"/>
            </a:pPr>
            <a:r>
              <a:rPr lang="en-US" sz="2400" dirty="0"/>
              <a:t>Using Pipe method catch the exception </a:t>
            </a:r>
            <a:br>
              <a:rPr lang="en-US" sz="2400" dirty="0"/>
            </a:br>
            <a:r>
              <a:rPr lang="en-US" sz="2400" dirty="0"/>
              <a:t>-&gt; .pipe(</a:t>
            </a:r>
            <a:r>
              <a:rPr lang="en-US" sz="2400" dirty="0" err="1"/>
              <a:t>catchError</a:t>
            </a:r>
            <a:r>
              <a:rPr lang="en-US" sz="2400" dirty="0"/>
              <a:t>(</a:t>
            </a:r>
            <a:r>
              <a:rPr lang="en-US" sz="2400" dirty="0" err="1"/>
              <a:t>this.httpCallErrorHandling</a:t>
            </a:r>
            <a:r>
              <a:rPr lang="en-US" sz="2400" dirty="0"/>
              <a:t>)</a:t>
            </a:r>
            <a:br>
              <a:rPr lang="en-US" sz="2400" dirty="0"/>
            </a:br>
            <a:r>
              <a:rPr lang="en-US" sz="2400" dirty="0"/>
              <a:t>-&gt; import { </a:t>
            </a:r>
            <a:r>
              <a:rPr lang="en-US" sz="2400" dirty="0" err="1"/>
              <a:t>catchError</a:t>
            </a:r>
            <a:r>
              <a:rPr lang="en-US" sz="2400" dirty="0"/>
              <a:t> } from '</a:t>
            </a:r>
            <a:r>
              <a:rPr lang="en-US" sz="2400" dirty="0" err="1"/>
              <a:t>rxjs</a:t>
            </a:r>
            <a:r>
              <a:rPr lang="en-US" sz="2400" dirty="0"/>
              <a:t>/operators’; </a:t>
            </a:r>
            <a:br>
              <a:rPr lang="en-US" sz="2400" dirty="0"/>
            </a:br>
            <a:endParaRPr lang="en-US" sz="2400" dirty="0"/>
          </a:p>
          <a:p>
            <a:pPr marL="457200" indent="-457200">
              <a:buFont typeface="+mj-lt"/>
              <a:buAutoNum type="arabicPeriod"/>
            </a:pPr>
            <a:r>
              <a:rPr lang="en-US" sz="2400" dirty="0"/>
              <a:t>Create custom method for error Handling</a:t>
            </a:r>
            <a:br>
              <a:rPr lang="en-US" sz="2400" dirty="0"/>
            </a:br>
            <a:r>
              <a:rPr lang="en-US" sz="2400" dirty="0"/>
              <a:t>That method must have </a:t>
            </a:r>
            <a:r>
              <a:rPr lang="en-US" sz="2400" dirty="0" err="1"/>
              <a:t>HttpErrorResponse</a:t>
            </a:r>
            <a:r>
              <a:rPr lang="en-US" sz="2400" dirty="0"/>
              <a:t> as a parameter</a:t>
            </a:r>
            <a:br>
              <a:rPr lang="en-US" sz="2400" dirty="0"/>
            </a:br>
            <a:r>
              <a:rPr lang="en-US" sz="2400" dirty="0"/>
              <a:t>-&gt; </a:t>
            </a:r>
            <a:r>
              <a:rPr lang="en-US" sz="2400" dirty="0" err="1"/>
              <a:t>httpCallErrorHandling</a:t>
            </a:r>
            <a:r>
              <a:rPr lang="en-US" sz="2400" dirty="0"/>
              <a:t>(error: </a:t>
            </a:r>
            <a:r>
              <a:rPr lang="en-US" sz="2400" dirty="0" err="1"/>
              <a:t>HttpErrorResponse</a:t>
            </a:r>
            <a:r>
              <a:rPr lang="en-US" sz="2400" dirty="0"/>
              <a:t>) </a:t>
            </a:r>
            <a:br>
              <a:rPr lang="en-US" sz="2400" dirty="0"/>
            </a:br>
            <a:r>
              <a:rPr lang="en-US" sz="2400" dirty="0"/>
              <a:t>-&gt; import { </a:t>
            </a:r>
            <a:r>
              <a:rPr lang="en-US" sz="2400" dirty="0" err="1"/>
              <a:t>HttpErrorResponse</a:t>
            </a:r>
            <a:r>
              <a:rPr lang="en-US" sz="2400" dirty="0"/>
              <a:t> } from '@angular/common/http’;</a:t>
            </a:r>
            <a:br>
              <a:rPr lang="en-US" sz="2400" dirty="0"/>
            </a:br>
            <a:endParaRPr lang="en-US" sz="2400" dirty="0"/>
          </a:p>
          <a:p>
            <a:pPr marL="457200" indent="-457200">
              <a:buFont typeface="+mj-lt"/>
              <a:buAutoNum type="arabicPeriod"/>
            </a:pPr>
            <a:r>
              <a:rPr lang="en-US" sz="2400" dirty="0"/>
              <a:t>Throw the error using </a:t>
            </a:r>
            <a:r>
              <a:rPr lang="en-US" sz="2400" dirty="0" err="1"/>
              <a:t>throwError</a:t>
            </a:r>
            <a:r>
              <a:rPr lang="en-US" sz="2400" dirty="0"/>
              <a:t> method</a:t>
            </a:r>
            <a:br>
              <a:rPr lang="en-US" sz="2400" dirty="0"/>
            </a:br>
            <a:r>
              <a:rPr lang="en-US" sz="2400" dirty="0"/>
              <a:t>-&gt; return </a:t>
            </a:r>
            <a:r>
              <a:rPr lang="en-US" sz="2400" dirty="0" err="1"/>
              <a:t>throwError</a:t>
            </a:r>
            <a:r>
              <a:rPr lang="en-US" sz="2400" dirty="0"/>
              <a:t>(</a:t>
            </a:r>
            <a:r>
              <a:rPr lang="en-US" sz="2400" dirty="0" err="1"/>
              <a:t>error.message</a:t>
            </a:r>
            <a:r>
              <a:rPr lang="en-US" sz="2400" dirty="0"/>
              <a:t>);</a:t>
            </a:r>
            <a:br>
              <a:rPr lang="en-US" sz="2400" dirty="0"/>
            </a:br>
            <a:r>
              <a:rPr lang="en-US" sz="2400" dirty="0"/>
              <a:t>-&gt; import { </a:t>
            </a:r>
            <a:r>
              <a:rPr lang="en-US" sz="2400" dirty="0" err="1"/>
              <a:t>throwError</a:t>
            </a:r>
            <a:r>
              <a:rPr lang="en-US" sz="2400" dirty="0"/>
              <a:t> } from '</a:t>
            </a:r>
            <a:r>
              <a:rPr lang="en-US" sz="2400" dirty="0" err="1"/>
              <a:t>rxjs</a:t>
            </a:r>
            <a:r>
              <a:rPr lang="en-US" sz="2400" dirty="0"/>
              <a:t>';</a:t>
            </a:r>
          </a:p>
        </p:txBody>
      </p:sp>
      <p:pic>
        <p:nvPicPr>
          <p:cNvPr id="7" name="Picture 6">
            <a:extLst>
              <a:ext uri="{FF2B5EF4-FFF2-40B4-BE49-F238E27FC236}">
                <a16:creationId xmlns:a16="http://schemas.microsoft.com/office/drawing/2014/main" id="{210222E0-5675-4A0B-BB37-E1B48DABD5C2}"/>
              </a:ext>
            </a:extLst>
          </p:cNvPr>
          <p:cNvPicPr>
            <a:picLocks noChangeAspect="1"/>
          </p:cNvPicPr>
          <p:nvPr/>
        </p:nvPicPr>
        <p:blipFill rotWithShape="1">
          <a:blip r:embed="rId3"/>
          <a:srcRect t="8932" b="71910"/>
          <a:stretch/>
        </p:blipFill>
        <p:spPr>
          <a:xfrm>
            <a:off x="0" y="412365"/>
            <a:ext cx="12192000" cy="1313896"/>
          </a:xfrm>
          <a:prstGeom prst="rect">
            <a:avLst/>
          </a:prstGeom>
        </p:spPr>
      </p:pic>
      <p:sp>
        <p:nvSpPr>
          <p:cNvPr id="12" name="TextBox 11">
            <a:extLst>
              <a:ext uri="{FF2B5EF4-FFF2-40B4-BE49-F238E27FC236}">
                <a16:creationId xmlns:a16="http://schemas.microsoft.com/office/drawing/2014/main" id="{8742A6E7-0E95-40B7-8866-B9FA0D44FC0F}"/>
              </a:ext>
            </a:extLst>
          </p:cNvPr>
          <p:cNvSpPr txBox="1"/>
          <p:nvPr/>
        </p:nvSpPr>
        <p:spPr>
          <a:xfrm>
            <a:off x="596762" y="715370"/>
            <a:ext cx="8362765" cy="707886"/>
          </a:xfrm>
          <a:prstGeom prst="rect">
            <a:avLst/>
          </a:prstGeom>
          <a:noFill/>
        </p:spPr>
        <p:txBody>
          <a:bodyPr wrap="square" rtlCol="0">
            <a:spAutoFit/>
          </a:bodyPr>
          <a:lstStyle/>
          <a:p>
            <a:r>
              <a:rPr lang="en-US" sz="4000" dirty="0"/>
              <a:t>Error Handling</a:t>
            </a:r>
            <a:endParaRPr lang="en-IN" sz="4000" b="1" dirty="0"/>
          </a:p>
        </p:txBody>
      </p:sp>
    </p:spTree>
    <p:extLst>
      <p:ext uri="{BB962C8B-B14F-4D97-AF65-F5344CB8AC3E}">
        <p14:creationId xmlns:p14="http://schemas.microsoft.com/office/powerpoint/2010/main" val="3675485687"/>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67421116_Reflection on learning_AAS_v5" id="{59B7BDFB-57AB-4529-979B-198FE99CC53E}" vid="{8B6E8B8A-CD93-411A-90DE-1F9807F38B6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12AB9FA-5EE8-4111-B873-E09ACA2BC395}">
  <ds:schemaRefs>
    <ds:schemaRef ds:uri="http://schemas.microsoft.com/sharepoint/v3/contenttype/forms"/>
  </ds:schemaRefs>
</ds:datastoreItem>
</file>

<file path=customXml/itemProps2.xml><?xml version="1.0" encoding="utf-8"?>
<ds:datastoreItem xmlns:ds="http://schemas.openxmlformats.org/officeDocument/2006/customXml" ds:itemID="{B18699A2-1304-4DB0-887E-96D5B04746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CF1D2AC-2735-457E-B639-07E13F9A629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
  <TotalTime>0</TotalTime>
  <Words>886</Words>
  <Application>Microsoft Office PowerPoint</Application>
  <PresentationFormat>Widescreen</PresentationFormat>
  <Paragraphs>79</Paragraphs>
  <Slides>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Segoe UI</vt:lpstr>
      <vt:lpstr>Trebuchet MS</vt:lpstr>
      <vt:lpstr>Berlin</vt:lpstr>
      <vt:lpstr>HTTP &amp; Observables</vt:lpstr>
      <vt:lpstr>Installation</vt:lpstr>
      <vt:lpstr>Installation</vt:lpstr>
      <vt:lpstr>Installation</vt:lpstr>
      <vt:lpstr>Installation</vt:lpstr>
      <vt:lpstr>Installation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2020-07-06T04:24:52Z</dcterms:created>
  <dcterms:modified xsi:type="dcterms:W3CDTF">2020-08-07T03:50:24Z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