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75" r:id="rId8"/>
    <p:sldId id="277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5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Three steps</a:t>
            </a:r>
            <a:br>
              <a:rPr lang="en-IN" sz="2200" dirty="0"/>
            </a:br>
            <a:br>
              <a:rPr lang="en-IN" sz="2200" dirty="0"/>
            </a:br>
            <a:r>
              <a:rPr lang="en-IN" sz="2200" dirty="0"/>
              <a:t>- Use property </a:t>
            </a:r>
            <a:r>
              <a:rPr lang="en-IN" sz="2200" dirty="0" err="1"/>
              <a:t>canActivate</a:t>
            </a:r>
            <a:r>
              <a:rPr lang="en-IN" sz="2200" dirty="0"/>
              <a:t> in the route array  </a:t>
            </a:r>
            <a:br>
              <a:rPr lang="en-IN" sz="2200" dirty="0"/>
            </a:br>
            <a:r>
              <a:rPr lang="en-IN" sz="2200" dirty="0" err="1"/>
              <a:t>canActivate</a:t>
            </a:r>
            <a:r>
              <a:rPr lang="en-IN" sz="2200" dirty="0"/>
              <a:t>:[guard class name]</a:t>
            </a:r>
            <a:br>
              <a:rPr lang="en-IN" sz="2200" dirty="0"/>
            </a:br>
            <a:endParaRPr lang="en-IN" sz="2200" dirty="0"/>
          </a:p>
          <a:p>
            <a:br>
              <a:rPr lang="en-IN" sz="2200" dirty="0"/>
            </a:br>
            <a:r>
              <a:rPr lang="en-IN" sz="2200" dirty="0"/>
              <a:t>- Create one authentication guard file</a:t>
            </a:r>
            <a:br>
              <a:rPr lang="en-IN" sz="2200" dirty="0"/>
            </a:br>
            <a:r>
              <a:rPr lang="en-IN" sz="2200" dirty="0"/>
              <a:t>ng g guard &lt;guard name&gt; </a:t>
            </a:r>
          </a:p>
          <a:p>
            <a:endParaRPr lang="en-IN" sz="2200" dirty="0"/>
          </a:p>
          <a:p>
            <a:r>
              <a:rPr lang="en-IN" sz="2200" dirty="0"/>
              <a:t>- Return true/false from the route guard.</a:t>
            </a:r>
          </a:p>
          <a:p>
            <a:r>
              <a:rPr lang="en-IN" sz="2200" dirty="0" err="1"/>
              <a:t>canActivate</a:t>
            </a:r>
            <a:r>
              <a:rPr lang="en-IN" sz="2200" dirty="0"/>
              <a:t>(): </a:t>
            </a:r>
            <a:r>
              <a:rPr lang="en-IN" sz="2200" dirty="0" err="1"/>
              <a:t>boolean</a:t>
            </a:r>
            <a:r>
              <a:rPr lang="en-IN" sz="2200" dirty="0"/>
              <a:t> {</a:t>
            </a:r>
          </a:p>
          <a:p>
            <a:r>
              <a:rPr lang="en-IN" sz="2200" dirty="0"/>
              <a:t>    return false;</a:t>
            </a:r>
          </a:p>
          <a:p>
            <a:r>
              <a:rPr lang="en-IN" sz="22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 of </a:t>
            </a:r>
            <a:r>
              <a:rPr lang="en-US" sz="4000" b="1" dirty="0" err="1"/>
              <a:t>canActivate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10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Purpose?</a:t>
            </a:r>
            <a:endParaRPr lang="en-IN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C1778-4B6B-4943-8250-37966F54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7" r="10846" b="15992"/>
          <a:stretch/>
        </p:blipFill>
        <p:spPr>
          <a:xfrm>
            <a:off x="1897818" y="1834166"/>
            <a:ext cx="8485239" cy="52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Creating Routing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B483B-A1A8-43FE-8A6F-2B8FBA28BA82}"/>
              </a:ext>
            </a:extLst>
          </p:cNvPr>
          <p:cNvSpPr txBox="1"/>
          <p:nvPr/>
        </p:nvSpPr>
        <p:spPr>
          <a:xfrm>
            <a:off x="596762" y="2096620"/>
            <a:ext cx="1019905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Two way for creating Routing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When creating new project. </a:t>
            </a:r>
            <a:br>
              <a:rPr lang="en-US" sz="2400" dirty="0"/>
            </a:br>
            <a:r>
              <a:rPr lang="en-US" sz="2400" dirty="0"/>
              <a:t>2. Adding routing file at the later stage.</a:t>
            </a:r>
            <a:br>
              <a:rPr lang="en-US" sz="2400" dirty="0"/>
            </a:br>
            <a:r>
              <a:rPr lang="en-US" sz="2400" dirty="0"/>
              <a:t>- &lt;base </a:t>
            </a:r>
            <a:r>
              <a:rPr lang="en-US" sz="2400" dirty="0" err="1"/>
              <a:t>href</a:t>
            </a:r>
            <a:r>
              <a:rPr lang="en-US" sz="2400" dirty="0"/>
              <a:t>=“/”&gt; in index file required</a:t>
            </a:r>
            <a:br>
              <a:rPr lang="en-US" sz="2400" dirty="0"/>
            </a:br>
            <a:r>
              <a:rPr lang="en-US" sz="2400" dirty="0"/>
              <a:t>- create our custom routing file and import required classes for routing work.</a:t>
            </a:r>
            <a:br>
              <a:rPr lang="en-US" sz="2400" dirty="0"/>
            </a:br>
            <a:r>
              <a:rPr lang="en-US" sz="2400" dirty="0"/>
              <a:t>- import your custom routing file in the </a:t>
            </a:r>
            <a:r>
              <a:rPr lang="en-US" sz="2400" dirty="0" err="1"/>
              <a:t>app.module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- declare it in the import array.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&lt;router-outlet&gt; is required for displaying the component which navigated through route.</a:t>
            </a:r>
          </a:p>
        </p:txBody>
      </p:sp>
    </p:spTree>
    <p:extLst>
      <p:ext uri="{BB962C8B-B14F-4D97-AF65-F5344CB8AC3E}">
        <p14:creationId xmlns:p14="http://schemas.microsoft.com/office/powerpoint/2010/main" val="391682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&lt;router-outlet&gt; directive is used to display views for a given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&lt;base </a:t>
            </a:r>
            <a:r>
              <a:rPr lang="en-US" sz="2000" dirty="0" err="1"/>
              <a:t>href</a:t>
            </a:r>
            <a:r>
              <a:rPr lang="en-US" sz="2000" dirty="0"/>
              <a:t>=“/”&gt; in index file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app-</a:t>
            </a:r>
            <a:r>
              <a:rPr lang="en-US" sz="2000" dirty="0" err="1"/>
              <a:t>routing.module</a:t>
            </a:r>
            <a:r>
              <a:rPr lang="en-US" sz="2000" dirty="0"/>
              <a:t> file will have all the route information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Import that file into </a:t>
            </a:r>
            <a:r>
              <a:rPr lang="en-US" sz="2000" dirty="0" err="1"/>
              <a:t>app.module</a:t>
            </a:r>
            <a:r>
              <a:rPr lang="en-US" sz="2000" dirty="0"/>
              <a:t> file in imports 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Configure the route in app-</a:t>
            </a:r>
            <a:r>
              <a:rPr lang="en-US" sz="2000" dirty="0" err="1"/>
              <a:t>routing.module</a:t>
            </a:r>
            <a:r>
              <a:rPr lang="en-US" sz="2000" dirty="0"/>
              <a:t> file in routes[]</a:t>
            </a:r>
            <a:br>
              <a:rPr lang="en-US" sz="2000" dirty="0"/>
            </a:br>
            <a:r>
              <a:rPr lang="en-US" sz="2000" dirty="0"/>
              <a:t>{ path: ’</a:t>
            </a:r>
            <a:r>
              <a:rPr lang="en-US" sz="2000" dirty="0" err="1"/>
              <a:t>urlpath</a:t>
            </a:r>
            <a:r>
              <a:rPr lang="en-US" sz="2000" dirty="0"/>
              <a:t>’, component: &lt;</a:t>
            </a:r>
            <a:r>
              <a:rPr lang="en-US" sz="2000" dirty="0" err="1"/>
              <a:t>componentname</a:t>
            </a:r>
            <a:r>
              <a:rPr lang="en-US" sz="2000" dirty="0"/>
              <a:t>&gt; }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Make sure to import all the component before declare it in routes[]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Always use </a:t>
            </a:r>
            <a:r>
              <a:rPr lang="en-US" sz="2000" b="1" dirty="0" err="1"/>
              <a:t>routerLink</a:t>
            </a:r>
            <a:r>
              <a:rPr lang="en-US" sz="2000" b="1" dirty="0"/>
              <a:t> directive instead of </a:t>
            </a:r>
            <a:r>
              <a:rPr lang="en-US" sz="2000" b="1" dirty="0" err="1"/>
              <a:t>href</a:t>
            </a:r>
            <a:r>
              <a:rPr lang="en-US" sz="2000" b="1" dirty="0"/>
              <a:t> for giving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Points to remember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routerLinkActive</a:t>
            </a:r>
            <a:br>
              <a:rPr lang="en-IN" sz="2400" dirty="0"/>
            </a:br>
            <a:r>
              <a:rPr lang="en-IN" sz="2400" dirty="0"/>
              <a:t>  </a:t>
            </a:r>
            <a:r>
              <a:rPr lang="en-IN" sz="2400" dirty="0" err="1"/>
              <a:t>routerLinkActive</a:t>
            </a:r>
            <a:r>
              <a:rPr lang="en-IN" sz="2400" dirty="0"/>
              <a:t>=“&lt;</a:t>
            </a:r>
            <a:r>
              <a:rPr lang="en-IN" sz="2400" dirty="0" err="1"/>
              <a:t>css</a:t>
            </a:r>
            <a:r>
              <a:rPr lang="en-IN" sz="2400" dirty="0"/>
              <a:t> class name&gt;”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ie</a:t>
            </a:r>
            <a:r>
              <a:rPr lang="en-IN" sz="2400" dirty="0"/>
              <a:t>: </a:t>
            </a:r>
            <a:r>
              <a:rPr lang="en-US" sz="2400" dirty="0"/>
              <a:t>&lt;a </a:t>
            </a:r>
            <a:r>
              <a:rPr lang="en-US" sz="2400" dirty="0" err="1"/>
              <a:t>routerLink</a:t>
            </a:r>
            <a:r>
              <a:rPr lang="en-US" sz="2400" dirty="0"/>
              <a:t>="</a:t>
            </a:r>
            <a:r>
              <a:rPr lang="en-US" sz="2400" dirty="0" err="1"/>
              <a:t>employeedetails</a:t>
            </a:r>
            <a:r>
              <a:rPr lang="en-US" sz="2400" dirty="0"/>
              <a:t>" </a:t>
            </a:r>
            <a:r>
              <a:rPr lang="en-US" sz="2400" dirty="0" err="1"/>
              <a:t>routerLinkActive</a:t>
            </a:r>
            <a:r>
              <a:rPr lang="en-US" sz="2400" dirty="0"/>
              <a:t>="</a:t>
            </a:r>
            <a:r>
              <a:rPr lang="en-US" sz="2400" dirty="0" err="1"/>
              <a:t>activelink</a:t>
            </a:r>
            <a:r>
              <a:rPr lang="en-US" sz="2400" dirty="0"/>
              <a:t>"&gt;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Wildcard route</a:t>
            </a:r>
            <a:br>
              <a:rPr lang="en-IN" sz="2400" dirty="0"/>
            </a:br>
            <a:r>
              <a:rPr lang="en-IN" sz="2400" dirty="0"/>
              <a:t>	 { path:'**', component: </a:t>
            </a:r>
            <a:r>
              <a:rPr lang="en-IN" sz="2400" dirty="0" err="1"/>
              <a:t>PageNotFoundComponent</a:t>
            </a: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   always should be last route.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Redirecting to default route</a:t>
            </a:r>
          </a:p>
          <a:p>
            <a:r>
              <a:rPr lang="en-IN" sz="2400" dirty="0"/>
              <a:t>	- using component</a:t>
            </a:r>
            <a:br>
              <a:rPr lang="en-IN" sz="2400" dirty="0"/>
            </a:br>
            <a:r>
              <a:rPr lang="en-IN" sz="2400" dirty="0"/>
              <a:t>	{ path:'', component: </a:t>
            </a:r>
            <a:r>
              <a:rPr lang="en-IN" sz="2400" dirty="0" err="1"/>
              <a:t>EmployeeListingHttpComponent</a:t>
            </a:r>
            <a:r>
              <a:rPr lang="en-IN" sz="2400" dirty="0"/>
              <a:t> },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	- using </a:t>
            </a:r>
            <a:r>
              <a:rPr lang="en-IN" sz="2400" dirty="0" err="1"/>
              <a:t>redirectTo</a:t>
            </a:r>
            <a:br>
              <a:rPr lang="en-IN" sz="2400" dirty="0"/>
            </a:br>
            <a:r>
              <a:rPr lang="en-US" sz="2400" dirty="0"/>
              <a:t>     { path:'', </a:t>
            </a:r>
            <a:r>
              <a:rPr lang="en-US" sz="2400" dirty="0" err="1"/>
              <a:t>redirectTo</a:t>
            </a:r>
            <a:r>
              <a:rPr lang="en-US" sz="2400" dirty="0"/>
              <a:t>: '/</a:t>
            </a:r>
            <a:r>
              <a:rPr lang="en-US" sz="2400" dirty="0" err="1"/>
              <a:t>employeelisting</a:t>
            </a:r>
            <a:r>
              <a:rPr lang="en-US" sz="2400" dirty="0"/>
              <a:t>', </a:t>
            </a:r>
            <a:r>
              <a:rPr lang="en-US" sz="2400" dirty="0" err="1"/>
              <a:t>pathMatch</a:t>
            </a:r>
            <a:r>
              <a:rPr lang="en-US" sz="2400" dirty="0"/>
              <a:t>:'full’ },</a:t>
            </a:r>
            <a:br>
              <a:rPr lang="en-US" sz="2400" dirty="0"/>
            </a:br>
            <a:r>
              <a:rPr lang="en-IN" sz="2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Need to </a:t>
            </a:r>
            <a:r>
              <a:rPr lang="en-IN" sz="2400" dirty="0" err="1"/>
              <a:t>mension</a:t>
            </a:r>
            <a:r>
              <a:rPr lang="en-IN" sz="2400" dirty="0"/>
              <a:t> another property when using </a:t>
            </a:r>
            <a:r>
              <a:rPr lang="en-IN" sz="2400" dirty="0" err="1"/>
              <a:t>redirectTo</a:t>
            </a:r>
            <a:r>
              <a:rPr lang="en-IN" sz="2400" dirty="0"/>
              <a:t> which is,</a:t>
            </a:r>
            <a:br>
              <a:rPr lang="en-IN" sz="2400" dirty="0"/>
            </a:br>
            <a:r>
              <a:rPr lang="en-IN" sz="2400" dirty="0" err="1"/>
              <a:t>pathMatch</a:t>
            </a:r>
            <a:r>
              <a:rPr lang="en-IN" sz="2400" dirty="0"/>
              <a:t>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177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Create Parameterize route in route file:</a:t>
            </a:r>
            <a:br>
              <a:rPr lang="en-IN" sz="2200" dirty="0"/>
            </a:br>
            <a:r>
              <a:rPr lang="en-IN" sz="2200" dirty="0"/>
              <a:t>{ path:'</a:t>
            </a:r>
            <a:r>
              <a:rPr lang="en-IN" sz="2200" dirty="0" err="1"/>
              <a:t>singleempdetails</a:t>
            </a:r>
            <a:r>
              <a:rPr lang="en-IN" sz="2200" dirty="0"/>
              <a:t>/:id', component: </a:t>
            </a:r>
            <a:r>
              <a:rPr lang="en-IN" sz="2200" dirty="0" err="1"/>
              <a:t>SingleEmployeeDetailsComponent</a:t>
            </a:r>
            <a:r>
              <a:rPr lang="en-IN" sz="2200" dirty="0"/>
              <a:t> },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Pass parameter</a:t>
            </a:r>
            <a:br>
              <a:rPr lang="en-IN" sz="2200" dirty="0"/>
            </a:br>
            <a:r>
              <a:rPr lang="en-IN" sz="2200" dirty="0"/>
              <a:t>- </a:t>
            </a:r>
            <a:r>
              <a:rPr lang="en-US" sz="2200" dirty="0"/>
              <a:t>import { Router } from '@angular/router’; </a:t>
            </a:r>
            <a:br>
              <a:rPr lang="en-US" sz="2200" dirty="0"/>
            </a:br>
            <a:r>
              <a:rPr lang="en-US" sz="2200" dirty="0"/>
              <a:t>- Create local variable in constructor</a:t>
            </a:r>
            <a:br>
              <a:rPr lang="en-IN" sz="2200" dirty="0"/>
            </a:br>
            <a:r>
              <a:rPr lang="en-IN" sz="2200" dirty="0"/>
              <a:t>- Call it like: </a:t>
            </a:r>
            <a:r>
              <a:rPr lang="en-US" sz="2200" dirty="0" err="1"/>
              <a:t>this.router.navigate</a:t>
            </a:r>
            <a:r>
              <a:rPr lang="en-US" sz="2200" dirty="0"/>
              <a:t>(['/</a:t>
            </a:r>
            <a:r>
              <a:rPr lang="en-US" sz="2200" dirty="0" err="1"/>
              <a:t>singleempdetails</a:t>
            </a:r>
            <a:r>
              <a:rPr lang="en-US" sz="2200" dirty="0"/>
              <a:t>', id])</a:t>
            </a:r>
            <a:br>
              <a:rPr lang="en-US" sz="2200" dirty="0"/>
            </a:b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Fetch the parameter</a:t>
            </a:r>
          </a:p>
          <a:p>
            <a:r>
              <a:rPr lang="en-IN" sz="2200" dirty="0"/>
              <a:t>	 - import { </a:t>
            </a:r>
            <a:r>
              <a:rPr lang="en-IN" sz="2200" dirty="0" err="1"/>
              <a:t>ActivatedRoute</a:t>
            </a:r>
            <a:r>
              <a:rPr lang="en-IN" sz="2200" dirty="0"/>
              <a:t> } from '@angular/router’;</a:t>
            </a:r>
          </a:p>
          <a:p>
            <a:r>
              <a:rPr lang="en-IN" sz="2200" dirty="0"/>
              <a:t>	 - Construct in the local variable</a:t>
            </a:r>
          </a:p>
          <a:p>
            <a:r>
              <a:rPr lang="en-IN" sz="2200" dirty="0"/>
              <a:t>	 - </a:t>
            </a:r>
            <a:r>
              <a:rPr lang="en-IN" sz="2200" dirty="0" err="1"/>
              <a:t>this.employeeid</a:t>
            </a:r>
            <a:r>
              <a:rPr lang="en-IN" sz="2200" dirty="0"/>
              <a:t> = </a:t>
            </a:r>
            <a:r>
              <a:rPr lang="en-IN" sz="2200" dirty="0" err="1"/>
              <a:t>parseInt</a:t>
            </a:r>
            <a:r>
              <a:rPr lang="en-IN" sz="2200" dirty="0"/>
              <a:t>(</a:t>
            </a:r>
            <a:r>
              <a:rPr lang="en-IN" sz="2200" dirty="0" err="1"/>
              <a:t>this.activatedroute.snapshot.paramMap.get</a:t>
            </a:r>
            <a:r>
              <a:rPr lang="en-IN" sz="2200" dirty="0"/>
              <a:t>('id')); </a:t>
            </a:r>
            <a:br>
              <a:rPr lang="en-IN" sz="2200" dirty="0"/>
            </a:br>
            <a:br>
              <a:rPr lang="en-IN" sz="2200" dirty="0"/>
            </a:br>
            <a:br>
              <a:rPr lang="en-IN" sz="2200" dirty="0"/>
            </a:b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Route Parameter Steps</a:t>
            </a:r>
          </a:p>
          <a:p>
            <a:r>
              <a:rPr lang="en-US" sz="4000" dirty="0"/>
              <a:t>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324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Angular decides about initialize a new component or re-use it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If initialization not happened </a:t>
            </a:r>
            <a:r>
              <a:rPr lang="en-US" sz="2200" dirty="0" err="1"/>
              <a:t>ngOnInit</a:t>
            </a:r>
            <a:r>
              <a:rPr lang="en-US" sz="2200" dirty="0"/>
              <a:t> method will not call So updated </a:t>
            </a:r>
            <a:r>
              <a:rPr lang="en-US" sz="2200" dirty="0" err="1"/>
              <a:t>paramater</a:t>
            </a:r>
            <a:r>
              <a:rPr lang="en-US" sz="2200" dirty="0"/>
              <a:t> will not get.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ParamMap</a:t>
            </a:r>
            <a:r>
              <a:rPr lang="en-US" sz="2200" dirty="0"/>
              <a:t> is an </a:t>
            </a:r>
            <a:r>
              <a:rPr lang="en-US" sz="2200" dirty="0" err="1"/>
              <a:t>api</a:t>
            </a:r>
            <a:r>
              <a:rPr lang="en-US" sz="2200" dirty="0"/>
              <a:t> provides us the get method and gives us the updated parameter once URL changes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Two Steps:</a:t>
            </a:r>
            <a:br>
              <a:rPr lang="en-US" sz="2200" dirty="0"/>
            </a:br>
            <a:r>
              <a:rPr lang="en-US" sz="2200" dirty="0"/>
              <a:t>import { </a:t>
            </a:r>
            <a:r>
              <a:rPr lang="en-US" sz="2200" dirty="0" err="1"/>
              <a:t>ParamMap</a:t>
            </a:r>
            <a:r>
              <a:rPr lang="en-US" sz="2200" dirty="0"/>
              <a:t> } from '@angular/router'; </a:t>
            </a:r>
            <a:br>
              <a:rPr lang="en-US" sz="2200" dirty="0"/>
            </a:br>
            <a:r>
              <a:rPr lang="en-US" sz="2200" dirty="0" err="1"/>
              <a:t>this.activatedroute.paramMap.subscribe</a:t>
            </a:r>
            <a:r>
              <a:rPr lang="en-US" sz="2200" dirty="0"/>
              <a:t>((params: </a:t>
            </a:r>
            <a:r>
              <a:rPr lang="en-US" sz="2200" dirty="0" err="1"/>
              <a:t>ParamMap</a:t>
            </a:r>
            <a:r>
              <a:rPr lang="en-US" sz="2200" dirty="0"/>
              <a:t>) =&gt;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this.employeeid</a:t>
            </a:r>
            <a:r>
              <a:rPr lang="en-US" sz="2200" dirty="0"/>
              <a:t> = </a:t>
            </a:r>
            <a:r>
              <a:rPr lang="en-US" sz="2200" dirty="0" err="1"/>
              <a:t>parseInt</a:t>
            </a:r>
            <a:r>
              <a:rPr lang="en-US" sz="2200" dirty="0"/>
              <a:t>(</a:t>
            </a:r>
            <a:r>
              <a:rPr lang="en-US" sz="2200" dirty="0" err="1"/>
              <a:t>params.get</a:t>
            </a:r>
            <a:r>
              <a:rPr lang="en-US" sz="2200" dirty="0"/>
              <a:t>('id')); </a:t>
            </a:r>
          </a:p>
          <a:p>
            <a:r>
              <a:rPr lang="en-US" sz="2200" dirty="0"/>
              <a:t>});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ParamMap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764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 err="1"/>
              <a:t>this.router.navigate</a:t>
            </a:r>
            <a:r>
              <a:rPr lang="en-US" sz="2200" dirty="0"/>
              <a:t>([id],{</a:t>
            </a:r>
            <a:r>
              <a:rPr lang="en-US" sz="2200" dirty="0" err="1"/>
              <a:t>relativeTo</a:t>
            </a:r>
            <a:r>
              <a:rPr lang="en-US" sz="2200" dirty="0"/>
              <a:t>: </a:t>
            </a:r>
            <a:r>
              <a:rPr lang="en-US" sz="2200" dirty="0" err="1"/>
              <a:t>this.activatedRoute</a:t>
            </a:r>
            <a:r>
              <a:rPr lang="en-US" sz="2200" dirty="0"/>
              <a:t>});</a:t>
            </a:r>
            <a:br>
              <a:rPr lang="en-US" sz="2200" dirty="0"/>
            </a:br>
            <a:endParaRPr lang="en-US" sz="2200" dirty="0"/>
          </a:p>
          <a:p>
            <a:r>
              <a:rPr lang="en-IN" sz="2200" dirty="0" err="1"/>
              <a:t>this.router.navigate</a:t>
            </a:r>
            <a:r>
              <a:rPr lang="en-IN" sz="2200" dirty="0"/>
              <a:t>(['../', </a:t>
            </a:r>
            <a:r>
              <a:rPr lang="en-IN" sz="2200" dirty="0" err="1"/>
              <a:t>this.employeeid</a:t>
            </a:r>
            <a:r>
              <a:rPr lang="en-IN" sz="2200" dirty="0"/>
              <a:t> - 1],{</a:t>
            </a:r>
            <a:r>
              <a:rPr lang="en-IN" sz="2200" dirty="0" err="1"/>
              <a:t>relativeTo</a:t>
            </a:r>
            <a:r>
              <a:rPr lang="en-IN" sz="2200" dirty="0"/>
              <a:t>: </a:t>
            </a:r>
            <a:r>
              <a:rPr lang="en-IN" sz="2200" dirty="0" err="1"/>
              <a:t>this.activatedroute</a:t>
            </a:r>
            <a:r>
              <a:rPr lang="en-IN" sz="2200" dirty="0"/>
              <a:t>});</a:t>
            </a:r>
            <a:br>
              <a:rPr lang="en-IN" sz="2200" dirty="0"/>
            </a:br>
            <a:endParaRPr lang="en-IN" sz="2200" dirty="0"/>
          </a:p>
          <a:p>
            <a:br>
              <a:rPr lang="en-IN" sz="2200" dirty="0"/>
            </a:br>
            <a:r>
              <a:rPr lang="en-IN" sz="3600" b="1" dirty="0"/>
              <a:t>Child Route</a:t>
            </a:r>
          </a:p>
          <a:p>
            <a:r>
              <a:rPr lang="en-IN" sz="2200" dirty="0"/>
              <a:t>{ path:'</a:t>
            </a:r>
            <a:r>
              <a:rPr lang="en-IN" sz="2200" dirty="0" err="1"/>
              <a:t>employeedetails</a:t>
            </a:r>
            <a:r>
              <a:rPr lang="en-IN" sz="2200" dirty="0"/>
              <a:t>', component: </a:t>
            </a:r>
            <a:r>
              <a:rPr lang="en-IN" sz="2200" dirty="0" err="1"/>
              <a:t>EmployeeDetailsUsingHttpComponent</a:t>
            </a:r>
            <a:r>
              <a:rPr lang="en-IN" sz="2200" dirty="0"/>
              <a:t>,    </a:t>
            </a:r>
            <a:br>
              <a:rPr lang="en-IN" sz="2200" dirty="0"/>
            </a:br>
            <a:r>
              <a:rPr lang="en-IN" sz="2200" dirty="0"/>
              <a:t>children: [ { path: '</a:t>
            </a:r>
            <a:r>
              <a:rPr lang="en-IN" sz="2200" dirty="0" err="1"/>
              <a:t>aboutemployee</a:t>
            </a:r>
            <a:r>
              <a:rPr lang="en-IN" sz="2200" dirty="0"/>
              <a:t>', component: </a:t>
            </a:r>
            <a:r>
              <a:rPr lang="en-IN" sz="2200" dirty="0" err="1"/>
              <a:t>AboutUsComponent</a:t>
            </a:r>
            <a:r>
              <a:rPr lang="en-IN" sz="2200" dirty="0"/>
              <a:t>}    ]  },</a:t>
            </a:r>
            <a:br>
              <a:rPr lang="en-IN" sz="2200" dirty="0"/>
            </a:br>
            <a:r>
              <a:rPr lang="en-IN" sz="2200" dirty="0"/>
              <a:t>In the parent component HTML file:</a:t>
            </a:r>
            <a:br>
              <a:rPr lang="en-IN" sz="2200" dirty="0"/>
            </a:br>
            <a:r>
              <a:rPr lang="en-IN" sz="2200" dirty="0"/>
              <a:t>&lt;router-outlet&gt;&lt;/router-outlet&gt;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relativeTo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899077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1540</Words>
  <Application>Microsoft Office PowerPoint</Application>
  <PresentationFormat>Widescreen</PresentationFormat>
  <Paragraphs>151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Berlin</vt:lpstr>
      <vt:lpstr>Routing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2020-08-08T12:38:53Z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