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5" r:id="rId6"/>
    <p:sldId id="277" r:id="rId7"/>
    <p:sldId id="278" r:id="rId8"/>
    <p:sldId id="27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0000"/>
    <a:srgbClr val="814005"/>
    <a:srgbClr val="76280B"/>
    <a:srgbClr val="AA5406"/>
    <a:srgbClr val="942D0B"/>
    <a:srgbClr val="9C4D06"/>
    <a:srgbClr val="FFFFFF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678" autoAdjust="0"/>
  </p:normalViewPr>
  <p:slideViewPr>
    <p:cSldViewPr snapToGrid="0">
      <p:cViewPr varScale="1">
        <p:scale>
          <a:sx n="83" d="100"/>
          <a:sy n="83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36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74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96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3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8/10/2020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8/10/2020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8/10/2020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8/10/2020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8/10/2020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8/10/2020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8/10/2020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8/10/2020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8/10/2020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8/10/2020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8/10/2020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/>
              <a:t>Animation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Name Course</a:t>
            </a:r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@angular/animations available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Every Animation has three states mainly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While traversing from one state two other </a:t>
            </a:r>
            <a:br>
              <a:rPr lang="en-US" sz="2000" dirty="0"/>
            </a:br>
            <a:r>
              <a:rPr lang="en-US" sz="2000" dirty="0"/>
              <a:t>Transition happens and we can use animation there.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Steps</a:t>
            </a:r>
            <a:endParaRPr lang="en-IN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7D0D60-E3BE-4B2E-86BE-6E064D9452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52" t="35190" r="47240" b="33797"/>
          <a:stretch/>
        </p:blipFill>
        <p:spPr>
          <a:xfrm>
            <a:off x="6864397" y="3967600"/>
            <a:ext cx="4190260" cy="2175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6765D9-B891-43DC-ADC1-25D87A37CA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411" t="24663" r="45914" b="36178"/>
          <a:stretch/>
        </p:blipFill>
        <p:spPr>
          <a:xfrm>
            <a:off x="1207365" y="3700216"/>
            <a:ext cx="4471386" cy="268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0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Void Happens when</a:t>
            </a:r>
            <a:br>
              <a:rPr lang="en-US" dirty="0"/>
            </a:br>
            <a:r>
              <a:rPr lang="en-US" dirty="0"/>
              <a:t>- If E</a:t>
            </a:r>
            <a:r>
              <a:rPr lang="en-IN" dirty="0" err="1"/>
              <a:t>lement</a:t>
            </a:r>
            <a:r>
              <a:rPr lang="en-IN" dirty="0"/>
              <a:t> is added in the DOM: Void null state to current state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Default Happens when</a:t>
            </a:r>
            <a:br>
              <a:rPr lang="en-IN" dirty="0"/>
            </a:br>
            <a:r>
              <a:rPr lang="en-US" dirty="0"/>
              <a:t>- </a:t>
            </a:r>
            <a:r>
              <a:rPr lang="en-IN" dirty="0"/>
              <a:t>Removed from the DOM: Current state to void null state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void =&gt; *</a:t>
            </a:r>
            <a:br>
              <a:rPr lang="en-IN" dirty="0"/>
            </a:br>
            <a:r>
              <a:rPr lang="en-IN" dirty="0"/>
              <a:t>* =&gt; void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Void State and Default state	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1371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</a:t>
            </a:r>
            <a:r>
              <a:rPr lang="en-US" dirty="0" err="1"/>
              <a:t>BrowserAnimation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import { </a:t>
            </a:r>
            <a:r>
              <a:rPr lang="en-US" dirty="0" err="1"/>
              <a:t>BrowserAnimationsModule</a:t>
            </a:r>
            <a:r>
              <a:rPr lang="en-US" dirty="0"/>
              <a:t> } from '@angular/platform-browser/animations';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polyfills.js : for Older browser support</a:t>
            </a:r>
            <a:br>
              <a:rPr lang="en-US" dirty="0"/>
            </a:br>
            <a:r>
              <a:rPr lang="en-US" dirty="0"/>
              <a:t>Uncomment import 'web-animations-</a:t>
            </a:r>
            <a:r>
              <a:rPr lang="en-US" dirty="0" err="1"/>
              <a:t>js</a:t>
            </a:r>
            <a:r>
              <a:rPr lang="en-US" dirty="0"/>
              <a:t>';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npm</a:t>
            </a:r>
            <a:r>
              <a:rPr lang="en-US" dirty="0"/>
              <a:t> install --save web-animations-</a:t>
            </a:r>
            <a:r>
              <a:rPr lang="en-US" dirty="0" err="1"/>
              <a:t>js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{ trigger,  state,  style,  animate,  transition, } from '@angular/animations’;</a:t>
            </a:r>
            <a:br>
              <a:rPr lang="en-US" dirty="0"/>
            </a:br>
            <a:r>
              <a:rPr lang="en-US" dirty="0"/>
              <a:t>In the component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Declare animations property in the component.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Declare the animation name with </a:t>
            </a:r>
            <a:r>
              <a:rPr lang="en-US"/>
              <a:t>the element</a:t>
            </a:r>
            <a:br>
              <a:rPr lang="en-US"/>
            </a:br>
            <a:r>
              <a:rPr lang="en-US"/>
              <a:t>&lt;div @animationname&gt;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63897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 trigger('</a:t>
            </a:r>
            <a:r>
              <a:rPr lang="en-US" dirty="0" err="1"/>
              <a:t>fadeeffect</a:t>
            </a:r>
            <a:r>
              <a:rPr lang="en-US" dirty="0"/>
              <a:t>', [</a:t>
            </a:r>
          </a:p>
          <a:p>
            <a:r>
              <a:rPr lang="en-US" dirty="0"/>
              <a:t>      transition('void =&gt; *', [</a:t>
            </a:r>
          </a:p>
          <a:p>
            <a:r>
              <a:rPr lang="en-US" dirty="0"/>
              <a:t>        style({ opacity:0, </a:t>
            </a:r>
            <a:r>
              <a:rPr lang="en-US" dirty="0" err="1"/>
              <a:t>backgroundColor</a:t>
            </a:r>
            <a:r>
              <a:rPr lang="en-US" dirty="0"/>
              <a:t>:”yellow” }),</a:t>
            </a:r>
          </a:p>
          <a:p>
            <a:r>
              <a:rPr lang="en-US" dirty="0"/>
              <a:t>        animate(2000)</a:t>
            </a:r>
          </a:p>
          <a:p>
            <a:r>
              <a:rPr lang="en-US" dirty="0"/>
              <a:t>      ]),</a:t>
            </a:r>
          </a:p>
          <a:p>
            <a:r>
              <a:rPr lang="en-US" dirty="0"/>
              <a:t>      transition('* =&gt; void', [</a:t>
            </a:r>
          </a:p>
          <a:p>
            <a:r>
              <a:rPr lang="en-US" dirty="0"/>
              <a:t>        style({ opacity:1 }),</a:t>
            </a:r>
          </a:p>
          <a:p>
            <a:r>
              <a:rPr lang="en-US" dirty="0"/>
              <a:t>      ]) </a:t>
            </a:r>
          </a:p>
          <a:p>
            <a:r>
              <a:rPr lang="en-US" dirty="0"/>
              <a:t>    ])]</a:t>
            </a:r>
          </a:p>
          <a:p>
            <a:endParaRPr lang="en-US" dirty="0"/>
          </a:p>
          <a:p>
            <a:r>
              <a:rPr lang="en-US" dirty="0"/>
              <a:t>Use it like:</a:t>
            </a:r>
          </a:p>
          <a:p>
            <a:r>
              <a:rPr lang="en-US" dirty="0"/>
              <a:t>&lt;html-element @fadeeffect&gt;&lt;/html-element&gt;</a:t>
            </a:r>
          </a:p>
          <a:p>
            <a:endParaRPr lang="en-US" dirty="0"/>
          </a:p>
          <a:p>
            <a:r>
              <a:rPr lang="en-US" b="1" dirty="0"/>
              <a:t>- Default to void step is optional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2128588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667</Words>
  <Application>Microsoft Office PowerPoint</Application>
  <PresentationFormat>Widescreen</PresentationFormat>
  <Paragraphs>76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Trebuchet MS</vt:lpstr>
      <vt:lpstr>Berlin</vt:lpstr>
      <vt:lpstr>Animation</vt:lpstr>
      <vt:lpstr>Installation</vt:lpstr>
      <vt:lpstr>Installation</vt:lpstr>
      <vt:lpstr>Installation</vt:lpstr>
      <vt:lpstr>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2020-07-06T04:24:52Z</dcterms:created>
  <dcterms:modified xsi:type="dcterms:W3CDTF">2020-08-10T04:17:51Z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