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5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00"/>
    <a:srgbClr val="814005"/>
    <a:srgbClr val="76280B"/>
    <a:srgbClr val="AA5406"/>
    <a:srgbClr val="942D0B"/>
    <a:srgbClr val="9C4D06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0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1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2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8/19/2020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All testing performs using karma tool and Jasmine framework in angular.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Karma is a console tool for running Automated testing, which can track source code changes and display the percentage of code tests coverage.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Automated testing we have to write a code to test our code. It helps us to catch defects before releasing the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Why automated Testing?</a:t>
            </a:r>
            <a:br>
              <a:rPr lang="en-US" sz="2000" dirty="0"/>
            </a:br>
            <a:r>
              <a:rPr lang="en-US" sz="2000" dirty="0"/>
              <a:t>Executing particular function manually to whether it is working as expect or not is  time consuming. For example to visit every pages and its functionality manually instead only run the </a:t>
            </a:r>
            <a:r>
              <a:rPr lang="en-US" sz="2000" b="1" u="sng" dirty="0"/>
              <a:t>ng test</a:t>
            </a:r>
            <a:r>
              <a:rPr lang="en-US" sz="2000" dirty="0"/>
              <a:t> and it run all the test cases and give us error if found.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angular karma.config.js contains all the configuration about the testing. 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Automated Test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2540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Unit Testing</a:t>
            </a:r>
            <a:br>
              <a:rPr lang="en-US" sz="2000" dirty="0"/>
            </a:br>
            <a:r>
              <a:rPr lang="en-US" sz="2000" dirty="0"/>
              <a:t>In Angular it include testing a component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Integration Testing </a:t>
            </a:r>
            <a:br>
              <a:rPr lang="en-US" sz="2000" dirty="0"/>
            </a:br>
            <a:r>
              <a:rPr lang="en-US" sz="2000" dirty="0"/>
              <a:t>In Angular it include testing a component along with its template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End-to-End Test</a:t>
            </a:r>
            <a:br>
              <a:rPr lang="en-US" sz="2000" dirty="0"/>
            </a:br>
            <a:r>
              <a:rPr lang="en-US" sz="2000" dirty="0" err="1"/>
              <a:t>Test</a:t>
            </a:r>
            <a:r>
              <a:rPr lang="en-US" sz="2000" dirty="0"/>
              <a:t> entire application as a whole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Types of Test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09483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Most of the test cases is written for the Unit Testing only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Keep this points in mind when writing Unit Testing</a:t>
            </a:r>
            <a:br>
              <a:rPr lang="en-US" sz="2000" dirty="0"/>
            </a:br>
            <a:r>
              <a:rPr lang="en-US" sz="2000" dirty="0"/>
              <a:t>- Small Functions/method(10 lines of code or less)</a:t>
            </a:r>
            <a:br>
              <a:rPr lang="en-US" sz="2000" dirty="0"/>
            </a:br>
            <a:r>
              <a:rPr lang="en-US" sz="2000" dirty="0"/>
              <a:t>- Proper naming</a:t>
            </a:r>
            <a:br>
              <a:rPr lang="en-US" sz="2000" dirty="0"/>
            </a:br>
            <a:r>
              <a:rPr lang="en-US" sz="2000" dirty="0"/>
              <a:t>- Single Responsibility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Unit Testing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84488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describe() group of related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It() to define a particular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expect(): This function belongs to jasmine framework.</a:t>
            </a:r>
            <a:br>
              <a:rPr lang="en-US" sz="2000" dirty="0"/>
            </a:b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/>
              <a:t>export function compute(number) {</a:t>
            </a:r>
          </a:p>
          <a:p>
            <a:r>
              <a:rPr lang="en-US" sz="2000" dirty="0"/>
              <a:t>       if(number&lt;0) {</a:t>
            </a:r>
          </a:p>
          <a:p>
            <a:r>
              <a:rPr lang="en-US" sz="2000" dirty="0"/>
              <a:t>          return 0;</a:t>
            </a:r>
          </a:p>
          <a:p>
            <a:r>
              <a:rPr lang="en-US" sz="2000"/>
              <a:t>       }}</a:t>
            </a:r>
            <a:br>
              <a:rPr lang="en-US" sz="2000" dirty="0"/>
            </a:br>
            <a:r>
              <a:rPr lang="en-US" sz="2000" dirty="0"/>
              <a:t>    describe('compute',() =&gt; {</a:t>
            </a:r>
          </a:p>
          <a:p>
            <a:r>
              <a:rPr lang="en-US" sz="2000" dirty="0"/>
              <a:t>	    it('Should return 0 if input is negative', () =&gt; {</a:t>
            </a:r>
          </a:p>
          <a:p>
            <a:r>
              <a:rPr lang="en-US" sz="2000" dirty="0"/>
              <a:t>	        const result = compute(-1);</a:t>
            </a:r>
          </a:p>
          <a:p>
            <a:r>
              <a:rPr lang="en-US" sz="2000" dirty="0"/>
              <a:t>	        expect(result).</a:t>
            </a:r>
            <a:r>
              <a:rPr lang="en-US" sz="2000" dirty="0" err="1"/>
              <a:t>toBe</a:t>
            </a:r>
            <a:r>
              <a:rPr lang="en-US" sz="2000" dirty="0"/>
              <a:t>(0);</a:t>
            </a:r>
          </a:p>
          <a:p>
            <a:r>
              <a:rPr lang="en-US" sz="2000" dirty="0"/>
              <a:t>	    })</a:t>
            </a:r>
          </a:p>
          <a:p>
            <a:r>
              <a:rPr lang="en-US" sz="2000" dirty="0"/>
              <a:t>	})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Step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87099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/>
              <a:t>describe('Test',() =&gt; {</a:t>
            </a:r>
          </a:p>
          <a:p>
            <a:r>
              <a:rPr lang="en-US" sz="2000" dirty="0"/>
              <a:t>    it('It Should Increment the number from 0 to 1', () =&gt; {</a:t>
            </a:r>
          </a:p>
          <a:p>
            <a:r>
              <a:rPr lang="en-US" sz="2000" dirty="0"/>
              <a:t>        let </a:t>
            </a:r>
            <a:r>
              <a:rPr lang="en-US" sz="2000" dirty="0" err="1"/>
              <a:t>testComponent</a:t>
            </a:r>
            <a:r>
              <a:rPr lang="en-US" sz="2000" dirty="0"/>
              <a:t> = new Test;</a:t>
            </a:r>
          </a:p>
          <a:p>
            <a:endParaRPr lang="en-US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testComponent.increment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       expect(</a:t>
            </a:r>
            <a:r>
              <a:rPr lang="en-US" sz="2000" dirty="0" err="1"/>
              <a:t>testComponent.number</a:t>
            </a:r>
            <a:r>
              <a:rPr lang="en-US" sz="2000" dirty="0"/>
              <a:t>).</a:t>
            </a:r>
            <a:r>
              <a:rPr lang="en-US" sz="2000" dirty="0" err="1"/>
              <a:t>toBe</a:t>
            </a:r>
            <a:r>
              <a:rPr lang="en-US" sz="2000" dirty="0"/>
              <a:t>(1);</a:t>
            </a:r>
          </a:p>
          <a:p>
            <a:r>
              <a:rPr lang="en-US" sz="2000" dirty="0"/>
              <a:t>    })</a:t>
            </a:r>
          </a:p>
          <a:p>
            <a:endParaRPr lang="en-US" sz="2000" dirty="0"/>
          </a:p>
          <a:p>
            <a:r>
              <a:rPr lang="en-US" sz="2000" dirty="0"/>
              <a:t>})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Test a Component</a:t>
            </a:r>
            <a:endParaRPr lang="en-IN" sz="4000" b="1" dirty="0"/>
          </a:p>
          <a:p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2622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674961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871</Words>
  <Application>Microsoft Office PowerPoint</Application>
  <PresentationFormat>Widescreen</PresentationFormat>
  <Paragraphs>93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Trebuchet MS</vt:lpstr>
      <vt:lpstr>Berlin</vt:lpstr>
      <vt:lpstr>Testing</vt:lpstr>
      <vt:lpstr>Installation</vt:lpstr>
      <vt:lpstr>Installation</vt:lpstr>
      <vt:lpstr>Installation</vt:lpstr>
      <vt:lpstr>Installation</vt:lpstr>
      <vt:lpstr>Installation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2020-07-06T04:24:52Z</dcterms:created>
  <dcterms:modified xsi:type="dcterms:W3CDTF">2020-08-19T04:27:25Z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