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6"/>
  </p:notesMasterIdLst>
  <p:sldIdLst>
    <p:sldId id="256" r:id="rId2"/>
    <p:sldId id="271" r:id="rId3"/>
    <p:sldId id="257" r:id="rId4"/>
    <p:sldId id="260" r:id="rId5"/>
    <p:sldId id="261" r:id="rId6"/>
    <p:sldId id="262" r:id="rId7"/>
    <p:sldId id="264" r:id="rId8"/>
    <p:sldId id="266" r:id="rId9"/>
    <p:sldId id="265" r:id="rId10"/>
    <p:sldId id="263" r:id="rId11"/>
    <p:sldId id="268" r:id="rId12"/>
    <p:sldId id="274" r:id="rId13"/>
    <p:sldId id="275"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34758-3639-38CC-FF50-B41657F9E0CF}" v="7" dt="2023-05-05T19:14:43.434"/>
    <p1510:client id="{0A8BA5F1-8B6B-11A8-750B-68FB5116AE24}" v="844" dt="2023-05-06T23:57:53.546"/>
    <p1510:client id="{59C13806-3FEF-4F6D-02BA-2AED7ABB5B30}" v="118" dt="2023-05-05T05:28:29.078"/>
    <p1510:client id="{6DE4435D-C586-4433-B763-D8F9246C4DCF}" v="820" dt="2023-05-06T23:48:01.868"/>
    <p1510:client id="{8F2ECA4D-62B9-F277-BBB0-63E190727FC5}" v="7" dt="2023-05-06T20:00:54.165"/>
    <p1510:client id="{D435CC2F-BB0F-60BE-8159-BE2C46A54379}" v="2" dt="2023-05-07T01:42:48.422"/>
    <p1510:client id="{F22AEC71-76DE-4180-8310-77816EFEF239}" v="1050" dt="2023-05-06T23:59:17.992"/>
    <p1510:client id="{FE70A9A8-12DC-DF88-9778-5B28D4D7E657}" v="213" dt="2023-05-07T00:04:00.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kantula, Shravani" userId="S::shvakk@iu.edu::7abcfe0b-61ed-465e-9742-ba2e2a817862" providerId="AD" clId="Web-{FE70A9A8-12DC-DF88-9778-5B28D4D7E657}"/>
    <pc:docChg chg="modSld">
      <pc:chgData name="Vakkantula, Shravani" userId="S::shvakk@iu.edu::7abcfe0b-61ed-465e-9742-ba2e2a817862" providerId="AD" clId="Web-{FE70A9A8-12DC-DF88-9778-5B28D4D7E657}" dt="2023-05-07T00:04:00.746" v="208" actId="20577"/>
      <pc:docMkLst>
        <pc:docMk/>
      </pc:docMkLst>
      <pc:sldChg chg="modSp">
        <pc:chgData name="Vakkantula, Shravani" userId="S::shvakk@iu.edu::7abcfe0b-61ed-465e-9742-ba2e2a817862" providerId="AD" clId="Web-{FE70A9A8-12DC-DF88-9778-5B28D4D7E657}" dt="2023-05-07T00:04:00.746" v="208" actId="20577"/>
        <pc:sldMkLst>
          <pc:docMk/>
          <pc:sldMk cId="2061208716" sldId="266"/>
        </pc:sldMkLst>
        <pc:spChg chg="mod">
          <ac:chgData name="Vakkantula, Shravani" userId="S::shvakk@iu.edu::7abcfe0b-61ed-465e-9742-ba2e2a817862" providerId="AD" clId="Web-{FE70A9A8-12DC-DF88-9778-5B28D4D7E657}" dt="2023-05-07T00:04:00.746" v="208" actId="20577"/>
          <ac:spMkLst>
            <pc:docMk/>
            <pc:sldMk cId="2061208716" sldId="266"/>
            <ac:spMk id="3" creationId="{9EA54DC1-8297-70A1-48E1-D034F5FD19D1}"/>
          </ac:spMkLst>
        </pc:spChg>
      </pc:sldChg>
    </pc:docChg>
  </pc:docChgLst>
  <pc:docChgLst>
    <pc:chgData clId="Web-{06E34758-3639-38CC-FF50-B41657F9E0CF}"/>
    <pc:docChg chg="modSld">
      <pc:chgData name="" userId="" providerId="" clId="Web-{06E34758-3639-38CC-FF50-B41657F9E0CF}" dt="2023-05-05T17:16:01.002" v="0" actId="20577"/>
      <pc:docMkLst>
        <pc:docMk/>
      </pc:docMkLst>
      <pc:sldChg chg="modSp">
        <pc:chgData name="" userId="" providerId="" clId="Web-{06E34758-3639-38CC-FF50-B41657F9E0CF}" dt="2023-05-05T17:16:01.002" v="0" actId="20577"/>
        <pc:sldMkLst>
          <pc:docMk/>
          <pc:sldMk cId="1461833732" sldId="257"/>
        </pc:sldMkLst>
        <pc:spChg chg="mod">
          <ac:chgData name="" userId="" providerId="" clId="Web-{06E34758-3639-38CC-FF50-B41657F9E0CF}" dt="2023-05-05T17:16:01.002" v="0" actId="20577"/>
          <ac:spMkLst>
            <pc:docMk/>
            <pc:sldMk cId="1461833732" sldId="257"/>
            <ac:spMk id="3" creationId="{43820BFF-7A9B-4329-8241-351D1093DE9A}"/>
          </ac:spMkLst>
        </pc:spChg>
      </pc:sldChg>
    </pc:docChg>
  </pc:docChgLst>
  <pc:docChgLst>
    <pc:chgData name="Guest User" userId="S::urn:spo:anon#c679211e7eca5bafab7f3a542efa2c61196f67ac5f1ec77819fe3de6350afaa7::" providerId="AD" clId="Web-{59C13806-3FEF-4F6D-02BA-2AED7ABB5B30}"/>
    <pc:docChg chg="addSld delSld modSld addMainMaster delMainMaster">
      <pc:chgData name="Guest User" userId="S::urn:spo:anon#c679211e7eca5bafab7f3a542efa2c61196f67ac5f1ec77819fe3de6350afaa7::" providerId="AD" clId="Web-{59C13806-3FEF-4F6D-02BA-2AED7ABB5B30}" dt="2023-05-05T05:29:13.116" v="107"/>
      <pc:docMkLst>
        <pc:docMk/>
      </pc:docMkLst>
      <pc:sldChg chg="delSp modSp mod modClrScheme delDesignElem chgLayout">
        <pc:chgData name="Guest User" userId="S::urn:spo:anon#c679211e7eca5bafab7f3a542efa2c61196f67ac5f1ec77819fe3de6350afaa7::" providerId="AD" clId="Web-{59C13806-3FEF-4F6D-02BA-2AED7ABB5B30}" dt="2023-05-05T05:28:29.078" v="106"/>
        <pc:sldMkLst>
          <pc:docMk/>
          <pc:sldMk cId="3252563922" sldId="256"/>
        </pc:sldMkLst>
        <pc:spChg chg="mod ord">
          <ac:chgData name="Guest User" userId="S::urn:spo:anon#c679211e7eca5bafab7f3a542efa2c61196f67ac5f1ec77819fe3de6350afaa7::" providerId="AD" clId="Web-{59C13806-3FEF-4F6D-02BA-2AED7ABB5B30}" dt="2023-05-05T05:28:29.078" v="106"/>
          <ac:spMkLst>
            <pc:docMk/>
            <pc:sldMk cId="3252563922" sldId="256"/>
            <ac:spMk id="2" creationId="{F6FCC035-919A-373B-C857-CE0C8D0A3885}"/>
          </ac:spMkLst>
        </pc:spChg>
        <pc:spChg chg="mod ord">
          <ac:chgData name="Guest User" userId="S::urn:spo:anon#c679211e7eca5bafab7f3a542efa2c61196f67ac5f1ec77819fe3de6350afaa7::" providerId="AD" clId="Web-{59C13806-3FEF-4F6D-02BA-2AED7ABB5B30}" dt="2023-05-05T05:28:29.078" v="106"/>
          <ac:spMkLst>
            <pc:docMk/>
            <pc:sldMk cId="3252563922" sldId="256"/>
            <ac:spMk id="3" creationId="{F5233D1E-0C25-2E57-6945-8FE644CBC276}"/>
          </ac:spMkLst>
        </pc:spChg>
        <pc:spChg chg="del">
          <ac:chgData name="Guest User" userId="S::urn:spo:anon#c679211e7eca5bafab7f3a542efa2c61196f67ac5f1ec77819fe3de6350afaa7::" providerId="AD" clId="Web-{59C13806-3FEF-4F6D-02BA-2AED7ABB5B30}" dt="2023-05-05T05:25:45.959" v="101"/>
          <ac:spMkLst>
            <pc:docMk/>
            <pc:sldMk cId="3252563922" sldId="256"/>
            <ac:spMk id="110" creationId="{F194AEDE-F25F-43E6-A2C4-7FFF41074990}"/>
          </ac:spMkLst>
        </pc:spChg>
        <pc:spChg chg="del">
          <ac:chgData name="Guest User" userId="S::urn:spo:anon#c679211e7eca5bafab7f3a542efa2c61196f67ac5f1ec77819fe3de6350afaa7::" providerId="AD" clId="Web-{59C13806-3FEF-4F6D-02BA-2AED7ABB5B30}" dt="2023-05-05T05:25:45.959" v="101"/>
          <ac:spMkLst>
            <pc:docMk/>
            <pc:sldMk cId="3252563922" sldId="256"/>
            <ac:spMk id="113" creationId="{B937640E-EF7A-4A6C-A950-D12B7D5C923E}"/>
          </ac:spMkLst>
        </pc:spChg>
        <pc:spChg chg="del">
          <ac:chgData name="Guest User" userId="S::urn:spo:anon#c679211e7eca5bafab7f3a542efa2c61196f67ac5f1ec77819fe3de6350afaa7::" providerId="AD" clId="Web-{59C13806-3FEF-4F6D-02BA-2AED7ABB5B30}" dt="2023-05-05T05:25:45.959" v="101"/>
          <ac:spMkLst>
            <pc:docMk/>
            <pc:sldMk cId="3252563922" sldId="256"/>
            <ac:spMk id="116" creationId="{60B98957-D5C0-4FFC-8987-C5D8A06FDC87}"/>
          </ac:spMkLst>
        </pc:spChg>
        <pc:cxnChg chg="del">
          <ac:chgData name="Guest User" userId="S::urn:spo:anon#c679211e7eca5bafab7f3a542efa2c61196f67ac5f1ec77819fe3de6350afaa7::" providerId="AD" clId="Web-{59C13806-3FEF-4F6D-02BA-2AED7ABB5B30}" dt="2023-05-05T05:25:45.959" v="101"/>
          <ac:cxnSpMkLst>
            <pc:docMk/>
            <pc:sldMk cId="3252563922" sldId="256"/>
            <ac:cxnSpMk id="111" creationId="{4C793C08-EF4C-422B-A728-6C717C47DF6F}"/>
          </ac:cxnSpMkLst>
        </pc:cxnChg>
        <pc:cxnChg chg="del">
          <ac:chgData name="Guest User" userId="S::urn:spo:anon#c679211e7eca5bafab7f3a542efa2c61196f67ac5f1ec77819fe3de6350afaa7::" providerId="AD" clId="Web-{59C13806-3FEF-4F6D-02BA-2AED7ABB5B30}" dt="2023-05-05T05:25:45.959" v="101"/>
          <ac:cxnSpMkLst>
            <pc:docMk/>
            <pc:sldMk cId="3252563922" sldId="256"/>
            <ac:cxnSpMk id="112" creationId="{FE825BC6-56A8-46DE-8037-A9A577624B0D}"/>
          </ac:cxnSpMkLst>
        </pc:cxnChg>
        <pc:cxnChg chg="del">
          <ac:chgData name="Guest User" userId="S::urn:spo:anon#c679211e7eca5bafab7f3a542efa2c61196f67ac5f1ec77819fe3de6350afaa7::" providerId="AD" clId="Web-{59C13806-3FEF-4F6D-02BA-2AED7ABB5B30}" dt="2023-05-05T05:25:45.959" v="101"/>
          <ac:cxnSpMkLst>
            <pc:docMk/>
            <pc:sldMk cId="3252563922" sldId="256"/>
            <ac:cxnSpMk id="115" creationId="{B0BDEAB7-0E83-4F55-90F4-098569F5A573}"/>
          </ac:cxnSpMkLst>
        </pc:cxnChg>
        <pc:cxnChg chg="del">
          <ac:chgData name="Guest User" userId="S::urn:spo:anon#c679211e7eca5bafab7f3a542efa2c61196f67ac5f1ec77819fe3de6350afaa7::" providerId="AD" clId="Web-{59C13806-3FEF-4F6D-02BA-2AED7ABB5B30}" dt="2023-05-05T05:25:45.959" v="101"/>
          <ac:cxnSpMkLst>
            <pc:docMk/>
            <pc:sldMk cId="3252563922" sldId="256"/>
            <ac:cxnSpMk id="117" creationId="{EB123B9E-16C1-47FC-BA6E-0B62BE4F2E40}"/>
          </ac:cxnSpMkLst>
        </pc:cxnChg>
        <pc:cxnChg chg="del">
          <ac:chgData name="Guest User" userId="S::urn:spo:anon#c679211e7eca5bafab7f3a542efa2c61196f67ac5f1ec77819fe3de6350afaa7::" providerId="AD" clId="Web-{59C13806-3FEF-4F6D-02BA-2AED7ABB5B30}" dt="2023-05-05T05:25:45.959" v="101"/>
          <ac:cxnSpMkLst>
            <pc:docMk/>
            <pc:sldMk cId="3252563922" sldId="256"/>
            <ac:cxnSpMk id="118" creationId="{51DA9589-40B0-4B65-A035-81057865FD02}"/>
          </ac:cxnSpMkLst>
        </pc:cxnChg>
      </pc:sldChg>
      <pc:sldChg chg="modSp mod modClrScheme chgLayout">
        <pc:chgData name="Guest User" userId="S::urn:spo:anon#c679211e7eca5bafab7f3a542efa2c61196f67ac5f1ec77819fe3de6350afaa7::" providerId="AD" clId="Web-{59C13806-3FEF-4F6D-02BA-2AED7ABB5B30}" dt="2023-05-05T05:28:29.078" v="106"/>
        <pc:sldMkLst>
          <pc:docMk/>
          <pc:sldMk cId="1461833732" sldId="257"/>
        </pc:sldMkLst>
        <pc:spChg chg="mod ord">
          <ac:chgData name="Guest User" userId="S::urn:spo:anon#c679211e7eca5bafab7f3a542efa2c61196f67ac5f1ec77819fe3de6350afaa7::" providerId="AD" clId="Web-{59C13806-3FEF-4F6D-02BA-2AED7ABB5B30}" dt="2023-05-05T05:28:29.078" v="106"/>
          <ac:spMkLst>
            <pc:docMk/>
            <pc:sldMk cId="1461833732" sldId="257"/>
            <ac:spMk id="2" creationId="{F003A086-CD81-3896-F9E5-A3B6542127F6}"/>
          </ac:spMkLst>
        </pc:spChg>
        <pc:spChg chg="mod ord">
          <ac:chgData name="Guest User" userId="S::urn:spo:anon#c679211e7eca5bafab7f3a542efa2c61196f67ac5f1ec77819fe3de6350afaa7::" providerId="AD" clId="Web-{59C13806-3FEF-4F6D-02BA-2AED7ABB5B30}" dt="2023-05-05T05:28:29.078" v="106"/>
          <ac:spMkLst>
            <pc:docMk/>
            <pc:sldMk cId="1461833732" sldId="257"/>
            <ac:spMk id="3" creationId="{43820BFF-7A9B-4329-8241-351D1093DE9A}"/>
          </ac:spMkLst>
        </pc:spChg>
      </pc:sldChg>
      <pc:sldChg chg="addSp modSp mod setBg modClrScheme chgLayout">
        <pc:chgData name="Guest User" userId="S::urn:spo:anon#c679211e7eca5bafab7f3a542efa2c61196f67ac5f1ec77819fe3de6350afaa7::" providerId="AD" clId="Web-{59C13806-3FEF-4F6D-02BA-2AED7ABB5B30}" dt="2023-05-05T05:29:13.116" v="107"/>
        <pc:sldMkLst>
          <pc:docMk/>
          <pc:sldMk cId="2187981922" sldId="258"/>
        </pc:sldMkLst>
        <pc:spChg chg="mod ord">
          <ac:chgData name="Guest User" userId="S::urn:spo:anon#c679211e7eca5bafab7f3a542efa2c61196f67ac5f1ec77819fe3de6350afaa7::" providerId="AD" clId="Web-{59C13806-3FEF-4F6D-02BA-2AED7ABB5B30}" dt="2023-05-05T05:29:13.116" v="107"/>
          <ac:spMkLst>
            <pc:docMk/>
            <pc:sldMk cId="2187981922" sldId="258"/>
            <ac:spMk id="2" creationId="{C962853A-DC24-C3B3-C29C-F464C8D1B4A4}"/>
          </ac:spMkLst>
        </pc:spChg>
        <pc:spChg chg="mod ord">
          <ac:chgData name="Guest User" userId="S::urn:spo:anon#c679211e7eca5bafab7f3a542efa2c61196f67ac5f1ec77819fe3de6350afaa7::" providerId="AD" clId="Web-{59C13806-3FEF-4F6D-02BA-2AED7ABB5B30}" dt="2023-05-05T05:29:13.116" v="107"/>
          <ac:spMkLst>
            <pc:docMk/>
            <pc:sldMk cId="2187981922" sldId="258"/>
            <ac:spMk id="3" creationId="{471F6FD5-FE00-DB17-DAD2-A470BFB29F6D}"/>
          </ac:spMkLst>
        </pc:spChg>
        <pc:spChg chg="add">
          <ac:chgData name="Guest User" userId="S::urn:spo:anon#c679211e7eca5bafab7f3a542efa2c61196f67ac5f1ec77819fe3de6350afaa7::" providerId="AD" clId="Web-{59C13806-3FEF-4F6D-02BA-2AED7ABB5B30}" dt="2023-05-05T05:29:13.116" v="107"/>
          <ac:spMkLst>
            <pc:docMk/>
            <pc:sldMk cId="2187981922" sldId="258"/>
            <ac:spMk id="20" creationId="{2783C067-F8BF-4755-B516-8A0CD74CF60C}"/>
          </ac:spMkLst>
        </pc:spChg>
        <pc:spChg chg="add">
          <ac:chgData name="Guest User" userId="S::urn:spo:anon#c679211e7eca5bafab7f3a542efa2c61196f67ac5f1ec77819fe3de6350afaa7::" providerId="AD" clId="Web-{59C13806-3FEF-4F6D-02BA-2AED7ABB5B30}" dt="2023-05-05T05:29:13.116" v="107"/>
          <ac:spMkLst>
            <pc:docMk/>
            <pc:sldMk cId="2187981922" sldId="258"/>
            <ac:spMk id="22" creationId="{2ED796EC-E7FF-46DB-B912-FB08BF12AA6E}"/>
          </ac:spMkLst>
        </pc:spChg>
        <pc:spChg chg="add">
          <ac:chgData name="Guest User" userId="S::urn:spo:anon#c679211e7eca5bafab7f3a542efa2c61196f67ac5f1ec77819fe3de6350afaa7::" providerId="AD" clId="Web-{59C13806-3FEF-4F6D-02BA-2AED7ABB5B30}" dt="2023-05-05T05:29:13.116" v="107"/>
          <ac:spMkLst>
            <pc:docMk/>
            <pc:sldMk cId="2187981922" sldId="258"/>
            <ac:spMk id="24" creationId="{549A2DAB-B431-487D-95AD-BB0FECB49E57}"/>
          </ac:spMkLst>
        </pc:spChg>
        <pc:spChg chg="add">
          <ac:chgData name="Guest User" userId="S::urn:spo:anon#c679211e7eca5bafab7f3a542efa2c61196f67ac5f1ec77819fe3de6350afaa7::" providerId="AD" clId="Web-{59C13806-3FEF-4F6D-02BA-2AED7ABB5B30}" dt="2023-05-05T05:29:13.116" v="107"/>
          <ac:spMkLst>
            <pc:docMk/>
            <pc:sldMk cId="2187981922" sldId="258"/>
            <ac:spMk id="26" creationId="{0819F787-32B4-46A8-BC57-C6571BCEE243}"/>
          </ac:spMkLst>
        </pc:spChg>
        <pc:grpChg chg="add">
          <ac:chgData name="Guest User" userId="S::urn:spo:anon#c679211e7eca5bafab7f3a542efa2c61196f67ac5f1ec77819fe3de6350afaa7::" providerId="AD" clId="Web-{59C13806-3FEF-4F6D-02BA-2AED7ABB5B30}" dt="2023-05-05T05:29:13.116" v="107"/>
          <ac:grpSpMkLst>
            <pc:docMk/>
            <pc:sldMk cId="2187981922" sldId="258"/>
            <ac:grpSpMk id="8" creationId="{28460BD8-AE3F-4AC9-9D0B-717052AA5D3A}"/>
          </ac:grpSpMkLst>
        </pc:grpChg>
        <pc:cxnChg chg="add">
          <ac:chgData name="Guest User" userId="S::urn:spo:anon#c679211e7eca5bafab7f3a542efa2c61196f67ac5f1ec77819fe3de6350afaa7::" providerId="AD" clId="Web-{59C13806-3FEF-4F6D-02BA-2AED7ABB5B30}" dt="2023-05-05T05:29:13.116" v="107"/>
          <ac:cxnSpMkLst>
            <pc:docMk/>
            <pc:sldMk cId="2187981922" sldId="258"/>
            <ac:cxnSpMk id="28" creationId="{C5ECDEE1-7093-418F-9CF5-24EEB115C1C1}"/>
          </ac:cxnSpMkLst>
        </pc:cxnChg>
        <pc:cxnChg chg="add">
          <ac:chgData name="Guest User" userId="S::urn:spo:anon#c679211e7eca5bafab7f3a542efa2c61196f67ac5f1ec77819fe3de6350afaa7::" providerId="AD" clId="Web-{59C13806-3FEF-4F6D-02BA-2AED7ABB5B30}" dt="2023-05-05T05:29:13.116" v="107"/>
          <ac:cxnSpMkLst>
            <pc:docMk/>
            <pc:sldMk cId="2187981922" sldId="258"/>
            <ac:cxnSpMk id="30" creationId="{045062AF-EB11-4651-BC4A-4DA21768DE8E}"/>
          </ac:cxnSpMkLst>
        </pc:cxnChg>
      </pc:sldChg>
      <pc:sldChg chg="new del">
        <pc:chgData name="Guest User" userId="S::urn:spo:anon#c679211e7eca5bafab7f3a542efa2c61196f67ac5f1ec77819fe3de6350afaa7::" providerId="AD" clId="Web-{59C13806-3FEF-4F6D-02BA-2AED7ABB5B30}" dt="2023-05-05T05:25:31.193" v="100"/>
        <pc:sldMkLst>
          <pc:docMk/>
          <pc:sldMk cId="90567660" sldId="259"/>
        </pc:sldMkLst>
      </pc:sldChg>
      <pc:sldChg chg="modSp new mod modClrScheme chgLayout">
        <pc:chgData name="Guest User" userId="S::urn:spo:anon#c679211e7eca5bafab7f3a542efa2c61196f67ac5f1ec77819fe3de6350afaa7::" providerId="AD" clId="Web-{59C13806-3FEF-4F6D-02BA-2AED7ABB5B30}" dt="2023-05-05T05:28:29.078" v="106"/>
        <pc:sldMkLst>
          <pc:docMk/>
          <pc:sldMk cId="3473235128" sldId="260"/>
        </pc:sldMkLst>
        <pc:spChg chg="mod ord">
          <ac:chgData name="Guest User" userId="S::urn:spo:anon#c679211e7eca5bafab7f3a542efa2c61196f67ac5f1ec77819fe3de6350afaa7::" providerId="AD" clId="Web-{59C13806-3FEF-4F6D-02BA-2AED7ABB5B30}" dt="2023-05-05T05:28:29.078" v="106"/>
          <ac:spMkLst>
            <pc:docMk/>
            <pc:sldMk cId="3473235128" sldId="260"/>
            <ac:spMk id="2" creationId="{CDBED433-0FFC-66E4-E684-1B0A7152F541}"/>
          </ac:spMkLst>
        </pc:spChg>
        <pc:spChg chg="mod ord">
          <ac:chgData name="Guest User" userId="S::urn:spo:anon#c679211e7eca5bafab7f3a542efa2c61196f67ac5f1ec77819fe3de6350afaa7::" providerId="AD" clId="Web-{59C13806-3FEF-4F6D-02BA-2AED7ABB5B30}" dt="2023-05-05T05:28:29.078" v="106"/>
          <ac:spMkLst>
            <pc:docMk/>
            <pc:sldMk cId="3473235128" sldId="260"/>
            <ac:spMk id="3" creationId="{DE7F5A9A-A207-CC74-17B4-070F9B77290B}"/>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2149162161" sldId="261"/>
        </pc:sldMkLst>
        <pc:spChg chg="mod ord">
          <ac:chgData name="Guest User" userId="S::urn:spo:anon#c679211e7eca5bafab7f3a542efa2c61196f67ac5f1ec77819fe3de6350afaa7::" providerId="AD" clId="Web-{59C13806-3FEF-4F6D-02BA-2AED7ABB5B30}" dt="2023-05-05T05:28:29.078" v="106"/>
          <ac:spMkLst>
            <pc:docMk/>
            <pc:sldMk cId="2149162161" sldId="261"/>
            <ac:spMk id="2" creationId="{C1BB8D3D-F2A2-8E4A-2B49-4E917053E863}"/>
          </ac:spMkLst>
        </pc:spChg>
        <pc:spChg chg="mod ord">
          <ac:chgData name="Guest User" userId="S::urn:spo:anon#c679211e7eca5bafab7f3a542efa2c61196f67ac5f1ec77819fe3de6350afaa7::" providerId="AD" clId="Web-{59C13806-3FEF-4F6D-02BA-2AED7ABB5B30}" dt="2023-05-05T05:28:29.078" v="106"/>
          <ac:spMkLst>
            <pc:docMk/>
            <pc:sldMk cId="2149162161" sldId="261"/>
            <ac:spMk id="3" creationId="{BFAD0765-0D9E-7452-2829-333709CA6722}"/>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1324205985" sldId="262"/>
        </pc:sldMkLst>
        <pc:spChg chg="mod ord">
          <ac:chgData name="Guest User" userId="S::urn:spo:anon#c679211e7eca5bafab7f3a542efa2c61196f67ac5f1ec77819fe3de6350afaa7::" providerId="AD" clId="Web-{59C13806-3FEF-4F6D-02BA-2AED7ABB5B30}" dt="2023-05-05T05:28:29.078" v="106"/>
          <ac:spMkLst>
            <pc:docMk/>
            <pc:sldMk cId="1324205985" sldId="262"/>
            <ac:spMk id="2" creationId="{CCFC47D3-C3C9-7135-EE5F-B1002D7B540E}"/>
          </ac:spMkLst>
        </pc:spChg>
        <pc:spChg chg="mod ord">
          <ac:chgData name="Guest User" userId="S::urn:spo:anon#c679211e7eca5bafab7f3a542efa2c61196f67ac5f1ec77819fe3de6350afaa7::" providerId="AD" clId="Web-{59C13806-3FEF-4F6D-02BA-2AED7ABB5B30}" dt="2023-05-05T05:28:29.078" v="106"/>
          <ac:spMkLst>
            <pc:docMk/>
            <pc:sldMk cId="1324205985" sldId="262"/>
            <ac:spMk id="3" creationId="{50D1A85C-8D94-C8C4-2021-EEA1C4B0D6FF}"/>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2527481933" sldId="263"/>
        </pc:sldMkLst>
        <pc:spChg chg="mod ord">
          <ac:chgData name="Guest User" userId="S::urn:spo:anon#c679211e7eca5bafab7f3a542efa2c61196f67ac5f1ec77819fe3de6350afaa7::" providerId="AD" clId="Web-{59C13806-3FEF-4F6D-02BA-2AED7ABB5B30}" dt="2023-05-05T05:28:29.078" v="106"/>
          <ac:spMkLst>
            <pc:docMk/>
            <pc:sldMk cId="2527481933" sldId="263"/>
            <ac:spMk id="2" creationId="{96445793-BE80-78D9-C5D3-C4D15ABB6615}"/>
          </ac:spMkLst>
        </pc:spChg>
        <pc:spChg chg="mod ord">
          <ac:chgData name="Guest User" userId="S::urn:spo:anon#c679211e7eca5bafab7f3a542efa2c61196f67ac5f1ec77819fe3de6350afaa7::" providerId="AD" clId="Web-{59C13806-3FEF-4F6D-02BA-2AED7ABB5B30}" dt="2023-05-05T05:28:29.078" v="106"/>
          <ac:spMkLst>
            <pc:docMk/>
            <pc:sldMk cId="2527481933" sldId="263"/>
            <ac:spMk id="3" creationId="{A12F3D50-19BB-0186-E732-1B28D32E349C}"/>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1125022660" sldId="264"/>
        </pc:sldMkLst>
        <pc:spChg chg="mod ord">
          <ac:chgData name="Guest User" userId="S::urn:spo:anon#c679211e7eca5bafab7f3a542efa2c61196f67ac5f1ec77819fe3de6350afaa7::" providerId="AD" clId="Web-{59C13806-3FEF-4F6D-02BA-2AED7ABB5B30}" dt="2023-05-05T05:28:29.078" v="106"/>
          <ac:spMkLst>
            <pc:docMk/>
            <pc:sldMk cId="1125022660" sldId="264"/>
            <ac:spMk id="2" creationId="{A9764BEC-8833-E588-59A7-45373AF83D27}"/>
          </ac:spMkLst>
        </pc:spChg>
        <pc:spChg chg="mod ord">
          <ac:chgData name="Guest User" userId="S::urn:spo:anon#c679211e7eca5bafab7f3a542efa2c61196f67ac5f1ec77819fe3de6350afaa7::" providerId="AD" clId="Web-{59C13806-3FEF-4F6D-02BA-2AED7ABB5B30}" dt="2023-05-05T05:28:29.078" v="106"/>
          <ac:spMkLst>
            <pc:docMk/>
            <pc:sldMk cId="1125022660" sldId="264"/>
            <ac:spMk id="3" creationId="{24A292E0-8F15-F833-4B65-87BF98599CFA}"/>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354790545" sldId="265"/>
        </pc:sldMkLst>
        <pc:spChg chg="mod ord">
          <ac:chgData name="Guest User" userId="S::urn:spo:anon#c679211e7eca5bafab7f3a542efa2c61196f67ac5f1ec77819fe3de6350afaa7::" providerId="AD" clId="Web-{59C13806-3FEF-4F6D-02BA-2AED7ABB5B30}" dt="2023-05-05T05:28:29.078" v="106"/>
          <ac:spMkLst>
            <pc:docMk/>
            <pc:sldMk cId="354790545" sldId="265"/>
            <ac:spMk id="2" creationId="{04171B1B-4D54-4BF5-E334-B1750F4BBA5E}"/>
          </ac:spMkLst>
        </pc:spChg>
        <pc:spChg chg="mod ord">
          <ac:chgData name="Guest User" userId="S::urn:spo:anon#c679211e7eca5bafab7f3a542efa2c61196f67ac5f1ec77819fe3de6350afaa7::" providerId="AD" clId="Web-{59C13806-3FEF-4F6D-02BA-2AED7ABB5B30}" dt="2023-05-05T05:28:29.078" v="106"/>
          <ac:spMkLst>
            <pc:docMk/>
            <pc:sldMk cId="354790545" sldId="265"/>
            <ac:spMk id="3" creationId="{66A0F477-0CE0-335C-C74F-C1917DFC860C}"/>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2061208716" sldId="266"/>
        </pc:sldMkLst>
        <pc:spChg chg="mod ord">
          <ac:chgData name="Guest User" userId="S::urn:spo:anon#c679211e7eca5bafab7f3a542efa2c61196f67ac5f1ec77819fe3de6350afaa7::" providerId="AD" clId="Web-{59C13806-3FEF-4F6D-02BA-2AED7ABB5B30}" dt="2023-05-05T05:28:29.078" v="106"/>
          <ac:spMkLst>
            <pc:docMk/>
            <pc:sldMk cId="2061208716" sldId="266"/>
            <ac:spMk id="2" creationId="{E764370C-7B53-62F7-61B3-EE4EA06A47CC}"/>
          </ac:spMkLst>
        </pc:spChg>
        <pc:spChg chg="mod ord">
          <ac:chgData name="Guest User" userId="S::urn:spo:anon#c679211e7eca5bafab7f3a542efa2c61196f67ac5f1ec77819fe3de6350afaa7::" providerId="AD" clId="Web-{59C13806-3FEF-4F6D-02BA-2AED7ABB5B30}" dt="2023-05-05T05:28:29.078" v="106"/>
          <ac:spMkLst>
            <pc:docMk/>
            <pc:sldMk cId="2061208716" sldId="266"/>
            <ac:spMk id="3" creationId="{9EA54DC1-8297-70A1-48E1-D034F5FD19D1}"/>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378273814" sldId="267"/>
        </pc:sldMkLst>
        <pc:spChg chg="mod ord">
          <ac:chgData name="Guest User" userId="S::urn:spo:anon#c679211e7eca5bafab7f3a542efa2c61196f67ac5f1ec77819fe3de6350afaa7::" providerId="AD" clId="Web-{59C13806-3FEF-4F6D-02BA-2AED7ABB5B30}" dt="2023-05-05T05:28:29.078" v="106"/>
          <ac:spMkLst>
            <pc:docMk/>
            <pc:sldMk cId="378273814" sldId="267"/>
            <ac:spMk id="2" creationId="{8A429436-7E66-9B3D-975F-B2DA3F0235CF}"/>
          </ac:spMkLst>
        </pc:spChg>
        <pc:spChg chg="mod ord">
          <ac:chgData name="Guest User" userId="S::urn:spo:anon#c679211e7eca5bafab7f3a542efa2c61196f67ac5f1ec77819fe3de6350afaa7::" providerId="AD" clId="Web-{59C13806-3FEF-4F6D-02BA-2AED7ABB5B30}" dt="2023-05-05T05:28:29.078" v="106"/>
          <ac:spMkLst>
            <pc:docMk/>
            <pc:sldMk cId="378273814" sldId="267"/>
            <ac:spMk id="3" creationId="{3249A557-AB19-D7A5-17DB-41753EEB6BFD}"/>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3883051327" sldId="268"/>
        </pc:sldMkLst>
        <pc:spChg chg="mod ord">
          <ac:chgData name="Guest User" userId="S::urn:spo:anon#c679211e7eca5bafab7f3a542efa2c61196f67ac5f1ec77819fe3de6350afaa7::" providerId="AD" clId="Web-{59C13806-3FEF-4F6D-02BA-2AED7ABB5B30}" dt="2023-05-05T05:28:29.078" v="106"/>
          <ac:spMkLst>
            <pc:docMk/>
            <pc:sldMk cId="3883051327" sldId="268"/>
            <ac:spMk id="2" creationId="{A9C8FB9F-F479-E4A3-AEE5-8262ABFACABF}"/>
          </ac:spMkLst>
        </pc:spChg>
        <pc:spChg chg="mod ord">
          <ac:chgData name="Guest User" userId="S::urn:spo:anon#c679211e7eca5bafab7f3a542efa2c61196f67ac5f1ec77819fe3de6350afaa7::" providerId="AD" clId="Web-{59C13806-3FEF-4F6D-02BA-2AED7ABB5B30}" dt="2023-05-05T05:28:29.078" v="106"/>
          <ac:spMkLst>
            <pc:docMk/>
            <pc:sldMk cId="3883051327" sldId="268"/>
            <ac:spMk id="3" creationId="{0CBD2FB7-7BB8-8996-5030-57B7DA2597D8}"/>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1693577074" sldId="269"/>
        </pc:sldMkLst>
        <pc:spChg chg="mod ord">
          <ac:chgData name="Guest User" userId="S::urn:spo:anon#c679211e7eca5bafab7f3a542efa2c61196f67ac5f1ec77819fe3de6350afaa7::" providerId="AD" clId="Web-{59C13806-3FEF-4F6D-02BA-2AED7ABB5B30}" dt="2023-05-05T05:28:29.078" v="106"/>
          <ac:spMkLst>
            <pc:docMk/>
            <pc:sldMk cId="1693577074" sldId="269"/>
            <ac:spMk id="2" creationId="{F7B5C19F-A2D7-5CE7-650E-16F4CD217216}"/>
          </ac:spMkLst>
        </pc:spChg>
        <pc:spChg chg="mod ord">
          <ac:chgData name="Guest User" userId="S::urn:spo:anon#c679211e7eca5bafab7f3a542efa2c61196f67ac5f1ec77819fe3de6350afaa7::" providerId="AD" clId="Web-{59C13806-3FEF-4F6D-02BA-2AED7ABB5B30}" dt="2023-05-05T05:28:29.078" v="106"/>
          <ac:spMkLst>
            <pc:docMk/>
            <pc:sldMk cId="1693577074" sldId="269"/>
            <ac:spMk id="3" creationId="{7B0C7958-1F9E-895D-2D3C-E836187CA3E6}"/>
          </ac:spMkLst>
        </pc:spChg>
      </pc:sldChg>
      <pc:sldChg chg="modSp new mod modClrScheme chgLayout">
        <pc:chgData name="Guest User" userId="S::urn:spo:anon#c679211e7eca5bafab7f3a542efa2c61196f67ac5f1ec77819fe3de6350afaa7::" providerId="AD" clId="Web-{59C13806-3FEF-4F6D-02BA-2AED7ABB5B30}" dt="2023-05-05T05:28:29.078" v="106"/>
        <pc:sldMkLst>
          <pc:docMk/>
          <pc:sldMk cId="795355517" sldId="270"/>
        </pc:sldMkLst>
        <pc:spChg chg="mod ord">
          <ac:chgData name="Guest User" userId="S::urn:spo:anon#c679211e7eca5bafab7f3a542efa2c61196f67ac5f1ec77819fe3de6350afaa7::" providerId="AD" clId="Web-{59C13806-3FEF-4F6D-02BA-2AED7ABB5B30}" dt="2023-05-05T05:28:29.078" v="106"/>
          <ac:spMkLst>
            <pc:docMk/>
            <pc:sldMk cId="795355517" sldId="270"/>
            <ac:spMk id="2" creationId="{091D8DFA-ED58-2D4F-1F34-0455EE70C7BC}"/>
          </ac:spMkLst>
        </pc:spChg>
        <pc:spChg chg="mod ord">
          <ac:chgData name="Guest User" userId="S::urn:spo:anon#c679211e7eca5bafab7f3a542efa2c61196f67ac5f1ec77819fe3de6350afaa7::" providerId="AD" clId="Web-{59C13806-3FEF-4F6D-02BA-2AED7ABB5B30}" dt="2023-05-05T05:28:29.078" v="106"/>
          <ac:spMkLst>
            <pc:docMk/>
            <pc:sldMk cId="795355517" sldId="270"/>
            <ac:spMk id="3" creationId="{73161C02-EBB0-14FD-C695-4C3C9FB40CB6}"/>
          </ac:spMkLst>
        </pc:spChg>
      </pc:sldChg>
      <pc:sldMasterChg chg="del delSldLayout">
        <pc:chgData name="Guest User" userId="S::urn:spo:anon#c679211e7eca5bafab7f3a542efa2c61196f67ac5f1ec77819fe3de6350afaa7::" providerId="AD" clId="Web-{59C13806-3FEF-4F6D-02BA-2AED7ABB5B30}" dt="2023-05-05T05:25:45.959" v="101"/>
        <pc:sldMasterMkLst>
          <pc:docMk/>
          <pc:sldMasterMk cId="3670384493" sldId="2147483686"/>
        </pc:sldMasterMkLst>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2685411564" sldId="2147483675"/>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2920741058" sldId="2147483676"/>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2536232763" sldId="2147483677"/>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4211481908" sldId="2147483678"/>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27530390" sldId="2147483679"/>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2658645572" sldId="2147483680"/>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3080911454" sldId="2147483681"/>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3420717343" sldId="2147483682"/>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3293412599" sldId="2147483683"/>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1823542631" sldId="2147483684"/>
          </pc:sldLayoutMkLst>
        </pc:sldLayoutChg>
        <pc:sldLayoutChg chg="del">
          <pc:chgData name="Guest User" userId="S::urn:spo:anon#c679211e7eca5bafab7f3a542efa2c61196f67ac5f1ec77819fe3de6350afaa7::" providerId="AD" clId="Web-{59C13806-3FEF-4F6D-02BA-2AED7ABB5B30}" dt="2023-05-05T05:25:45.959" v="101"/>
          <pc:sldLayoutMkLst>
            <pc:docMk/>
            <pc:sldMasterMk cId="3670384493" sldId="2147483686"/>
            <pc:sldLayoutMk cId="946443519" sldId="2147483685"/>
          </pc:sldLayoutMkLst>
        </pc:sldLayoutChg>
      </pc:sldMasterChg>
      <pc:sldMasterChg chg="add del addSldLayout delSldLayout modSldLayout">
        <pc:chgData name="Guest User" userId="S::urn:spo:anon#c679211e7eca5bafab7f3a542efa2c61196f67ac5f1ec77819fe3de6350afaa7::" providerId="AD" clId="Web-{59C13806-3FEF-4F6D-02BA-2AED7ABB5B30}" dt="2023-05-05T05:26:41.539" v="102"/>
        <pc:sldMasterMkLst>
          <pc:docMk/>
          <pc:sldMasterMk cId="3319108650" sldId="2147483687"/>
        </pc:sldMasterMkLst>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3011896385" sldId="2147483688"/>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2539455212" sldId="2147483689"/>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505485864" sldId="2147483690"/>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1075358146" sldId="2147483691"/>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3805365070" sldId="2147483692"/>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186227478" sldId="2147483693"/>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40141140" sldId="2147483694"/>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816684778" sldId="2147483695"/>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1930882321" sldId="2147483696"/>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1811568840" sldId="2147483697"/>
          </pc:sldLayoutMkLst>
        </pc:sldLayoutChg>
        <pc:sldLayoutChg chg="add del mod replId">
          <pc:chgData name="Guest User" userId="S::urn:spo:anon#c679211e7eca5bafab7f3a542efa2c61196f67ac5f1ec77819fe3de6350afaa7::" providerId="AD" clId="Web-{59C13806-3FEF-4F6D-02BA-2AED7ABB5B30}" dt="2023-05-05T05:26:41.539" v="102"/>
          <pc:sldLayoutMkLst>
            <pc:docMk/>
            <pc:sldMasterMk cId="3319108650" sldId="2147483687"/>
            <pc:sldLayoutMk cId="195484467" sldId="2147483698"/>
          </pc:sldLayoutMkLst>
        </pc:sldLayoutChg>
      </pc:sldMasterChg>
      <pc:sldMasterChg chg="add del addSldLayout delSldLayout modSldLayout">
        <pc:chgData name="Guest User" userId="S::urn:spo:anon#c679211e7eca5bafab7f3a542efa2c61196f67ac5f1ec77819fe3de6350afaa7::" providerId="AD" clId="Web-{59C13806-3FEF-4F6D-02BA-2AED7ABB5B30}" dt="2023-05-05T05:27:12.091" v="103"/>
        <pc:sldMasterMkLst>
          <pc:docMk/>
          <pc:sldMasterMk cId="3025195004" sldId="2147483699"/>
        </pc:sldMasterMkLst>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2662356393" sldId="2147483700"/>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2247044438" sldId="2147483701"/>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3615128210" sldId="2147483702"/>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3079865235" sldId="2147483703"/>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3570078680" sldId="2147483704"/>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1819226764" sldId="2147483705"/>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1621172772" sldId="2147483706"/>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1031069040" sldId="2147483707"/>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2862487769" sldId="2147483708"/>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1497819072" sldId="2147483709"/>
          </pc:sldLayoutMkLst>
        </pc:sldLayoutChg>
        <pc:sldLayoutChg chg="add del mod replId">
          <pc:chgData name="Guest User" userId="S::urn:spo:anon#c679211e7eca5bafab7f3a542efa2c61196f67ac5f1ec77819fe3de6350afaa7::" providerId="AD" clId="Web-{59C13806-3FEF-4F6D-02BA-2AED7ABB5B30}" dt="2023-05-05T05:27:12.091" v="103"/>
          <pc:sldLayoutMkLst>
            <pc:docMk/>
            <pc:sldMasterMk cId="3025195004" sldId="2147483699"/>
            <pc:sldLayoutMk cId="3388672645" sldId="2147483710"/>
          </pc:sldLayoutMkLst>
        </pc:sldLayoutChg>
      </pc:sldMasterChg>
      <pc:sldMasterChg chg="add del addSldLayout delSldLayout modSldLayout">
        <pc:chgData name="Guest User" userId="S::urn:spo:anon#c679211e7eca5bafab7f3a542efa2c61196f67ac5f1ec77819fe3de6350afaa7::" providerId="AD" clId="Web-{59C13806-3FEF-4F6D-02BA-2AED7ABB5B30}" dt="2023-05-05T05:27:50.186" v="104"/>
        <pc:sldMasterMkLst>
          <pc:docMk/>
          <pc:sldMasterMk cId="16325903" sldId="2147483711"/>
        </pc:sldMasterMkLst>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533954339" sldId="2147483712"/>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3914276304" sldId="2147483713"/>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582491978" sldId="2147483714"/>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3263137942" sldId="2147483715"/>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3914167530" sldId="2147483716"/>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2463638710" sldId="2147483717"/>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4197356564" sldId="2147483718"/>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1339417313" sldId="2147483719"/>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1226231708" sldId="2147483720"/>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608619004" sldId="2147483721"/>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1453233573" sldId="2147483722"/>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3081645264" sldId="2147483723"/>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3054754065" sldId="2147483724"/>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1024599444" sldId="2147483725"/>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2166492401" sldId="2147483726"/>
          </pc:sldLayoutMkLst>
        </pc:sldLayoutChg>
        <pc:sldLayoutChg chg="add del mod replId">
          <pc:chgData name="Guest User" userId="S::urn:spo:anon#c679211e7eca5bafab7f3a542efa2c61196f67ac5f1ec77819fe3de6350afaa7::" providerId="AD" clId="Web-{59C13806-3FEF-4F6D-02BA-2AED7ABB5B30}" dt="2023-05-05T05:27:50.186" v="104"/>
          <pc:sldLayoutMkLst>
            <pc:docMk/>
            <pc:sldMasterMk cId="16325903" sldId="2147483711"/>
            <pc:sldLayoutMk cId="2389689526" sldId="2147483727"/>
          </pc:sldLayoutMkLst>
        </pc:sldLayoutChg>
      </pc:sldMasterChg>
      <pc:sldMasterChg chg="add del addSldLayout delSldLayout modSldLayout">
        <pc:chgData name="Guest User" userId="S::urn:spo:anon#c679211e7eca5bafab7f3a542efa2c61196f67ac5f1ec77819fe3de6350afaa7::" providerId="AD" clId="Web-{59C13806-3FEF-4F6D-02BA-2AED7ABB5B30}" dt="2023-05-05T05:28:07.655" v="105"/>
        <pc:sldMasterMkLst>
          <pc:docMk/>
          <pc:sldMasterMk cId="1015931161" sldId="2147483728"/>
        </pc:sldMasterMkLst>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131164182" sldId="2147483729"/>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736077943" sldId="2147483730"/>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654639416" sldId="2147483731"/>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05676738" sldId="2147483732"/>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234489658" sldId="2147483733"/>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968559494" sldId="2147483734"/>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411567606" sldId="2147483735"/>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154000842" sldId="2147483736"/>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877843849" sldId="2147483737"/>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155839498" sldId="2147483738"/>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1116386260" sldId="2147483739"/>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075055063" sldId="2147483740"/>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1241238949" sldId="2147483741"/>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911847555" sldId="2147483742"/>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3135623048" sldId="2147483743"/>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548005788" sldId="2147483744"/>
          </pc:sldLayoutMkLst>
        </pc:sldLayoutChg>
        <pc:sldLayoutChg chg="add del mod replId">
          <pc:chgData name="Guest User" userId="S::urn:spo:anon#c679211e7eca5bafab7f3a542efa2c61196f67ac5f1ec77819fe3de6350afaa7::" providerId="AD" clId="Web-{59C13806-3FEF-4F6D-02BA-2AED7ABB5B30}" dt="2023-05-05T05:28:07.655" v="105"/>
          <pc:sldLayoutMkLst>
            <pc:docMk/>
            <pc:sldMasterMk cId="1015931161" sldId="2147483728"/>
            <pc:sldLayoutMk cId="2985853229" sldId="2147483745"/>
          </pc:sldLayoutMkLst>
        </pc:sldLayoutChg>
      </pc:sldMasterChg>
      <pc:sldMasterChg chg="add del addSldLayout delSldLayout modSldLayout">
        <pc:chgData name="Guest User" userId="S::urn:spo:anon#c679211e7eca5bafab7f3a542efa2c61196f67ac5f1ec77819fe3de6350afaa7::" providerId="AD" clId="Web-{59C13806-3FEF-4F6D-02BA-2AED7ABB5B30}" dt="2023-05-05T05:28:29.078" v="106"/>
        <pc:sldMasterMkLst>
          <pc:docMk/>
          <pc:sldMasterMk cId="2169388810" sldId="2147483746"/>
        </pc:sldMasterMkLst>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3989342348" sldId="2147483747"/>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3369624003" sldId="2147483748"/>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1665752710" sldId="2147483749"/>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2270233518" sldId="2147483750"/>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3023996359" sldId="2147483751"/>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829509738" sldId="2147483752"/>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2820505724" sldId="2147483753"/>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3813048064" sldId="2147483754"/>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4235869533" sldId="2147483755"/>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223458238" sldId="2147483756"/>
          </pc:sldLayoutMkLst>
        </pc:sldLayoutChg>
        <pc:sldLayoutChg chg="add del mod replId">
          <pc:chgData name="Guest User" userId="S::urn:spo:anon#c679211e7eca5bafab7f3a542efa2c61196f67ac5f1ec77819fe3de6350afaa7::" providerId="AD" clId="Web-{59C13806-3FEF-4F6D-02BA-2AED7ABB5B30}" dt="2023-05-05T05:28:29.078" v="106"/>
          <pc:sldLayoutMkLst>
            <pc:docMk/>
            <pc:sldMasterMk cId="2169388810" sldId="2147483746"/>
            <pc:sldLayoutMk cId="539228094" sldId="2147483757"/>
          </pc:sldLayoutMkLst>
        </pc:sldLayoutChg>
      </pc:sldMasterChg>
      <pc:sldMasterChg chg="add addSldLayout modSldLayout">
        <pc:chgData name="Guest User" userId="S::urn:spo:anon#c679211e7eca5bafab7f3a542efa2c61196f67ac5f1ec77819fe3de6350afaa7::" providerId="AD" clId="Web-{59C13806-3FEF-4F6D-02BA-2AED7ABB5B30}" dt="2023-05-05T05:28:29.078" v="106"/>
        <pc:sldMasterMkLst>
          <pc:docMk/>
          <pc:sldMasterMk cId="1007882708" sldId="2147483758"/>
        </pc:sldMasterMkLst>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2296009347" sldId="2147483759"/>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773942722" sldId="2147483760"/>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950263706" sldId="2147483761"/>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337607107" sldId="2147483762"/>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1737968355" sldId="2147483763"/>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805794008" sldId="2147483764"/>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1241943477" sldId="2147483765"/>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2891453604" sldId="2147483766"/>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3197170790" sldId="2147483767"/>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2590475060" sldId="2147483768"/>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3340115563" sldId="2147483769"/>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2501978239" sldId="2147483770"/>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4292691839" sldId="2147483771"/>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1102682805" sldId="2147483772"/>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975702842" sldId="2147483773"/>
          </pc:sldLayoutMkLst>
        </pc:sldLayoutChg>
        <pc:sldLayoutChg chg="add mod replId">
          <pc:chgData name="Guest User" userId="S::urn:spo:anon#c679211e7eca5bafab7f3a542efa2c61196f67ac5f1ec77819fe3de6350afaa7::" providerId="AD" clId="Web-{59C13806-3FEF-4F6D-02BA-2AED7ABB5B30}" dt="2023-05-05T05:28:29.078" v="106"/>
          <pc:sldLayoutMkLst>
            <pc:docMk/>
            <pc:sldMasterMk cId="1007882708" sldId="2147483758"/>
            <pc:sldLayoutMk cId="3242019697" sldId="2147483774"/>
          </pc:sldLayoutMkLst>
        </pc:sldLayoutChg>
      </pc:sldMasterChg>
    </pc:docChg>
  </pc:docChgLst>
  <pc:docChgLst>
    <pc:chgData name="Karri, Venkata Mani Babu" userId="S::vkarri@iu.edu::980a532c-f38f-4d4d-9342-b336ae16a4d4" providerId="AD" clId="Web-{6DE4435D-C586-4433-B763-D8F9246C4DCF}"/>
    <pc:docChg chg="modSld">
      <pc:chgData name="Karri, Venkata Mani Babu" userId="S::vkarri@iu.edu::980a532c-f38f-4d4d-9342-b336ae16a4d4" providerId="AD" clId="Web-{6DE4435D-C586-4433-B763-D8F9246C4DCF}" dt="2023-05-06T23:48:01.524" v="811" actId="20577"/>
      <pc:docMkLst>
        <pc:docMk/>
      </pc:docMkLst>
      <pc:sldChg chg="modSp">
        <pc:chgData name="Karri, Venkata Mani Babu" userId="S::vkarri@iu.edu::980a532c-f38f-4d4d-9342-b336ae16a4d4" providerId="AD" clId="Web-{6DE4435D-C586-4433-B763-D8F9246C4DCF}" dt="2023-05-06T22:49:31.236" v="11" actId="20577"/>
        <pc:sldMkLst>
          <pc:docMk/>
          <pc:sldMk cId="3252563922" sldId="256"/>
        </pc:sldMkLst>
        <pc:spChg chg="mod">
          <ac:chgData name="Karri, Venkata Mani Babu" userId="S::vkarri@iu.edu::980a532c-f38f-4d4d-9342-b336ae16a4d4" providerId="AD" clId="Web-{6DE4435D-C586-4433-B763-D8F9246C4DCF}" dt="2023-05-06T22:49:31.236" v="11" actId="20577"/>
          <ac:spMkLst>
            <pc:docMk/>
            <pc:sldMk cId="3252563922" sldId="256"/>
            <ac:spMk id="3" creationId="{F5233D1E-0C25-2E57-6945-8FE644CBC276}"/>
          </ac:spMkLst>
        </pc:spChg>
      </pc:sldChg>
      <pc:sldChg chg="modSp">
        <pc:chgData name="Karri, Venkata Mani Babu" userId="S::vkarri@iu.edu::980a532c-f38f-4d4d-9342-b336ae16a4d4" providerId="AD" clId="Web-{6DE4435D-C586-4433-B763-D8F9246C4DCF}" dt="2023-05-06T23:05:23.956" v="130" actId="20577"/>
        <pc:sldMkLst>
          <pc:docMk/>
          <pc:sldMk cId="1461833732" sldId="257"/>
        </pc:sldMkLst>
        <pc:spChg chg="mod">
          <ac:chgData name="Karri, Venkata Mani Babu" userId="S::vkarri@iu.edu::980a532c-f38f-4d4d-9342-b336ae16a4d4" providerId="AD" clId="Web-{6DE4435D-C586-4433-B763-D8F9246C4DCF}" dt="2023-05-06T23:05:23.956" v="130" actId="20577"/>
          <ac:spMkLst>
            <pc:docMk/>
            <pc:sldMk cId="1461833732" sldId="257"/>
            <ac:spMk id="3" creationId="{43820BFF-7A9B-4329-8241-351D1093DE9A}"/>
          </ac:spMkLst>
        </pc:spChg>
      </pc:sldChg>
      <pc:sldChg chg="modSp">
        <pc:chgData name="Karri, Venkata Mani Babu" userId="S::vkarri@iu.edu::980a532c-f38f-4d4d-9342-b336ae16a4d4" providerId="AD" clId="Web-{6DE4435D-C586-4433-B763-D8F9246C4DCF}" dt="2023-05-06T23:10:55.744" v="133" actId="20577"/>
        <pc:sldMkLst>
          <pc:docMk/>
          <pc:sldMk cId="3473235128" sldId="260"/>
        </pc:sldMkLst>
        <pc:spChg chg="mod">
          <ac:chgData name="Karri, Venkata Mani Babu" userId="S::vkarri@iu.edu::980a532c-f38f-4d4d-9342-b336ae16a4d4" providerId="AD" clId="Web-{6DE4435D-C586-4433-B763-D8F9246C4DCF}" dt="2023-05-06T23:10:55.744" v="133" actId="20577"/>
          <ac:spMkLst>
            <pc:docMk/>
            <pc:sldMk cId="3473235128" sldId="260"/>
            <ac:spMk id="3" creationId="{DE7F5A9A-A207-CC74-17B4-070F9B77290B}"/>
          </ac:spMkLst>
        </pc:spChg>
      </pc:sldChg>
      <pc:sldChg chg="modSp">
        <pc:chgData name="Karri, Venkata Mani Babu" userId="S::vkarri@iu.edu::980a532c-f38f-4d4d-9342-b336ae16a4d4" providerId="AD" clId="Web-{6DE4435D-C586-4433-B763-D8F9246C4DCF}" dt="2023-05-06T23:48:01.524" v="811" actId="20577"/>
        <pc:sldMkLst>
          <pc:docMk/>
          <pc:sldMk cId="1125022660" sldId="264"/>
        </pc:sldMkLst>
        <pc:spChg chg="mod">
          <ac:chgData name="Karri, Venkata Mani Babu" userId="S::vkarri@iu.edu::980a532c-f38f-4d4d-9342-b336ae16a4d4" providerId="AD" clId="Web-{6DE4435D-C586-4433-B763-D8F9246C4DCF}" dt="2023-05-06T23:44:12.641" v="688" actId="14100"/>
          <ac:spMkLst>
            <pc:docMk/>
            <pc:sldMk cId="1125022660" sldId="264"/>
            <ac:spMk id="2" creationId="{A9764BEC-8833-E588-59A7-45373AF83D27}"/>
          </ac:spMkLst>
        </pc:spChg>
        <pc:spChg chg="mod">
          <ac:chgData name="Karri, Venkata Mani Babu" userId="S::vkarri@iu.edu::980a532c-f38f-4d4d-9342-b336ae16a4d4" providerId="AD" clId="Web-{6DE4435D-C586-4433-B763-D8F9246C4DCF}" dt="2023-05-06T23:48:01.524" v="811" actId="20577"/>
          <ac:spMkLst>
            <pc:docMk/>
            <pc:sldMk cId="1125022660" sldId="264"/>
            <ac:spMk id="3" creationId="{24A292E0-8F15-F833-4B65-87BF98599CFA}"/>
          </ac:spMkLst>
        </pc:spChg>
      </pc:sldChg>
      <pc:sldChg chg="modSp">
        <pc:chgData name="Karri, Venkata Mani Babu" userId="S::vkarri@iu.edu::980a532c-f38f-4d4d-9342-b336ae16a4d4" providerId="AD" clId="Web-{6DE4435D-C586-4433-B763-D8F9246C4DCF}" dt="2023-05-06T22:51:14.582" v="21" actId="20577"/>
        <pc:sldMkLst>
          <pc:docMk/>
          <pc:sldMk cId="538363478" sldId="271"/>
        </pc:sldMkLst>
        <pc:spChg chg="mod">
          <ac:chgData name="Karri, Venkata Mani Babu" userId="S::vkarri@iu.edu::980a532c-f38f-4d4d-9342-b336ae16a4d4" providerId="AD" clId="Web-{6DE4435D-C586-4433-B763-D8F9246C4DCF}" dt="2023-05-06T22:51:14.582" v="21" actId="20577"/>
          <ac:spMkLst>
            <pc:docMk/>
            <pc:sldMk cId="538363478" sldId="271"/>
            <ac:spMk id="3" creationId="{890CAFBB-64BE-8734-7F6C-3A29CFAC5B4D}"/>
          </ac:spMkLst>
        </pc:spChg>
      </pc:sldChg>
    </pc:docChg>
  </pc:docChgLst>
  <pc:docChgLst>
    <pc:chgData name="Anuja Anil Sawant" userId="b64a50b4-6949-49e9-940b-a1259323d57f" providerId="ADAL" clId="{7A4ED358-BFFA-4D0B-BBBF-0D906A42AE19}"/>
    <pc:docChg chg="undo custSel addSld modSld addMainMaster delMainMaster">
      <pc:chgData name="Anuja Anil Sawant" userId="b64a50b4-6949-49e9-940b-a1259323d57f" providerId="ADAL" clId="{7A4ED358-BFFA-4D0B-BBBF-0D906A42AE19}" dt="2023-05-05T20:34:13.358" v="579" actId="20577"/>
      <pc:docMkLst>
        <pc:docMk/>
      </pc:docMkLst>
      <pc:sldChg chg="addSp delSp modSp new mod setBg modClrScheme setClrOvrMap delDesignElem chgLayout">
        <pc:chgData name="Anuja Anil Sawant" userId="b64a50b4-6949-49e9-940b-a1259323d57f" providerId="ADAL" clId="{7A4ED358-BFFA-4D0B-BBBF-0D906A42AE19}" dt="2023-05-05T19:25:44.213" v="180" actId="12"/>
        <pc:sldMkLst>
          <pc:docMk/>
          <pc:sldMk cId="3252563922" sldId="256"/>
        </pc:sldMkLst>
        <pc:spChg chg="mod ord">
          <ac:chgData name="Anuja Anil Sawant" userId="b64a50b4-6949-49e9-940b-a1259323d57f" providerId="ADAL" clId="{7A4ED358-BFFA-4D0B-BBBF-0D906A42AE19}" dt="2023-05-05T19:24:37.076" v="176" actId="1076"/>
          <ac:spMkLst>
            <pc:docMk/>
            <pc:sldMk cId="3252563922" sldId="256"/>
            <ac:spMk id="2" creationId="{F6FCC035-919A-373B-C857-CE0C8D0A3885}"/>
          </ac:spMkLst>
        </pc:spChg>
        <pc:spChg chg="mod ord">
          <ac:chgData name="Anuja Anil Sawant" userId="b64a50b4-6949-49e9-940b-a1259323d57f" providerId="ADAL" clId="{7A4ED358-BFFA-4D0B-BBBF-0D906A42AE19}" dt="2023-05-05T19:25:44.213" v="180" actId="12"/>
          <ac:spMkLst>
            <pc:docMk/>
            <pc:sldMk cId="3252563922" sldId="256"/>
            <ac:spMk id="3" creationId="{F5233D1E-0C25-2E57-6945-8FE644CBC276}"/>
          </ac:spMkLst>
        </pc:spChg>
        <pc:spChg chg="add del">
          <ac:chgData name="Anuja Anil Sawant" userId="b64a50b4-6949-49e9-940b-a1259323d57f" providerId="ADAL" clId="{7A4ED358-BFFA-4D0B-BBBF-0D906A42AE19}" dt="2023-05-03T23:47:43.678" v="75" actId="26606"/>
          <ac:spMkLst>
            <pc:docMk/>
            <pc:sldMk cId="3252563922" sldId="256"/>
            <ac:spMk id="9" creationId="{F194AEDE-F25F-43E6-A2C4-7FFF41074990}"/>
          </ac:spMkLst>
        </pc:spChg>
        <pc:spChg chg="add del">
          <ac:chgData name="Anuja Anil Sawant" userId="b64a50b4-6949-49e9-940b-a1259323d57f" providerId="ADAL" clId="{7A4ED358-BFFA-4D0B-BBBF-0D906A42AE19}" dt="2023-05-03T23:47:43.678" v="75" actId="26606"/>
          <ac:spMkLst>
            <pc:docMk/>
            <pc:sldMk cId="3252563922" sldId="256"/>
            <ac:spMk id="15" creationId="{B937640E-EF7A-4A6C-A950-D12B7D5C923E}"/>
          </ac:spMkLst>
        </pc:spChg>
        <pc:spChg chg="add del">
          <ac:chgData name="Anuja Anil Sawant" userId="b64a50b4-6949-49e9-940b-a1259323d57f" providerId="ADAL" clId="{7A4ED358-BFFA-4D0B-BBBF-0D906A42AE19}" dt="2023-05-03T23:47:43.678" v="75" actId="26606"/>
          <ac:spMkLst>
            <pc:docMk/>
            <pc:sldMk cId="3252563922" sldId="256"/>
            <ac:spMk id="19" creationId="{60B98957-D5C0-4FFC-8987-C5D8A06FDC87}"/>
          </ac:spMkLst>
        </pc:spChg>
        <pc:spChg chg="add del">
          <ac:chgData name="Anuja Anil Sawant" userId="b64a50b4-6949-49e9-940b-a1259323d57f" providerId="ADAL" clId="{7A4ED358-BFFA-4D0B-BBBF-0D906A42AE19}" dt="2023-05-03T23:47:46.644" v="77" actId="26606"/>
          <ac:spMkLst>
            <pc:docMk/>
            <pc:sldMk cId="3252563922" sldId="256"/>
            <ac:spMk id="25" creationId="{1D153959-30FA-4987-A094-7243641F474B}"/>
          </ac:spMkLst>
        </pc:spChg>
        <pc:spChg chg="add del">
          <ac:chgData name="Anuja Anil Sawant" userId="b64a50b4-6949-49e9-940b-a1259323d57f" providerId="ADAL" clId="{7A4ED358-BFFA-4D0B-BBBF-0D906A42AE19}" dt="2023-05-03T23:47:46.644" v="77" actId="26606"/>
          <ac:spMkLst>
            <pc:docMk/>
            <pc:sldMk cId="3252563922" sldId="256"/>
            <ac:spMk id="26" creationId="{EB6D1D7F-141C-4D8E-BFBA-D95B68E16385}"/>
          </ac:spMkLst>
        </pc:spChg>
        <pc:spChg chg="add del">
          <ac:chgData name="Anuja Anil Sawant" userId="b64a50b4-6949-49e9-940b-a1259323d57f" providerId="ADAL" clId="{7A4ED358-BFFA-4D0B-BBBF-0D906A42AE19}" dt="2023-05-03T23:47:46.644" v="77" actId="26606"/>
          <ac:spMkLst>
            <pc:docMk/>
            <pc:sldMk cId="3252563922" sldId="256"/>
            <ac:spMk id="27" creationId="{27248369-464E-49D1-91FC-BC34A50A66D2}"/>
          </ac:spMkLst>
        </pc:spChg>
        <pc:spChg chg="add del">
          <ac:chgData name="Anuja Anil Sawant" userId="b64a50b4-6949-49e9-940b-a1259323d57f" providerId="ADAL" clId="{7A4ED358-BFFA-4D0B-BBBF-0D906A42AE19}" dt="2023-05-03T23:47:52.705" v="79" actId="26606"/>
          <ac:spMkLst>
            <pc:docMk/>
            <pc:sldMk cId="3252563922" sldId="256"/>
            <ac:spMk id="30" creationId="{F194AEDE-F25F-43E6-A2C4-7FFF41074990}"/>
          </ac:spMkLst>
        </pc:spChg>
        <pc:spChg chg="add del">
          <ac:chgData name="Anuja Anil Sawant" userId="b64a50b4-6949-49e9-940b-a1259323d57f" providerId="ADAL" clId="{7A4ED358-BFFA-4D0B-BBBF-0D906A42AE19}" dt="2023-05-03T23:47:52.705" v="79" actId="26606"/>
          <ac:spMkLst>
            <pc:docMk/>
            <pc:sldMk cId="3252563922" sldId="256"/>
            <ac:spMk id="33" creationId="{B937640E-EF7A-4A6C-A950-D12B7D5C923E}"/>
          </ac:spMkLst>
        </pc:spChg>
        <pc:spChg chg="add del">
          <ac:chgData name="Anuja Anil Sawant" userId="b64a50b4-6949-49e9-940b-a1259323d57f" providerId="ADAL" clId="{7A4ED358-BFFA-4D0B-BBBF-0D906A42AE19}" dt="2023-05-03T23:47:52.705" v="79" actId="26606"/>
          <ac:spMkLst>
            <pc:docMk/>
            <pc:sldMk cId="3252563922" sldId="256"/>
            <ac:spMk id="36" creationId="{60B98957-D5C0-4FFC-8987-C5D8A06FDC87}"/>
          </ac:spMkLst>
        </pc:spChg>
        <pc:spChg chg="add del">
          <ac:chgData name="Anuja Anil Sawant" userId="b64a50b4-6949-49e9-940b-a1259323d57f" providerId="ADAL" clId="{7A4ED358-BFFA-4D0B-BBBF-0D906A42AE19}" dt="2023-05-03T23:48:07.602" v="81" actId="26606"/>
          <ac:spMkLst>
            <pc:docMk/>
            <pc:sldMk cId="3252563922" sldId="256"/>
            <ac:spMk id="40" creationId="{1D153959-30FA-4987-A094-7243641F474B}"/>
          </ac:spMkLst>
        </pc:spChg>
        <pc:spChg chg="add del">
          <ac:chgData name="Anuja Anil Sawant" userId="b64a50b4-6949-49e9-940b-a1259323d57f" providerId="ADAL" clId="{7A4ED358-BFFA-4D0B-BBBF-0D906A42AE19}" dt="2023-05-03T23:48:07.602" v="81" actId="26606"/>
          <ac:spMkLst>
            <pc:docMk/>
            <pc:sldMk cId="3252563922" sldId="256"/>
            <ac:spMk id="41" creationId="{EB6D1D7F-141C-4D8E-BFBA-D95B68E16385}"/>
          </ac:spMkLst>
        </pc:spChg>
        <pc:spChg chg="add del">
          <ac:chgData name="Anuja Anil Sawant" userId="b64a50b4-6949-49e9-940b-a1259323d57f" providerId="ADAL" clId="{7A4ED358-BFFA-4D0B-BBBF-0D906A42AE19}" dt="2023-05-03T23:48:07.602" v="81" actId="26606"/>
          <ac:spMkLst>
            <pc:docMk/>
            <pc:sldMk cId="3252563922" sldId="256"/>
            <ac:spMk id="42" creationId="{27248369-464E-49D1-91FC-BC34A50A66D2}"/>
          </ac:spMkLst>
        </pc:spChg>
        <pc:spChg chg="add del">
          <ac:chgData name="Anuja Anil Sawant" userId="b64a50b4-6949-49e9-940b-a1259323d57f" providerId="ADAL" clId="{7A4ED358-BFFA-4D0B-BBBF-0D906A42AE19}" dt="2023-05-03T23:48:09.874" v="83" actId="26606"/>
          <ac:spMkLst>
            <pc:docMk/>
            <pc:sldMk cId="3252563922" sldId="256"/>
            <ac:spMk id="45" creationId="{733E0473-C315-42D8-A82A-A2FE49DC67DA}"/>
          </ac:spMkLst>
        </pc:spChg>
        <pc:spChg chg="add del">
          <ac:chgData name="Anuja Anil Sawant" userId="b64a50b4-6949-49e9-940b-a1259323d57f" providerId="ADAL" clId="{7A4ED358-BFFA-4D0B-BBBF-0D906A42AE19}" dt="2023-05-03T23:48:09.874" v="83" actId="26606"/>
          <ac:spMkLst>
            <pc:docMk/>
            <pc:sldMk cId="3252563922" sldId="256"/>
            <ac:spMk id="46" creationId="{AD23A251-68F2-43E5-812B-4BBAE1AF535E}"/>
          </ac:spMkLst>
        </pc:spChg>
        <pc:spChg chg="add del">
          <ac:chgData name="Anuja Anil Sawant" userId="b64a50b4-6949-49e9-940b-a1259323d57f" providerId="ADAL" clId="{7A4ED358-BFFA-4D0B-BBBF-0D906A42AE19}" dt="2023-05-03T23:48:11.115" v="85" actId="26606"/>
          <ac:spMkLst>
            <pc:docMk/>
            <pc:sldMk cId="3252563922" sldId="256"/>
            <ac:spMk id="56" creationId="{5D13CC36-B950-4F02-9BAF-9A7EB267398C}"/>
          </ac:spMkLst>
        </pc:spChg>
        <pc:spChg chg="add del">
          <ac:chgData name="Anuja Anil Sawant" userId="b64a50b4-6949-49e9-940b-a1259323d57f" providerId="ADAL" clId="{7A4ED358-BFFA-4D0B-BBBF-0D906A42AE19}" dt="2023-05-03T23:48:11.115" v="85" actId="26606"/>
          <ac:spMkLst>
            <pc:docMk/>
            <pc:sldMk cId="3252563922" sldId="256"/>
            <ac:spMk id="57" creationId="{D1BDED99-B35B-4FEE-A274-8E8DB6FEEECF}"/>
          </ac:spMkLst>
        </pc:spChg>
        <pc:spChg chg="add del">
          <ac:chgData name="Anuja Anil Sawant" userId="b64a50b4-6949-49e9-940b-a1259323d57f" providerId="ADAL" clId="{7A4ED358-BFFA-4D0B-BBBF-0D906A42AE19}" dt="2023-05-03T23:48:51.753" v="87" actId="26606"/>
          <ac:spMkLst>
            <pc:docMk/>
            <pc:sldMk cId="3252563922" sldId="256"/>
            <ac:spMk id="60" creationId="{2D6FBB9D-1CAA-4D05-AB33-BABDFE17B843}"/>
          </ac:spMkLst>
        </pc:spChg>
        <pc:spChg chg="add del">
          <ac:chgData name="Anuja Anil Sawant" userId="b64a50b4-6949-49e9-940b-a1259323d57f" providerId="ADAL" clId="{7A4ED358-BFFA-4D0B-BBBF-0D906A42AE19}" dt="2023-05-03T23:48:51.753" v="87" actId="26606"/>
          <ac:spMkLst>
            <pc:docMk/>
            <pc:sldMk cId="3252563922" sldId="256"/>
            <ac:spMk id="61" creationId="{04727B71-B4B6-4823-80A1-68C40B475118}"/>
          </ac:spMkLst>
        </pc:spChg>
        <pc:spChg chg="add del">
          <ac:chgData name="Anuja Anil Sawant" userId="b64a50b4-6949-49e9-940b-a1259323d57f" providerId="ADAL" clId="{7A4ED358-BFFA-4D0B-BBBF-0D906A42AE19}" dt="2023-05-03T23:48:51.753" v="87" actId="26606"/>
          <ac:spMkLst>
            <pc:docMk/>
            <pc:sldMk cId="3252563922" sldId="256"/>
            <ac:spMk id="62" creationId="{79A6DB05-9FB5-4B07-8675-74C23D4FD89D}"/>
          </ac:spMkLst>
        </pc:spChg>
        <pc:spChg chg="add del">
          <ac:chgData name="Anuja Anil Sawant" userId="b64a50b4-6949-49e9-940b-a1259323d57f" providerId="ADAL" clId="{7A4ED358-BFFA-4D0B-BBBF-0D906A42AE19}" dt="2023-05-03T23:48:51.753" v="87" actId="26606"/>
          <ac:spMkLst>
            <pc:docMk/>
            <pc:sldMk cId="3252563922" sldId="256"/>
            <ac:spMk id="63" creationId="{9F27744B-47AB-4459-8C2F-1D5EE63A3E09}"/>
          </ac:spMkLst>
        </pc:spChg>
        <pc:spChg chg="add del">
          <ac:chgData name="Anuja Anil Sawant" userId="b64a50b4-6949-49e9-940b-a1259323d57f" providerId="ADAL" clId="{7A4ED358-BFFA-4D0B-BBBF-0D906A42AE19}" dt="2023-05-03T23:48:51.753" v="87" actId="26606"/>
          <ac:spMkLst>
            <pc:docMk/>
            <pc:sldMk cId="3252563922" sldId="256"/>
            <ac:spMk id="65" creationId="{7D266DCC-5218-4AE0-B964-6FC2EA3BDF21}"/>
          </ac:spMkLst>
        </pc:spChg>
        <pc:spChg chg="add del">
          <ac:chgData name="Anuja Anil Sawant" userId="b64a50b4-6949-49e9-940b-a1259323d57f" providerId="ADAL" clId="{7A4ED358-BFFA-4D0B-BBBF-0D906A42AE19}" dt="2023-05-03T23:48:51.753" v="87" actId="26606"/>
          <ac:spMkLst>
            <pc:docMk/>
            <pc:sldMk cId="3252563922" sldId="256"/>
            <ac:spMk id="66" creationId="{973DE4F1-1583-4AE3-9696-9659D27C5F66}"/>
          </ac:spMkLst>
        </pc:spChg>
        <pc:spChg chg="add del">
          <ac:chgData name="Anuja Anil Sawant" userId="b64a50b4-6949-49e9-940b-a1259323d57f" providerId="ADAL" clId="{7A4ED358-BFFA-4D0B-BBBF-0D906A42AE19}" dt="2023-05-03T23:48:51.753" v="87" actId="26606"/>
          <ac:spMkLst>
            <pc:docMk/>
            <pc:sldMk cId="3252563922" sldId="256"/>
            <ac:spMk id="67" creationId="{D6297641-8B9F-4767-9606-8A11313227BF}"/>
          </ac:spMkLst>
        </pc:spChg>
        <pc:spChg chg="add del">
          <ac:chgData name="Anuja Anil Sawant" userId="b64a50b4-6949-49e9-940b-a1259323d57f" providerId="ADAL" clId="{7A4ED358-BFFA-4D0B-BBBF-0D906A42AE19}" dt="2023-05-03T23:48:51.753" v="87" actId="26606"/>
          <ac:spMkLst>
            <pc:docMk/>
            <pc:sldMk cId="3252563922" sldId="256"/>
            <ac:spMk id="68" creationId="{FD3C8959-A2A1-469E-8619-82F077E33FE5}"/>
          </ac:spMkLst>
        </pc:spChg>
        <pc:spChg chg="add del">
          <ac:chgData name="Anuja Anil Sawant" userId="b64a50b4-6949-49e9-940b-a1259323d57f" providerId="ADAL" clId="{7A4ED358-BFFA-4D0B-BBBF-0D906A42AE19}" dt="2023-05-03T23:49:00.263" v="89" actId="26606"/>
          <ac:spMkLst>
            <pc:docMk/>
            <pc:sldMk cId="3252563922" sldId="256"/>
            <ac:spMk id="72" creationId="{660EB578-C970-4186-B93C-45851BBC6E34}"/>
          </ac:spMkLst>
        </pc:spChg>
        <pc:spChg chg="add del">
          <ac:chgData name="Anuja Anil Sawant" userId="b64a50b4-6949-49e9-940b-a1259323d57f" providerId="ADAL" clId="{7A4ED358-BFFA-4D0B-BBBF-0D906A42AE19}" dt="2023-05-03T23:49:02.079" v="91" actId="26606"/>
          <ac:spMkLst>
            <pc:docMk/>
            <pc:sldMk cId="3252563922" sldId="256"/>
            <ac:spMk id="77" creationId="{F194AEDE-F25F-43E6-A2C4-7FFF41074990}"/>
          </ac:spMkLst>
        </pc:spChg>
        <pc:spChg chg="add del">
          <ac:chgData name="Anuja Anil Sawant" userId="b64a50b4-6949-49e9-940b-a1259323d57f" providerId="ADAL" clId="{7A4ED358-BFFA-4D0B-BBBF-0D906A42AE19}" dt="2023-05-03T23:49:02.079" v="91" actId="26606"/>
          <ac:spMkLst>
            <pc:docMk/>
            <pc:sldMk cId="3252563922" sldId="256"/>
            <ac:spMk id="80" creationId="{B937640E-EF7A-4A6C-A950-D12B7D5C923E}"/>
          </ac:spMkLst>
        </pc:spChg>
        <pc:spChg chg="add del">
          <ac:chgData name="Anuja Anil Sawant" userId="b64a50b4-6949-49e9-940b-a1259323d57f" providerId="ADAL" clId="{7A4ED358-BFFA-4D0B-BBBF-0D906A42AE19}" dt="2023-05-03T23:49:02.079" v="91" actId="26606"/>
          <ac:spMkLst>
            <pc:docMk/>
            <pc:sldMk cId="3252563922" sldId="256"/>
            <ac:spMk id="83" creationId="{60B98957-D5C0-4FFC-8987-C5D8A06FDC87}"/>
          </ac:spMkLst>
        </pc:spChg>
        <pc:spChg chg="add del">
          <ac:chgData name="Anuja Anil Sawant" userId="b64a50b4-6949-49e9-940b-a1259323d57f" providerId="ADAL" clId="{7A4ED358-BFFA-4D0B-BBBF-0D906A42AE19}" dt="2023-05-03T23:49:03.661" v="93" actId="26606"/>
          <ac:spMkLst>
            <pc:docMk/>
            <pc:sldMk cId="3252563922" sldId="256"/>
            <ac:spMk id="87" creationId="{9F291BE0-7A7E-D04F-974F-9F4577FB2F46}"/>
          </ac:spMkLst>
        </pc:spChg>
        <pc:spChg chg="add del">
          <ac:chgData name="Anuja Anil Sawant" userId="b64a50b4-6949-49e9-940b-a1259323d57f" providerId="ADAL" clId="{7A4ED358-BFFA-4D0B-BBBF-0D906A42AE19}" dt="2023-05-03T23:49:03.661" v="93" actId="26606"/>
          <ac:spMkLst>
            <pc:docMk/>
            <pc:sldMk cId="3252563922" sldId="256"/>
            <ac:spMk id="88" creationId="{BD33FF1F-6094-0B4A-A3E4-6B0D9283DB44}"/>
          </ac:spMkLst>
        </pc:spChg>
        <pc:spChg chg="add del">
          <ac:chgData name="Anuja Anil Sawant" userId="b64a50b4-6949-49e9-940b-a1259323d57f" providerId="ADAL" clId="{7A4ED358-BFFA-4D0B-BBBF-0D906A42AE19}" dt="2023-05-03T23:49:03.661" v="93" actId="26606"/>
          <ac:spMkLst>
            <pc:docMk/>
            <pc:sldMk cId="3252563922" sldId="256"/>
            <ac:spMk id="89" creationId="{B78A6D9C-C7A5-414B-8CB7-E31470D7D280}"/>
          </ac:spMkLst>
        </pc:spChg>
        <pc:spChg chg="add del">
          <ac:chgData name="Anuja Anil Sawant" userId="b64a50b4-6949-49e9-940b-a1259323d57f" providerId="ADAL" clId="{7A4ED358-BFFA-4D0B-BBBF-0D906A42AE19}" dt="2023-05-03T23:49:03.661" v="93" actId="26606"/>
          <ac:spMkLst>
            <pc:docMk/>
            <pc:sldMk cId="3252563922" sldId="256"/>
            <ac:spMk id="90" creationId="{579E3846-8D0B-B14A-817A-7FAC9DDAB4D8}"/>
          </ac:spMkLst>
        </pc:spChg>
        <pc:spChg chg="add del">
          <ac:chgData name="Anuja Anil Sawant" userId="b64a50b4-6949-49e9-940b-a1259323d57f" providerId="ADAL" clId="{7A4ED358-BFFA-4D0B-BBBF-0D906A42AE19}" dt="2023-05-03T23:49:03.661" v="93" actId="26606"/>
          <ac:spMkLst>
            <pc:docMk/>
            <pc:sldMk cId="3252563922" sldId="256"/>
            <ac:spMk id="92" creationId="{EAB1217A-7C36-3A41-8536-BC68C4521095}"/>
          </ac:spMkLst>
        </pc:spChg>
        <pc:spChg chg="add del">
          <ac:chgData name="Anuja Anil Sawant" userId="b64a50b4-6949-49e9-940b-a1259323d57f" providerId="ADAL" clId="{7A4ED358-BFFA-4D0B-BBBF-0D906A42AE19}" dt="2023-05-03T23:49:03.661" v="93" actId="26606"/>
          <ac:spMkLst>
            <pc:docMk/>
            <pc:sldMk cId="3252563922" sldId="256"/>
            <ac:spMk id="93" creationId="{DCA5172B-100A-154D-8648-280629D67DD0}"/>
          </ac:spMkLst>
        </pc:spChg>
        <pc:spChg chg="add del">
          <ac:chgData name="Anuja Anil Sawant" userId="b64a50b4-6949-49e9-940b-a1259323d57f" providerId="ADAL" clId="{7A4ED358-BFFA-4D0B-BBBF-0D906A42AE19}" dt="2023-05-03T23:49:23.367" v="95" actId="26606"/>
          <ac:spMkLst>
            <pc:docMk/>
            <pc:sldMk cId="3252563922" sldId="256"/>
            <ac:spMk id="95" creationId="{F194AEDE-F25F-43E6-A2C4-7FFF41074990}"/>
          </ac:spMkLst>
        </pc:spChg>
        <pc:spChg chg="add del">
          <ac:chgData name="Anuja Anil Sawant" userId="b64a50b4-6949-49e9-940b-a1259323d57f" providerId="ADAL" clId="{7A4ED358-BFFA-4D0B-BBBF-0D906A42AE19}" dt="2023-05-03T23:49:23.367" v="95" actId="26606"/>
          <ac:spMkLst>
            <pc:docMk/>
            <pc:sldMk cId="3252563922" sldId="256"/>
            <ac:spMk id="98" creationId="{B937640E-EF7A-4A6C-A950-D12B7D5C923E}"/>
          </ac:spMkLst>
        </pc:spChg>
        <pc:spChg chg="add del">
          <ac:chgData name="Anuja Anil Sawant" userId="b64a50b4-6949-49e9-940b-a1259323d57f" providerId="ADAL" clId="{7A4ED358-BFFA-4D0B-BBBF-0D906A42AE19}" dt="2023-05-03T23:49:23.367" v="95" actId="26606"/>
          <ac:spMkLst>
            <pc:docMk/>
            <pc:sldMk cId="3252563922" sldId="256"/>
            <ac:spMk id="101" creationId="{60B98957-D5C0-4FFC-8987-C5D8A06FDC87}"/>
          </ac:spMkLst>
        </pc:spChg>
        <pc:spChg chg="add del">
          <ac:chgData name="Anuja Anil Sawant" userId="b64a50b4-6949-49e9-940b-a1259323d57f" providerId="ADAL" clId="{7A4ED358-BFFA-4D0B-BBBF-0D906A42AE19}" dt="2023-05-03T23:49:25.619" v="97" actId="26606"/>
          <ac:spMkLst>
            <pc:docMk/>
            <pc:sldMk cId="3252563922" sldId="256"/>
            <ac:spMk id="105" creationId="{1D153959-30FA-4987-A094-7243641F474B}"/>
          </ac:spMkLst>
        </pc:spChg>
        <pc:spChg chg="add del">
          <ac:chgData name="Anuja Anil Sawant" userId="b64a50b4-6949-49e9-940b-a1259323d57f" providerId="ADAL" clId="{7A4ED358-BFFA-4D0B-BBBF-0D906A42AE19}" dt="2023-05-03T23:49:25.619" v="97" actId="26606"/>
          <ac:spMkLst>
            <pc:docMk/>
            <pc:sldMk cId="3252563922" sldId="256"/>
            <ac:spMk id="106" creationId="{EB6D1D7F-141C-4D8E-BFBA-D95B68E16385}"/>
          </ac:spMkLst>
        </pc:spChg>
        <pc:spChg chg="add del">
          <ac:chgData name="Anuja Anil Sawant" userId="b64a50b4-6949-49e9-940b-a1259323d57f" providerId="ADAL" clId="{7A4ED358-BFFA-4D0B-BBBF-0D906A42AE19}" dt="2023-05-03T23:49:25.619" v="97" actId="26606"/>
          <ac:spMkLst>
            <pc:docMk/>
            <pc:sldMk cId="3252563922" sldId="256"/>
            <ac:spMk id="107" creationId="{27248369-464E-49D1-91FC-BC34A50A66D2}"/>
          </ac:spMkLst>
        </pc:spChg>
        <pc:spChg chg="add del">
          <ac:chgData name="Anuja Anil Sawant" userId="b64a50b4-6949-49e9-940b-a1259323d57f" providerId="ADAL" clId="{7A4ED358-BFFA-4D0B-BBBF-0D906A42AE19}" dt="2023-05-04T00:01:34.145" v="163" actId="700"/>
          <ac:spMkLst>
            <pc:docMk/>
            <pc:sldMk cId="3252563922" sldId="256"/>
            <ac:spMk id="110" creationId="{F194AEDE-F25F-43E6-A2C4-7FFF41074990}"/>
          </ac:spMkLst>
        </pc:spChg>
        <pc:spChg chg="add del">
          <ac:chgData name="Anuja Anil Sawant" userId="b64a50b4-6949-49e9-940b-a1259323d57f" providerId="ADAL" clId="{7A4ED358-BFFA-4D0B-BBBF-0D906A42AE19}" dt="2023-05-04T00:01:34.145" v="163" actId="700"/>
          <ac:spMkLst>
            <pc:docMk/>
            <pc:sldMk cId="3252563922" sldId="256"/>
            <ac:spMk id="113" creationId="{B937640E-EF7A-4A6C-A950-D12B7D5C923E}"/>
          </ac:spMkLst>
        </pc:spChg>
        <pc:spChg chg="add del">
          <ac:chgData name="Anuja Anil Sawant" userId="b64a50b4-6949-49e9-940b-a1259323d57f" providerId="ADAL" clId="{7A4ED358-BFFA-4D0B-BBBF-0D906A42AE19}" dt="2023-05-04T00:01:34.145" v="163" actId="700"/>
          <ac:spMkLst>
            <pc:docMk/>
            <pc:sldMk cId="3252563922" sldId="256"/>
            <ac:spMk id="116" creationId="{60B98957-D5C0-4FFC-8987-C5D8A06FDC87}"/>
          </ac:spMkLst>
        </pc:spChg>
        <pc:grpChg chg="add del">
          <ac:chgData name="Anuja Anil Sawant" userId="b64a50b4-6949-49e9-940b-a1259323d57f" providerId="ADAL" clId="{7A4ED358-BFFA-4D0B-BBBF-0D906A42AE19}" dt="2023-05-03T23:48:09.874" v="83" actId="26606"/>
          <ac:grpSpMkLst>
            <pc:docMk/>
            <pc:sldMk cId="3252563922" sldId="256"/>
            <ac:grpSpMk id="48" creationId="{0350AF23-2606-421F-AB7B-23D9B48F3E9B}"/>
          </ac:grpSpMkLst>
        </pc:grpChg>
        <pc:picChg chg="add del">
          <ac:chgData name="Anuja Anil Sawant" userId="b64a50b4-6949-49e9-940b-a1259323d57f" providerId="ADAL" clId="{7A4ED358-BFFA-4D0B-BBBF-0D906A42AE19}" dt="2023-05-03T23:47:43.678" v="75" actId="26606"/>
          <ac:picMkLst>
            <pc:docMk/>
            <pc:sldMk cId="3252563922" sldId="256"/>
            <ac:picMk id="4" creationId="{3BA5DC54-879B-E438-8C1A-2E1B6C1D1E6E}"/>
          </ac:picMkLst>
        </pc:picChg>
        <pc:picChg chg="add del">
          <ac:chgData name="Anuja Anil Sawant" userId="b64a50b4-6949-49e9-940b-a1259323d57f" providerId="ADAL" clId="{7A4ED358-BFFA-4D0B-BBBF-0D906A42AE19}" dt="2023-05-03T23:47:46.644" v="77" actId="26606"/>
          <ac:picMkLst>
            <pc:docMk/>
            <pc:sldMk cId="3252563922" sldId="256"/>
            <ac:picMk id="28" creationId="{1785CBAB-9BDD-EC3A-5717-3A776596D538}"/>
          </ac:picMkLst>
        </pc:picChg>
        <pc:picChg chg="add del">
          <ac:chgData name="Anuja Anil Sawant" userId="b64a50b4-6949-49e9-940b-a1259323d57f" providerId="ADAL" clId="{7A4ED358-BFFA-4D0B-BBBF-0D906A42AE19}" dt="2023-05-03T23:47:52.705" v="79" actId="26606"/>
          <ac:picMkLst>
            <pc:docMk/>
            <pc:sldMk cId="3252563922" sldId="256"/>
            <ac:picMk id="34" creationId="{3BA5DC54-879B-E438-8C1A-2E1B6C1D1E6E}"/>
          </ac:picMkLst>
        </pc:picChg>
        <pc:picChg chg="add del">
          <ac:chgData name="Anuja Anil Sawant" userId="b64a50b4-6949-49e9-940b-a1259323d57f" providerId="ADAL" clId="{7A4ED358-BFFA-4D0B-BBBF-0D906A42AE19}" dt="2023-05-03T23:48:07.602" v="81" actId="26606"/>
          <ac:picMkLst>
            <pc:docMk/>
            <pc:sldMk cId="3252563922" sldId="256"/>
            <ac:picMk id="43" creationId="{1785CBAB-9BDD-EC3A-5717-3A776596D538}"/>
          </ac:picMkLst>
        </pc:picChg>
        <pc:picChg chg="add del">
          <ac:chgData name="Anuja Anil Sawant" userId="b64a50b4-6949-49e9-940b-a1259323d57f" providerId="ADAL" clId="{7A4ED358-BFFA-4D0B-BBBF-0D906A42AE19}" dt="2023-05-03T23:48:09.874" v="83" actId="26606"/>
          <ac:picMkLst>
            <pc:docMk/>
            <pc:sldMk cId="3252563922" sldId="256"/>
            <ac:picMk id="47" creationId="{160F043F-00FF-9DD6-A64B-CBD314EE2057}"/>
          </ac:picMkLst>
        </pc:picChg>
        <pc:picChg chg="add del">
          <ac:chgData name="Anuja Anil Sawant" userId="b64a50b4-6949-49e9-940b-a1259323d57f" providerId="ADAL" clId="{7A4ED358-BFFA-4D0B-BBBF-0D906A42AE19}" dt="2023-05-03T23:48:11.115" v="85" actId="26606"/>
          <ac:picMkLst>
            <pc:docMk/>
            <pc:sldMk cId="3252563922" sldId="256"/>
            <ac:picMk id="54" creationId="{DEB2E8C4-C3E7-4048-A43D-9859510CFA98}"/>
          </ac:picMkLst>
        </pc:picChg>
        <pc:picChg chg="add del">
          <ac:chgData name="Anuja Anil Sawant" userId="b64a50b4-6949-49e9-940b-a1259323d57f" providerId="ADAL" clId="{7A4ED358-BFFA-4D0B-BBBF-0D906A42AE19}" dt="2023-05-03T23:48:11.115" v="85" actId="26606"/>
          <ac:picMkLst>
            <pc:docMk/>
            <pc:sldMk cId="3252563922" sldId="256"/>
            <ac:picMk id="58" creationId="{551530E0-C32C-B103-7650-02DAE1B92C28}"/>
          </ac:picMkLst>
        </pc:picChg>
        <pc:picChg chg="add del">
          <ac:chgData name="Anuja Anil Sawant" userId="b64a50b4-6949-49e9-940b-a1259323d57f" providerId="ADAL" clId="{7A4ED358-BFFA-4D0B-BBBF-0D906A42AE19}" dt="2023-05-03T23:48:51.753" v="87" actId="26606"/>
          <ac:picMkLst>
            <pc:docMk/>
            <pc:sldMk cId="3252563922" sldId="256"/>
            <ac:picMk id="64" creationId="{F5C2AACA-201D-A5EA-D23A-560006600971}"/>
          </ac:picMkLst>
        </pc:picChg>
        <pc:picChg chg="add del">
          <ac:chgData name="Anuja Anil Sawant" userId="b64a50b4-6949-49e9-940b-a1259323d57f" providerId="ADAL" clId="{7A4ED358-BFFA-4D0B-BBBF-0D906A42AE19}" dt="2023-05-03T23:49:00.263" v="89" actId="26606"/>
          <ac:picMkLst>
            <pc:docMk/>
            <pc:sldMk cId="3252563922" sldId="256"/>
            <ac:picMk id="73" creationId="{E215844D-87F9-3CA5-21D3-E069E6319DAA}"/>
          </ac:picMkLst>
        </pc:picChg>
        <pc:picChg chg="add del">
          <ac:chgData name="Anuja Anil Sawant" userId="b64a50b4-6949-49e9-940b-a1259323d57f" providerId="ADAL" clId="{7A4ED358-BFFA-4D0B-BBBF-0D906A42AE19}" dt="2023-05-03T23:49:02.079" v="91" actId="26606"/>
          <ac:picMkLst>
            <pc:docMk/>
            <pc:sldMk cId="3252563922" sldId="256"/>
            <ac:picMk id="81" creationId="{3BA5DC54-879B-E438-8C1A-2E1B6C1D1E6E}"/>
          </ac:picMkLst>
        </pc:picChg>
        <pc:picChg chg="add del">
          <ac:chgData name="Anuja Anil Sawant" userId="b64a50b4-6949-49e9-940b-a1259323d57f" providerId="ADAL" clId="{7A4ED358-BFFA-4D0B-BBBF-0D906A42AE19}" dt="2023-05-03T23:49:03.661" v="93" actId="26606"/>
          <ac:picMkLst>
            <pc:docMk/>
            <pc:sldMk cId="3252563922" sldId="256"/>
            <ac:picMk id="91" creationId="{E6CE01EA-0B28-9B51-72CC-225B17DA39A7}"/>
          </ac:picMkLst>
        </pc:picChg>
        <pc:picChg chg="add del">
          <ac:chgData name="Anuja Anil Sawant" userId="b64a50b4-6949-49e9-940b-a1259323d57f" providerId="ADAL" clId="{7A4ED358-BFFA-4D0B-BBBF-0D906A42AE19}" dt="2023-05-03T23:49:23.367" v="95" actId="26606"/>
          <ac:picMkLst>
            <pc:docMk/>
            <pc:sldMk cId="3252563922" sldId="256"/>
            <ac:picMk id="99" creationId="{3BA5DC54-879B-E438-8C1A-2E1B6C1D1E6E}"/>
          </ac:picMkLst>
        </pc:picChg>
        <pc:picChg chg="add del">
          <ac:chgData name="Anuja Anil Sawant" userId="b64a50b4-6949-49e9-940b-a1259323d57f" providerId="ADAL" clId="{7A4ED358-BFFA-4D0B-BBBF-0D906A42AE19}" dt="2023-05-03T23:49:25.619" v="97" actId="26606"/>
          <ac:picMkLst>
            <pc:docMk/>
            <pc:sldMk cId="3252563922" sldId="256"/>
            <ac:picMk id="108" creationId="{1785CBAB-9BDD-EC3A-5717-3A776596D538}"/>
          </ac:picMkLst>
        </pc:picChg>
        <pc:picChg chg="add">
          <ac:chgData name="Anuja Anil Sawant" userId="b64a50b4-6949-49e9-940b-a1259323d57f" providerId="ADAL" clId="{7A4ED358-BFFA-4D0B-BBBF-0D906A42AE19}" dt="2023-05-03T23:49:25.666" v="98" actId="26606"/>
          <ac:picMkLst>
            <pc:docMk/>
            <pc:sldMk cId="3252563922" sldId="256"/>
            <ac:picMk id="114" creationId="{3BA5DC54-879B-E438-8C1A-2E1B6C1D1E6E}"/>
          </ac:picMkLst>
        </pc:picChg>
        <pc:inkChg chg="add del">
          <ac:chgData name="Anuja Anil Sawant" userId="b64a50b4-6949-49e9-940b-a1259323d57f" providerId="ADAL" clId="{7A4ED358-BFFA-4D0B-BBBF-0D906A42AE19}" dt="2023-05-03T23:48:11.115" v="85" actId="26606"/>
          <ac:inkMkLst>
            <pc:docMk/>
            <pc:sldMk cId="3252563922" sldId="256"/>
            <ac:inkMk id="55" creationId="{24D29CCB-7956-4E3E-8880-304085F04BF4}"/>
          </ac:inkMkLst>
        </pc:inkChg>
        <pc:cxnChg chg="add del">
          <ac:chgData name="Anuja Anil Sawant" userId="b64a50b4-6949-49e9-940b-a1259323d57f" providerId="ADAL" clId="{7A4ED358-BFFA-4D0B-BBBF-0D906A42AE19}" dt="2023-05-03T23:47:43.678" v="75" actId="26606"/>
          <ac:cxnSpMkLst>
            <pc:docMk/>
            <pc:sldMk cId="3252563922" sldId="256"/>
            <ac:cxnSpMk id="11" creationId="{4C793C08-EF4C-422B-A728-6C717C47DF6F}"/>
          </ac:cxnSpMkLst>
        </pc:cxnChg>
        <pc:cxnChg chg="add del">
          <ac:chgData name="Anuja Anil Sawant" userId="b64a50b4-6949-49e9-940b-a1259323d57f" providerId="ADAL" clId="{7A4ED358-BFFA-4D0B-BBBF-0D906A42AE19}" dt="2023-05-03T23:47:43.678" v="75" actId="26606"/>
          <ac:cxnSpMkLst>
            <pc:docMk/>
            <pc:sldMk cId="3252563922" sldId="256"/>
            <ac:cxnSpMk id="13" creationId="{FE825BC6-56A8-46DE-8037-A9A577624B0D}"/>
          </ac:cxnSpMkLst>
        </pc:cxnChg>
        <pc:cxnChg chg="add del">
          <ac:chgData name="Anuja Anil Sawant" userId="b64a50b4-6949-49e9-940b-a1259323d57f" providerId="ADAL" clId="{7A4ED358-BFFA-4D0B-BBBF-0D906A42AE19}" dt="2023-05-03T23:47:43.678" v="75" actId="26606"/>
          <ac:cxnSpMkLst>
            <pc:docMk/>
            <pc:sldMk cId="3252563922" sldId="256"/>
            <ac:cxnSpMk id="17" creationId="{B0BDEAB7-0E83-4F55-90F4-098569F5A573}"/>
          </ac:cxnSpMkLst>
        </pc:cxnChg>
        <pc:cxnChg chg="add del">
          <ac:chgData name="Anuja Anil Sawant" userId="b64a50b4-6949-49e9-940b-a1259323d57f" providerId="ADAL" clId="{7A4ED358-BFFA-4D0B-BBBF-0D906A42AE19}" dt="2023-05-03T23:47:43.678" v="75" actId="26606"/>
          <ac:cxnSpMkLst>
            <pc:docMk/>
            <pc:sldMk cId="3252563922" sldId="256"/>
            <ac:cxnSpMk id="21" creationId="{EB123B9E-16C1-47FC-BA6E-0B62BE4F2E40}"/>
          </ac:cxnSpMkLst>
        </pc:cxnChg>
        <pc:cxnChg chg="add del">
          <ac:chgData name="Anuja Anil Sawant" userId="b64a50b4-6949-49e9-940b-a1259323d57f" providerId="ADAL" clId="{7A4ED358-BFFA-4D0B-BBBF-0D906A42AE19}" dt="2023-05-03T23:47:43.678" v="75" actId="26606"/>
          <ac:cxnSpMkLst>
            <pc:docMk/>
            <pc:sldMk cId="3252563922" sldId="256"/>
            <ac:cxnSpMk id="23" creationId="{51DA9589-40B0-4B65-A035-81057865FD02}"/>
          </ac:cxnSpMkLst>
        </pc:cxnChg>
        <pc:cxnChg chg="add del">
          <ac:chgData name="Anuja Anil Sawant" userId="b64a50b4-6949-49e9-940b-a1259323d57f" providerId="ADAL" clId="{7A4ED358-BFFA-4D0B-BBBF-0D906A42AE19}" dt="2023-05-03T23:47:52.705" v="79" actId="26606"/>
          <ac:cxnSpMkLst>
            <pc:docMk/>
            <pc:sldMk cId="3252563922" sldId="256"/>
            <ac:cxnSpMk id="31" creationId="{4C793C08-EF4C-422B-A728-6C717C47DF6F}"/>
          </ac:cxnSpMkLst>
        </pc:cxnChg>
        <pc:cxnChg chg="add del">
          <ac:chgData name="Anuja Anil Sawant" userId="b64a50b4-6949-49e9-940b-a1259323d57f" providerId="ADAL" clId="{7A4ED358-BFFA-4D0B-BBBF-0D906A42AE19}" dt="2023-05-03T23:47:52.705" v="79" actId="26606"/>
          <ac:cxnSpMkLst>
            <pc:docMk/>
            <pc:sldMk cId="3252563922" sldId="256"/>
            <ac:cxnSpMk id="32" creationId="{FE825BC6-56A8-46DE-8037-A9A577624B0D}"/>
          </ac:cxnSpMkLst>
        </pc:cxnChg>
        <pc:cxnChg chg="add del">
          <ac:chgData name="Anuja Anil Sawant" userId="b64a50b4-6949-49e9-940b-a1259323d57f" providerId="ADAL" clId="{7A4ED358-BFFA-4D0B-BBBF-0D906A42AE19}" dt="2023-05-03T23:47:52.705" v="79" actId="26606"/>
          <ac:cxnSpMkLst>
            <pc:docMk/>
            <pc:sldMk cId="3252563922" sldId="256"/>
            <ac:cxnSpMk id="35" creationId="{B0BDEAB7-0E83-4F55-90F4-098569F5A573}"/>
          </ac:cxnSpMkLst>
        </pc:cxnChg>
        <pc:cxnChg chg="add del">
          <ac:chgData name="Anuja Anil Sawant" userId="b64a50b4-6949-49e9-940b-a1259323d57f" providerId="ADAL" clId="{7A4ED358-BFFA-4D0B-BBBF-0D906A42AE19}" dt="2023-05-03T23:47:52.705" v="79" actId="26606"/>
          <ac:cxnSpMkLst>
            <pc:docMk/>
            <pc:sldMk cId="3252563922" sldId="256"/>
            <ac:cxnSpMk id="37" creationId="{EB123B9E-16C1-47FC-BA6E-0B62BE4F2E40}"/>
          </ac:cxnSpMkLst>
        </pc:cxnChg>
        <pc:cxnChg chg="add del">
          <ac:chgData name="Anuja Anil Sawant" userId="b64a50b4-6949-49e9-940b-a1259323d57f" providerId="ADAL" clId="{7A4ED358-BFFA-4D0B-BBBF-0D906A42AE19}" dt="2023-05-03T23:47:52.705" v="79" actId="26606"/>
          <ac:cxnSpMkLst>
            <pc:docMk/>
            <pc:sldMk cId="3252563922" sldId="256"/>
            <ac:cxnSpMk id="38" creationId="{51DA9589-40B0-4B65-A035-81057865FD02}"/>
          </ac:cxnSpMkLst>
        </pc:cxnChg>
        <pc:cxnChg chg="add del">
          <ac:chgData name="Anuja Anil Sawant" userId="b64a50b4-6949-49e9-940b-a1259323d57f" providerId="ADAL" clId="{7A4ED358-BFFA-4D0B-BBBF-0D906A42AE19}" dt="2023-05-03T23:49:00.263" v="89" actId="26606"/>
          <ac:cxnSpMkLst>
            <pc:docMk/>
            <pc:sldMk cId="3252563922" sldId="256"/>
            <ac:cxnSpMk id="70" creationId="{F64F9B95-9045-48D2-B9F3-2927E98F54AA}"/>
          </ac:cxnSpMkLst>
        </pc:cxnChg>
        <pc:cxnChg chg="add del">
          <ac:chgData name="Anuja Anil Sawant" userId="b64a50b4-6949-49e9-940b-a1259323d57f" providerId="ADAL" clId="{7A4ED358-BFFA-4D0B-BBBF-0D906A42AE19}" dt="2023-05-03T23:49:00.263" v="89" actId="26606"/>
          <ac:cxnSpMkLst>
            <pc:docMk/>
            <pc:sldMk cId="3252563922" sldId="256"/>
            <ac:cxnSpMk id="71" creationId="{085AA86F-6A4D-4BCB-A045-D992CDC2959B}"/>
          </ac:cxnSpMkLst>
        </pc:cxnChg>
        <pc:cxnChg chg="add del">
          <ac:chgData name="Anuja Anil Sawant" userId="b64a50b4-6949-49e9-940b-a1259323d57f" providerId="ADAL" clId="{7A4ED358-BFFA-4D0B-BBBF-0D906A42AE19}" dt="2023-05-03T23:49:00.263" v="89" actId="26606"/>
          <ac:cxnSpMkLst>
            <pc:docMk/>
            <pc:sldMk cId="3252563922" sldId="256"/>
            <ac:cxnSpMk id="74" creationId="{CDF57B02-07BB-407B-BB36-06D9C64A673E}"/>
          </ac:cxnSpMkLst>
        </pc:cxnChg>
        <pc:cxnChg chg="add del">
          <ac:chgData name="Anuja Anil Sawant" userId="b64a50b4-6949-49e9-940b-a1259323d57f" providerId="ADAL" clId="{7A4ED358-BFFA-4D0B-BBBF-0D906A42AE19}" dt="2023-05-03T23:49:00.263" v="89" actId="26606"/>
          <ac:cxnSpMkLst>
            <pc:docMk/>
            <pc:sldMk cId="3252563922" sldId="256"/>
            <ac:cxnSpMk id="75" creationId="{C6855964-C920-48EB-8804-74291211C8A9}"/>
          </ac:cxnSpMkLst>
        </pc:cxnChg>
        <pc:cxnChg chg="add del">
          <ac:chgData name="Anuja Anil Sawant" userId="b64a50b4-6949-49e9-940b-a1259323d57f" providerId="ADAL" clId="{7A4ED358-BFFA-4D0B-BBBF-0D906A42AE19}" dt="2023-05-03T23:49:02.079" v="91" actId="26606"/>
          <ac:cxnSpMkLst>
            <pc:docMk/>
            <pc:sldMk cId="3252563922" sldId="256"/>
            <ac:cxnSpMk id="78" creationId="{4C793C08-EF4C-422B-A728-6C717C47DF6F}"/>
          </ac:cxnSpMkLst>
        </pc:cxnChg>
        <pc:cxnChg chg="add del">
          <ac:chgData name="Anuja Anil Sawant" userId="b64a50b4-6949-49e9-940b-a1259323d57f" providerId="ADAL" clId="{7A4ED358-BFFA-4D0B-BBBF-0D906A42AE19}" dt="2023-05-03T23:49:02.079" v="91" actId="26606"/>
          <ac:cxnSpMkLst>
            <pc:docMk/>
            <pc:sldMk cId="3252563922" sldId="256"/>
            <ac:cxnSpMk id="79" creationId="{FE825BC6-56A8-46DE-8037-A9A577624B0D}"/>
          </ac:cxnSpMkLst>
        </pc:cxnChg>
        <pc:cxnChg chg="add del">
          <ac:chgData name="Anuja Anil Sawant" userId="b64a50b4-6949-49e9-940b-a1259323d57f" providerId="ADAL" clId="{7A4ED358-BFFA-4D0B-BBBF-0D906A42AE19}" dt="2023-05-03T23:49:02.079" v="91" actId="26606"/>
          <ac:cxnSpMkLst>
            <pc:docMk/>
            <pc:sldMk cId="3252563922" sldId="256"/>
            <ac:cxnSpMk id="82" creationId="{B0BDEAB7-0E83-4F55-90F4-098569F5A573}"/>
          </ac:cxnSpMkLst>
        </pc:cxnChg>
        <pc:cxnChg chg="add del">
          <ac:chgData name="Anuja Anil Sawant" userId="b64a50b4-6949-49e9-940b-a1259323d57f" providerId="ADAL" clId="{7A4ED358-BFFA-4D0B-BBBF-0D906A42AE19}" dt="2023-05-03T23:49:02.079" v="91" actId="26606"/>
          <ac:cxnSpMkLst>
            <pc:docMk/>
            <pc:sldMk cId="3252563922" sldId="256"/>
            <ac:cxnSpMk id="84" creationId="{EB123B9E-16C1-47FC-BA6E-0B62BE4F2E40}"/>
          </ac:cxnSpMkLst>
        </pc:cxnChg>
        <pc:cxnChg chg="add del">
          <ac:chgData name="Anuja Anil Sawant" userId="b64a50b4-6949-49e9-940b-a1259323d57f" providerId="ADAL" clId="{7A4ED358-BFFA-4D0B-BBBF-0D906A42AE19}" dt="2023-05-03T23:49:02.079" v="91" actId="26606"/>
          <ac:cxnSpMkLst>
            <pc:docMk/>
            <pc:sldMk cId="3252563922" sldId="256"/>
            <ac:cxnSpMk id="85" creationId="{51DA9589-40B0-4B65-A035-81057865FD02}"/>
          </ac:cxnSpMkLst>
        </pc:cxnChg>
        <pc:cxnChg chg="add del">
          <ac:chgData name="Anuja Anil Sawant" userId="b64a50b4-6949-49e9-940b-a1259323d57f" providerId="ADAL" clId="{7A4ED358-BFFA-4D0B-BBBF-0D906A42AE19}" dt="2023-05-03T23:49:23.367" v="95" actId="26606"/>
          <ac:cxnSpMkLst>
            <pc:docMk/>
            <pc:sldMk cId="3252563922" sldId="256"/>
            <ac:cxnSpMk id="96" creationId="{4C793C08-EF4C-422B-A728-6C717C47DF6F}"/>
          </ac:cxnSpMkLst>
        </pc:cxnChg>
        <pc:cxnChg chg="add del">
          <ac:chgData name="Anuja Anil Sawant" userId="b64a50b4-6949-49e9-940b-a1259323d57f" providerId="ADAL" clId="{7A4ED358-BFFA-4D0B-BBBF-0D906A42AE19}" dt="2023-05-03T23:49:23.367" v="95" actId="26606"/>
          <ac:cxnSpMkLst>
            <pc:docMk/>
            <pc:sldMk cId="3252563922" sldId="256"/>
            <ac:cxnSpMk id="97" creationId="{FE825BC6-56A8-46DE-8037-A9A577624B0D}"/>
          </ac:cxnSpMkLst>
        </pc:cxnChg>
        <pc:cxnChg chg="add del">
          <ac:chgData name="Anuja Anil Sawant" userId="b64a50b4-6949-49e9-940b-a1259323d57f" providerId="ADAL" clId="{7A4ED358-BFFA-4D0B-BBBF-0D906A42AE19}" dt="2023-05-03T23:49:23.367" v="95" actId="26606"/>
          <ac:cxnSpMkLst>
            <pc:docMk/>
            <pc:sldMk cId="3252563922" sldId="256"/>
            <ac:cxnSpMk id="100" creationId="{B0BDEAB7-0E83-4F55-90F4-098569F5A573}"/>
          </ac:cxnSpMkLst>
        </pc:cxnChg>
        <pc:cxnChg chg="add del">
          <ac:chgData name="Anuja Anil Sawant" userId="b64a50b4-6949-49e9-940b-a1259323d57f" providerId="ADAL" clId="{7A4ED358-BFFA-4D0B-BBBF-0D906A42AE19}" dt="2023-05-03T23:49:23.367" v="95" actId="26606"/>
          <ac:cxnSpMkLst>
            <pc:docMk/>
            <pc:sldMk cId="3252563922" sldId="256"/>
            <ac:cxnSpMk id="102" creationId="{EB123B9E-16C1-47FC-BA6E-0B62BE4F2E40}"/>
          </ac:cxnSpMkLst>
        </pc:cxnChg>
        <pc:cxnChg chg="add del">
          <ac:chgData name="Anuja Anil Sawant" userId="b64a50b4-6949-49e9-940b-a1259323d57f" providerId="ADAL" clId="{7A4ED358-BFFA-4D0B-BBBF-0D906A42AE19}" dt="2023-05-03T23:49:23.367" v="95" actId="26606"/>
          <ac:cxnSpMkLst>
            <pc:docMk/>
            <pc:sldMk cId="3252563922" sldId="256"/>
            <ac:cxnSpMk id="103" creationId="{51DA9589-40B0-4B65-A035-81057865FD02}"/>
          </ac:cxnSpMkLst>
        </pc:cxnChg>
        <pc:cxnChg chg="add del">
          <ac:chgData name="Anuja Anil Sawant" userId="b64a50b4-6949-49e9-940b-a1259323d57f" providerId="ADAL" clId="{7A4ED358-BFFA-4D0B-BBBF-0D906A42AE19}" dt="2023-05-04T00:01:34.145" v="163" actId="700"/>
          <ac:cxnSpMkLst>
            <pc:docMk/>
            <pc:sldMk cId="3252563922" sldId="256"/>
            <ac:cxnSpMk id="111" creationId="{4C793C08-EF4C-422B-A728-6C717C47DF6F}"/>
          </ac:cxnSpMkLst>
        </pc:cxnChg>
        <pc:cxnChg chg="add del">
          <ac:chgData name="Anuja Anil Sawant" userId="b64a50b4-6949-49e9-940b-a1259323d57f" providerId="ADAL" clId="{7A4ED358-BFFA-4D0B-BBBF-0D906A42AE19}" dt="2023-05-04T00:01:34.145" v="163" actId="700"/>
          <ac:cxnSpMkLst>
            <pc:docMk/>
            <pc:sldMk cId="3252563922" sldId="256"/>
            <ac:cxnSpMk id="112" creationId="{FE825BC6-56A8-46DE-8037-A9A577624B0D}"/>
          </ac:cxnSpMkLst>
        </pc:cxnChg>
        <pc:cxnChg chg="add del">
          <ac:chgData name="Anuja Anil Sawant" userId="b64a50b4-6949-49e9-940b-a1259323d57f" providerId="ADAL" clId="{7A4ED358-BFFA-4D0B-BBBF-0D906A42AE19}" dt="2023-05-04T00:01:34.145" v="163" actId="700"/>
          <ac:cxnSpMkLst>
            <pc:docMk/>
            <pc:sldMk cId="3252563922" sldId="256"/>
            <ac:cxnSpMk id="115" creationId="{B0BDEAB7-0E83-4F55-90F4-098569F5A573}"/>
          </ac:cxnSpMkLst>
        </pc:cxnChg>
        <pc:cxnChg chg="add del">
          <ac:chgData name="Anuja Anil Sawant" userId="b64a50b4-6949-49e9-940b-a1259323d57f" providerId="ADAL" clId="{7A4ED358-BFFA-4D0B-BBBF-0D906A42AE19}" dt="2023-05-04T00:01:34.145" v="163" actId="700"/>
          <ac:cxnSpMkLst>
            <pc:docMk/>
            <pc:sldMk cId="3252563922" sldId="256"/>
            <ac:cxnSpMk id="117" creationId="{EB123B9E-16C1-47FC-BA6E-0B62BE4F2E40}"/>
          </ac:cxnSpMkLst>
        </pc:cxnChg>
        <pc:cxnChg chg="add del">
          <ac:chgData name="Anuja Anil Sawant" userId="b64a50b4-6949-49e9-940b-a1259323d57f" providerId="ADAL" clId="{7A4ED358-BFFA-4D0B-BBBF-0D906A42AE19}" dt="2023-05-04T00:01:34.145" v="163" actId="700"/>
          <ac:cxnSpMkLst>
            <pc:docMk/>
            <pc:sldMk cId="3252563922" sldId="256"/>
            <ac:cxnSpMk id="118" creationId="{51DA9589-40B0-4B65-A035-81057865FD02}"/>
          </ac:cxnSpMkLst>
        </pc:cxnChg>
      </pc:sldChg>
      <pc:sldChg chg="modSp new mod">
        <pc:chgData name="Anuja Anil Sawant" userId="b64a50b4-6949-49e9-940b-a1259323d57f" providerId="ADAL" clId="{7A4ED358-BFFA-4D0B-BBBF-0D906A42AE19}" dt="2023-05-05T20:30:21.329" v="477" actId="20577"/>
        <pc:sldMkLst>
          <pc:docMk/>
          <pc:sldMk cId="1461833732" sldId="257"/>
        </pc:sldMkLst>
        <pc:spChg chg="mod">
          <ac:chgData name="Anuja Anil Sawant" userId="b64a50b4-6949-49e9-940b-a1259323d57f" providerId="ADAL" clId="{7A4ED358-BFFA-4D0B-BBBF-0D906A42AE19}" dt="2023-05-05T20:30:21.329" v="477" actId="20577"/>
          <ac:spMkLst>
            <pc:docMk/>
            <pc:sldMk cId="1461833732" sldId="257"/>
            <ac:spMk id="3" creationId="{43820BFF-7A9B-4329-8241-351D1093DE9A}"/>
          </ac:spMkLst>
        </pc:spChg>
      </pc:sldChg>
      <pc:sldChg chg="modSp new mod">
        <pc:chgData name="Anuja Anil Sawant" userId="b64a50b4-6949-49e9-940b-a1259323d57f" providerId="ADAL" clId="{7A4ED358-BFFA-4D0B-BBBF-0D906A42AE19}" dt="2023-05-04T00:01:55.012" v="174" actId="20577"/>
        <pc:sldMkLst>
          <pc:docMk/>
          <pc:sldMk cId="2187981922" sldId="258"/>
        </pc:sldMkLst>
        <pc:spChg chg="mod">
          <ac:chgData name="Anuja Anil Sawant" userId="b64a50b4-6949-49e9-940b-a1259323d57f" providerId="ADAL" clId="{7A4ED358-BFFA-4D0B-BBBF-0D906A42AE19}" dt="2023-05-04T00:01:55.012" v="174" actId="20577"/>
          <ac:spMkLst>
            <pc:docMk/>
            <pc:sldMk cId="2187981922" sldId="258"/>
            <ac:spMk id="2" creationId="{C962853A-DC24-C3B3-C29C-F464C8D1B4A4}"/>
          </ac:spMkLst>
        </pc:spChg>
      </pc:sldChg>
      <pc:sldChg chg="modSp mod modNotesTx">
        <pc:chgData name="Anuja Anil Sawant" userId="b64a50b4-6949-49e9-940b-a1259323d57f" providerId="ADAL" clId="{7A4ED358-BFFA-4D0B-BBBF-0D906A42AE19}" dt="2023-05-05T20:34:13.358" v="579" actId="20577"/>
        <pc:sldMkLst>
          <pc:docMk/>
          <pc:sldMk cId="2149162161" sldId="261"/>
        </pc:sldMkLst>
        <pc:spChg chg="mod">
          <ac:chgData name="Anuja Anil Sawant" userId="b64a50b4-6949-49e9-940b-a1259323d57f" providerId="ADAL" clId="{7A4ED358-BFFA-4D0B-BBBF-0D906A42AE19}" dt="2023-05-05T20:34:13.358" v="579" actId="20577"/>
          <ac:spMkLst>
            <pc:docMk/>
            <pc:sldMk cId="2149162161" sldId="261"/>
            <ac:spMk id="3" creationId="{BFAD0765-0D9E-7452-2829-333709CA6722}"/>
          </ac:spMkLst>
        </pc:spChg>
      </pc:sldChg>
      <pc:sldChg chg="modSp mod">
        <pc:chgData name="Anuja Anil Sawant" userId="b64a50b4-6949-49e9-940b-a1259323d57f" providerId="ADAL" clId="{7A4ED358-BFFA-4D0B-BBBF-0D906A42AE19}" dt="2023-05-05T19:40:38.939" v="372" actId="20577"/>
        <pc:sldMkLst>
          <pc:docMk/>
          <pc:sldMk cId="795355517" sldId="270"/>
        </pc:sldMkLst>
        <pc:spChg chg="mod">
          <ac:chgData name="Anuja Anil Sawant" userId="b64a50b4-6949-49e9-940b-a1259323d57f" providerId="ADAL" clId="{7A4ED358-BFFA-4D0B-BBBF-0D906A42AE19}" dt="2023-05-05T19:40:38.939" v="372" actId="20577"/>
          <ac:spMkLst>
            <pc:docMk/>
            <pc:sldMk cId="795355517" sldId="270"/>
            <ac:spMk id="3" creationId="{73161C02-EBB0-14FD-C695-4C3C9FB40CB6}"/>
          </ac:spMkLst>
        </pc:spChg>
      </pc:sldChg>
      <pc:sldChg chg="modSp new mod">
        <pc:chgData name="Anuja Anil Sawant" userId="b64a50b4-6949-49e9-940b-a1259323d57f" providerId="ADAL" clId="{7A4ED358-BFFA-4D0B-BBBF-0D906A42AE19}" dt="2023-05-05T20:33:29.870" v="547" actId="20577"/>
        <pc:sldMkLst>
          <pc:docMk/>
          <pc:sldMk cId="538363478" sldId="271"/>
        </pc:sldMkLst>
        <pc:spChg chg="mod">
          <ac:chgData name="Anuja Anil Sawant" userId="b64a50b4-6949-49e9-940b-a1259323d57f" providerId="ADAL" clId="{7A4ED358-BFFA-4D0B-BBBF-0D906A42AE19}" dt="2023-05-05T19:37:55.120" v="187" actId="20577"/>
          <ac:spMkLst>
            <pc:docMk/>
            <pc:sldMk cId="538363478" sldId="271"/>
            <ac:spMk id="2" creationId="{C981CA3D-3891-7098-8B72-ACC6B72F7D70}"/>
          </ac:spMkLst>
        </pc:spChg>
        <pc:spChg chg="mod">
          <ac:chgData name="Anuja Anil Sawant" userId="b64a50b4-6949-49e9-940b-a1259323d57f" providerId="ADAL" clId="{7A4ED358-BFFA-4D0B-BBBF-0D906A42AE19}" dt="2023-05-05T20:33:29.870" v="547" actId="20577"/>
          <ac:spMkLst>
            <pc:docMk/>
            <pc:sldMk cId="538363478" sldId="271"/>
            <ac:spMk id="3" creationId="{890CAFBB-64BE-8734-7F6C-3A29CFAC5B4D}"/>
          </ac:spMkLst>
        </pc:spChg>
      </pc:sldChg>
      <pc:sldMasterChg chg="add del addSldLayout delSldLayout">
        <pc:chgData name="Anuja Anil Sawant" userId="b64a50b4-6949-49e9-940b-a1259323d57f" providerId="ADAL" clId="{7A4ED358-BFFA-4D0B-BBBF-0D906A42AE19}" dt="2023-05-03T23:49:25.666" v="98" actId="26606"/>
        <pc:sldMasterMkLst>
          <pc:docMk/>
          <pc:sldMasterMk cId="654072786" sldId="2147483648"/>
        </pc:sldMasterMkLst>
        <pc:sldLayoutChg chg="add del">
          <pc:chgData name="Anuja Anil Sawant" userId="b64a50b4-6949-49e9-940b-a1259323d57f" providerId="ADAL" clId="{7A4ED358-BFFA-4D0B-BBBF-0D906A42AE19}" dt="2023-05-03T23:49:25.666" v="98" actId="26606"/>
          <pc:sldLayoutMkLst>
            <pc:docMk/>
            <pc:sldMasterMk cId="654072786" sldId="2147483648"/>
            <pc:sldLayoutMk cId="4195238629" sldId="2147483649"/>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636278826" sldId="2147483650"/>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1017545221" sldId="2147483651"/>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2035290416" sldId="2147483652"/>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1690107117" sldId="2147483653"/>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3350024418" sldId="2147483654"/>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4256494017" sldId="2147483655"/>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2668362017" sldId="2147483656"/>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1053734460" sldId="2147483657"/>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4146510065" sldId="2147483658"/>
          </pc:sldLayoutMkLst>
        </pc:sldLayoutChg>
        <pc:sldLayoutChg chg="add del">
          <pc:chgData name="Anuja Anil Sawant" userId="b64a50b4-6949-49e9-940b-a1259323d57f" providerId="ADAL" clId="{7A4ED358-BFFA-4D0B-BBBF-0D906A42AE19}" dt="2023-05-03T23:49:25.666" v="98" actId="26606"/>
          <pc:sldLayoutMkLst>
            <pc:docMk/>
            <pc:sldMasterMk cId="654072786" sldId="2147483648"/>
            <pc:sldLayoutMk cId="3952611049" sldId="2147483659"/>
          </pc:sldLayoutMkLst>
        </pc:sldLayoutChg>
      </pc:sldMasterChg>
      <pc:sldMasterChg chg="add del addSldLayout delSldLayout">
        <pc:chgData name="Anuja Anil Sawant" userId="b64a50b4-6949-49e9-940b-a1259323d57f" providerId="ADAL" clId="{7A4ED358-BFFA-4D0B-BBBF-0D906A42AE19}" dt="2023-05-03T23:48:11.115" v="85" actId="26606"/>
        <pc:sldMasterMkLst>
          <pc:docMk/>
          <pc:sldMasterMk cId="1749741895" sldId="2147483673"/>
        </pc:sldMasterMkLst>
        <pc:sldLayoutChg chg="add del">
          <pc:chgData name="Anuja Anil Sawant" userId="b64a50b4-6949-49e9-940b-a1259323d57f" providerId="ADAL" clId="{7A4ED358-BFFA-4D0B-BBBF-0D906A42AE19}" dt="2023-05-03T23:48:11.115" v="85" actId="26606"/>
          <pc:sldLayoutMkLst>
            <pc:docMk/>
            <pc:sldMasterMk cId="1749741895" sldId="2147483673"/>
            <pc:sldLayoutMk cId="3717436642" sldId="2147483662"/>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2796566450" sldId="2147483663"/>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3309373980" sldId="2147483664"/>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1434890019" sldId="2147483665"/>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3489060104" sldId="2147483666"/>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3928760596" sldId="2147483667"/>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2901614449" sldId="2147483668"/>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1085831139" sldId="2147483669"/>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4170844661" sldId="2147483670"/>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3757169465" sldId="2147483671"/>
          </pc:sldLayoutMkLst>
        </pc:sldLayoutChg>
        <pc:sldLayoutChg chg="add del">
          <pc:chgData name="Anuja Anil Sawant" userId="b64a50b4-6949-49e9-940b-a1259323d57f" providerId="ADAL" clId="{7A4ED358-BFFA-4D0B-BBBF-0D906A42AE19}" dt="2023-05-03T23:48:11.115" v="85" actId="26606"/>
          <pc:sldLayoutMkLst>
            <pc:docMk/>
            <pc:sldMasterMk cId="1749741895" sldId="2147483673"/>
            <pc:sldLayoutMk cId="1128962504" sldId="2147483672"/>
          </pc:sldLayoutMkLst>
        </pc:sldLayoutChg>
      </pc:sldMasterChg>
      <pc:sldMasterChg chg="add del addSldLayout delSldLayout">
        <pc:chgData name="Anuja Anil Sawant" userId="b64a50b4-6949-49e9-940b-a1259323d57f" providerId="ADAL" clId="{7A4ED358-BFFA-4D0B-BBBF-0D906A42AE19}" dt="2023-05-03T23:49:25.619" v="97" actId="26606"/>
        <pc:sldMasterMkLst>
          <pc:docMk/>
          <pc:sldMasterMk cId="2277765606" sldId="2147483673"/>
        </pc:sldMasterMkLst>
        <pc:sldLayoutChg chg="add del">
          <pc:chgData name="Anuja Anil Sawant" userId="b64a50b4-6949-49e9-940b-a1259323d57f" providerId="ADAL" clId="{7A4ED358-BFFA-4D0B-BBBF-0D906A42AE19}" dt="2023-05-03T23:49:25.619" v="97" actId="26606"/>
          <pc:sldLayoutMkLst>
            <pc:docMk/>
            <pc:sldMasterMk cId="2277765606" sldId="2147483673"/>
            <pc:sldLayoutMk cId="3417236288" sldId="2147483662"/>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2418038226" sldId="2147483663"/>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4047116340" sldId="2147483664"/>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2802970046" sldId="2147483665"/>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3908547806" sldId="2147483666"/>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4066208167" sldId="2147483667"/>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1712533420" sldId="2147483668"/>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515119820" sldId="2147483669"/>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649098847" sldId="2147483670"/>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970195296" sldId="2147483671"/>
          </pc:sldLayoutMkLst>
        </pc:sldLayoutChg>
        <pc:sldLayoutChg chg="add del">
          <pc:chgData name="Anuja Anil Sawant" userId="b64a50b4-6949-49e9-940b-a1259323d57f" providerId="ADAL" clId="{7A4ED358-BFFA-4D0B-BBBF-0D906A42AE19}" dt="2023-05-03T23:49:25.619" v="97" actId="26606"/>
          <pc:sldLayoutMkLst>
            <pc:docMk/>
            <pc:sldMasterMk cId="2277765606" sldId="2147483673"/>
            <pc:sldLayoutMk cId="2722923236" sldId="2147483672"/>
          </pc:sldLayoutMkLst>
        </pc:sldLayoutChg>
      </pc:sldMasterChg>
      <pc:sldMasterChg chg="add del addSldLayout delSldLayout">
        <pc:chgData name="Anuja Anil Sawant" userId="b64a50b4-6949-49e9-940b-a1259323d57f" providerId="ADAL" clId="{7A4ED358-BFFA-4D0B-BBBF-0D906A42AE19}" dt="2023-05-03T23:49:25.666" v="98" actId="26606"/>
        <pc:sldMasterMkLst>
          <pc:docMk/>
          <pc:sldMasterMk cId="3670384493" sldId="2147483686"/>
        </pc:sldMasterMkLst>
        <pc:sldLayoutChg chg="add del">
          <pc:chgData name="Anuja Anil Sawant" userId="b64a50b4-6949-49e9-940b-a1259323d57f" providerId="ADAL" clId="{7A4ED358-BFFA-4D0B-BBBF-0D906A42AE19}" dt="2023-05-03T23:49:25.666" v="98" actId="26606"/>
          <pc:sldLayoutMkLst>
            <pc:docMk/>
            <pc:sldMasterMk cId="3670384493" sldId="2147483686"/>
            <pc:sldLayoutMk cId="2685411564" sldId="2147483675"/>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2920741058" sldId="2147483676"/>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2536232763" sldId="2147483677"/>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4211481908" sldId="2147483678"/>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27530390" sldId="2147483679"/>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2658645572" sldId="2147483680"/>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3080911454" sldId="2147483681"/>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3420717343" sldId="2147483682"/>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3293412599" sldId="2147483683"/>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1823542631" sldId="2147483684"/>
          </pc:sldLayoutMkLst>
        </pc:sldLayoutChg>
        <pc:sldLayoutChg chg="add del">
          <pc:chgData name="Anuja Anil Sawant" userId="b64a50b4-6949-49e9-940b-a1259323d57f" providerId="ADAL" clId="{7A4ED358-BFFA-4D0B-BBBF-0D906A42AE19}" dt="2023-05-03T23:49:25.666" v="98" actId="26606"/>
          <pc:sldLayoutMkLst>
            <pc:docMk/>
            <pc:sldMasterMk cId="3670384493" sldId="2147483686"/>
            <pc:sldLayoutMk cId="946443519" sldId="2147483685"/>
          </pc:sldLayoutMkLst>
        </pc:sldLayoutChg>
      </pc:sldMasterChg>
      <pc:sldMasterChg chg="add del addSldLayout delSldLayout">
        <pc:chgData name="Anuja Anil Sawant" userId="b64a50b4-6949-49e9-940b-a1259323d57f" providerId="ADAL" clId="{7A4ED358-BFFA-4D0B-BBBF-0D906A42AE19}" dt="2023-05-03T23:49:03.661" v="93" actId="26606"/>
        <pc:sldMasterMkLst>
          <pc:docMk/>
          <pc:sldMasterMk cId="730142081" sldId="2147483699"/>
        </pc:sldMasterMkLst>
        <pc:sldLayoutChg chg="add del">
          <pc:chgData name="Anuja Anil Sawant" userId="b64a50b4-6949-49e9-940b-a1259323d57f" providerId="ADAL" clId="{7A4ED358-BFFA-4D0B-BBBF-0D906A42AE19}" dt="2023-05-03T23:49:03.661" v="93" actId="26606"/>
          <pc:sldLayoutMkLst>
            <pc:docMk/>
            <pc:sldMasterMk cId="730142081" sldId="2147483699"/>
            <pc:sldLayoutMk cId="1575920906" sldId="2147483688"/>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3929125163" sldId="2147483689"/>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1462193444" sldId="2147483690"/>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2787055338" sldId="2147483691"/>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3272643039" sldId="2147483692"/>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46353360" sldId="2147483693"/>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3430219056" sldId="2147483694"/>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2646774286" sldId="2147483695"/>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4056741993" sldId="2147483696"/>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3851615279" sldId="2147483697"/>
          </pc:sldLayoutMkLst>
        </pc:sldLayoutChg>
        <pc:sldLayoutChg chg="add del">
          <pc:chgData name="Anuja Anil Sawant" userId="b64a50b4-6949-49e9-940b-a1259323d57f" providerId="ADAL" clId="{7A4ED358-BFFA-4D0B-BBBF-0D906A42AE19}" dt="2023-05-03T23:49:03.661" v="93" actId="26606"/>
          <pc:sldLayoutMkLst>
            <pc:docMk/>
            <pc:sldMasterMk cId="730142081" sldId="2147483699"/>
            <pc:sldLayoutMk cId="820540119" sldId="2147483698"/>
          </pc:sldLayoutMkLst>
        </pc:sldLayoutChg>
      </pc:sldMasterChg>
      <pc:sldMasterChg chg="add del addSldLayout delSldLayout">
        <pc:chgData name="Anuja Anil Sawant" userId="b64a50b4-6949-49e9-940b-a1259323d57f" providerId="ADAL" clId="{7A4ED358-BFFA-4D0B-BBBF-0D906A42AE19}" dt="2023-05-03T23:48:51.753" v="87" actId="26606"/>
        <pc:sldMasterMkLst>
          <pc:docMk/>
          <pc:sldMasterMk cId="3828335630" sldId="2147483699"/>
        </pc:sldMasterMkLst>
        <pc:sldLayoutChg chg="add del">
          <pc:chgData name="Anuja Anil Sawant" userId="b64a50b4-6949-49e9-940b-a1259323d57f" providerId="ADAL" clId="{7A4ED358-BFFA-4D0B-BBBF-0D906A42AE19}" dt="2023-05-03T23:48:51.753" v="87" actId="26606"/>
          <pc:sldLayoutMkLst>
            <pc:docMk/>
            <pc:sldMasterMk cId="3828335630" sldId="2147483699"/>
            <pc:sldLayoutMk cId="1730884938" sldId="2147483688"/>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2167802876" sldId="2147483689"/>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3359770339" sldId="2147483690"/>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3667321005" sldId="2147483691"/>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1676354133" sldId="2147483692"/>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245378148" sldId="2147483693"/>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4073061646" sldId="2147483694"/>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769254003" sldId="2147483695"/>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322504412" sldId="2147483696"/>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3193994009" sldId="2147483697"/>
          </pc:sldLayoutMkLst>
        </pc:sldLayoutChg>
        <pc:sldLayoutChg chg="add del">
          <pc:chgData name="Anuja Anil Sawant" userId="b64a50b4-6949-49e9-940b-a1259323d57f" providerId="ADAL" clId="{7A4ED358-BFFA-4D0B-BBBF-0D906A42AE19}" dt="2023-05-03T23:48:51.753" v="87" actId="26606"/>
          <pc:sldLayoutMkLst>
            <pc:docMk/>
            <pc:sldMasterMk cId="3828335630" sldId="2147483699"/>
            <pc:sldLayoutMk cId="2292457771" sldId="2147483698"/>
          </pc:sldLayoutMkLst>
        </pc:sldLayoutChg>
      </pc:sldMasterChg>
      <pc:sldMasterChg chg="add del addSldLayout delSldLayout">
        <pc:chgData name="Anuja Anil Sawant" userId="b64a50b4-6949-49e9-940b-a1259323d57f" providerId="ADAL" clId="{7A4ED358-BFFA-4D0B-BBBF-0D906A42AE19}" dt="2023-05-03T23:49:00.263" v="89" actId="26606"/>
        <pc:sldMasterMkLst>
          <pc:docMk/>
          <pc:sldMasterMk cId="3608106384" sldId="2147483725"/>
        </pc:sldMasterMkLst>
        <pc:sldLayoutChg chg="add del">
          <pc:chgData name="Anuja Anil Sawant" userId="b64a50b4-6949-49e9-940b-a1259323d57f" providerId="ADAL" clId="{7A4ED358-BFFA-4D0B-BBBF-0D906A42AE19}" dt="2023-05-03T23:49:00.263" v="89" actId="26606"/>
          <pc:sldLayoutMkLst>
            <pc:docMk/>
            <pc:sldMasterMk cId="3608106384" sldId="2147483725"/>
            <pc:sldLayoutMk cId="940617775" sldId="2147483714"/>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3608691405" sldId="2147483715"/>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1864455197" sldId="2147483716"/>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1895024343" sldId="2147483717"/>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4234351802" sldId="2147483718"/>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2973132108" sldId="2147483719"/>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1704493594" sldId="2147483720"/>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2147941481" sldId="2147483721"/>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1496414676" sldId="2147483722"/>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1846282883" sldId="2147483723"/>
          </pc:sldLayoutMkLst>
        </pc:sldLayoutChg>
        <pc:sldLayoutChg chg="add del">
          <pc:chgData name="Anuja Anil Sawant" userId="b64a50b4-6949-49e9-940b-a1259323d57f" providerId="ADAL" clId="{7A4ED358-BFFA-4D0B-BBBF-0D906A42AE19}" dt="2023-05-03T23:49:00.263" v="89" actId="26606"/>
          <pc:sldLayoutMkLst>
            <pc:docMk/>
            <pc:sldMasterMk cId="3608106384" sldId="2147483725"/>
            <pc:sldLayoutMk cId="356211804" sldId="2147483724"/>
          </pc:sldLayoutMkLst>
        </pc:sldLayoutChg>
      </pc:sldMasterChg>
      <pc:sldMasterChg chg="add del addSldLayout delSldLayout">
        <pc:chgData name="Anuja Anil Sawant" userId="b64a50b4-6949-49e9-940b-a1259323d57f" providerId="ADAL" clId="{7A4ED358-BFFA-4D0B-BBBF-0D906A42AE19}" dt="2023-05-03T23:48:09.874" v="83" actId="26606"/>
        <pc:sldMasterMkLst>
          <pc:docMk/>
          <pc:sldMasterMk cId="3628166706" sldId="2147483751"/>
        </pc:sldMasterMkLst>
        <pc:sldLayoutChg chg="add del">
          <pc:chgData name="Anuja Anil Sawant" userId="b64a50b4-6949-49e9-940b-a1259323d57f" providerId="ADAL" clId="{7A4ED358-BFFA-4D0B-BBBF-0D906A42AE19}" dt="2023-05-03T23:48:09.874" v="83" actId="26606"/>
          <pc:sldLayoutMkLst>
            <pc:docMk/>
            <pc:sldMasterMk cId="3628166706" sldId="2147483751"/>
            <pc:sldLayoutMk cId="832724265" sldId="2147483740"/>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2445248378" sldId="2147483741"/>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1935044490" sldId="2147483742"/>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2637937019" sldId="2147483743"/>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27690745" sldId="2147483744"/>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4089134368" sldId="2147483745"/>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443486574" sldId="2147483746"/>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4013468232" sldId="2147483747"/>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1978196251" sldId="2147483748"/>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3675532824" sldId="2147483749"/>
          </pc:sldLayoutMkLst>
        </pc:sldLayoutChg>
        <pc:sldLayoutChg chg="add del">
          <pc:chgData name="Anuja Anil Sawant" userId="b64a50b4-6949-49e9-940b-a1259323d57f" providerId="ADAL" clId="{7A4ED358-BFFA-4D0B-BBBF-0D906A42AE19}" dt="2023-05-03T23:48:09.874" v="83" actId="26606"/>
          <pc:sldLayoutMkLst>
            <pc:docMk/>
            <pc:sldMasterMk cId="3628166706" sldId="2147483751"/>
            <pc:sldLayoutMk cId="628657932" sldId="2147483750"/>
          </pc:sldLayoutMkLst>
        </pc:sldLayoutChg>
      </pc:sldMasterChg>
    </pc:docChg>
  </pc:docChgLst>
  <pc:docChgLst>
    <pc:chgData name="Vakkantula, Shravani" userId="S::shvakk@iu.edu::7abcfe0b-61ed-465e-9742-ba2e2a817862" providerId="AD" clId="Web-{8F2ECA4D-62B9-F277-BBB0-63E190727FC5}"/>
    <pc:docChg chg="modSld sldOrd">
      <pc:chgData name="Vakkantula, Shravani" userId="S::shvakk@iu.edu::7abcfe0b-61ed-465e-9742-ba2e2a817862" providerId="AD" clId="Web-{8F2ECA4D-62B9-F277-BBB0-63E190727FC5}" dt="2023-05-06T20:00:54.165" v="5"/>
      <pc:docMkLst>
        <pc:docMk/>
      </pc:docMkLst>
      <pc:sldChg chg="ord">
        <pc:chgData name="Vakkantula, Shravani" userId="S::shvakk@iu.edu::7abcfe0b-61ed-465e-9742-ba2e2a817862" providerId="AD" clId="Web-{8F2ECA4D-62B9-F277-BBB0-63E190727FC5}" dt="2023-05-06T20:00:54.165" v="5"/>
        <pc:sldMkLst>
          <pc:docMk/>
          <pc:sldMk cId="2527481933" sldId="263"/>
        </pc:sldMkLst>
      </pc:sldChg>
      <pc:sldChg chg="modSp ord">
        <pc:chgData name="Vakkantula, Shravani" userId="S::shvakk@iu.edu::7abcfe0b-61ed-465e-9742-ba2e2a817862" providerId="AD" clId="Web-{8F2ECA4D-62B9-F277-BBB0-63E190727FC5}" dt="2023-05-06T20:00:50.915" v="4"/>
        <pc:sldMkLst>
          <pc:docMk/>
          <pc:sldMk cId="2061208716" sldId="266"/>
        </pc:sldMkLst>
        <pc:spChg chg="mod">
          <ac:chgData name="Vakkantula, Shravani" userId="S::shvakk@iu.edu::7abcfe0b-61ed-465e-9742-ba2e2a817862" providerId="AD" clId="Web-{8F2ECA4D-62B9-F277-BBB0-63E190727FC5}" dt="2023-05-06T20:00:24.242" v="3" actId="20577"/>
          <ac:spMkLst>
            <pc:docMk/>
            <pc:sldMk cId="2061208716" sldId="266"/>
            <ac:spMk id="2" creationId="{E764370C-7B53-62F7-61B3-EE4EA06A47CC}"/>
          </ac:spMkLst>
        </pc:spChg>
      </pc:sldChg>
    </pc:docChg>
  </pc:docChgLst>
  <pc:docChgLst>
    <pc:chgData name="Holliday, Noah Evan" userId="S::noevholl@iu.edu::a49cb8f3-227b-4ccc-98a4-ee60dbb67192" providerId="AD" clId="Web-{F22AEC71-76DE-4180-8310-77816EFEF239}"/>
    <pc:docChg chg="addSld delSld modSld sldOrd">
      <pc:chgData name="Holliday, Noah Evan" userId="S::noevholl@iu.edu::a49cb8f3-227b-4ccc-98a4-ee60dbb67192" providerId="AD" clId="Web-{F22AEC71-76DE-4180-8310-77816EFEF239}" dt="2023-05-06T23:59:17.992" v="1005" actId="1076"/>
      <pc:docMkLst>
        <pc:docMk/>
      </pc:docMkLst>
      <pc:sldChg chg="modSp">
        <pc:chgData name="Holliday, Noah Evan" userId="S::noevholl@iu.edu::a49cb8f3-227b-4ccc-98a4-ee60dbb67192" providerId="AD" clId="Web-{F22AEC71-76DE-4180-8310-77816EFEF239}" dt="2023-05-06T23:59:17.992" v="1005" actId="1076"/>
        <pc:sldMkLst>
          <pc:docMk/>
          <pc:sldMk cId="3252563922" sldId="256"/>
        </pc:sldMkLst>
        <pc:spChg chg="mod">
          <ac:chgData name="Holliday, Noah Evan" userId="S::noevholl@iu.edu::a49cb8f3-227b-4ccc-98a4-ee60dbb67192" providerId="AD" clId="Web-{F22AEC71-76DE-4180-8310-77816EFEF239}" dt="2023-05-06T23:59:17.992" v="1005" actId="1076"/>
          <ac:spMkLst>
            <pc:docMk/>
            <pc:sldMk cId="3252563922" sldId="256"/>
            <ac:spMk id="2" creationId="{F6FCC035-919A-373B-C857-CE0C8D0A3885}"/>
          </ac:spMkLst>
        </pc:spChg>
        <pc:spChg chg="mod">
          <ac:chgData name="Holliday, Noah Evan" userId="S::noevholl@iu.edu::a49cb8f3-227b-4ccc-98a4-ee60dbb67192" providerId="AD" clId="Web-{F22AEC71-76DE-4180-8310-77816EFEF239}" dt="2023-05-06T23:59:12.554" v="1004" actId="1076"/>
          <ac:spMkLst>
            <pc:docMk/>
            <pc:sldMk cId="3252563922" sldId="256"/>
            <ac:spMk id="3" creationId="{F5233D1E-0C25-2E57-6945-8FE644CBC276}"/>
          </ac:spMkLst>
        </pc:spChg>
      </pc:sldChg>
      <pc:sldChg chg="ord">
        <pc:chgData name="Holliday, Noah Evan" userId="S::noevholl@iu.edu::a49cb8f3-227b-4ccc-98a4-ee60dbb67192" providerId="AD" clId="Web-{F22AEC71-76DE-4180-8310-77816EFEF239}" dt="2023-05-06T23:49:09.617" v="905"/>
        <pc:sldMkLst>
          <pc:docMk/>
          <pc:sldMk cId="2187981922" sldId="258"/>
        </pc:sldMkLst>
      </pc:sldChg>
      <pc:sldChg chg="modSp">
        <pc:chgData name="Holliday, Noah Evan" userId="S::noevholl@iu.edu::a49cb8f3-227b-4ccc-98a4-ee60dbb67192" providerId="AD" clId="Web-{F22AEC71-76DE-4180-8310-77816EFEF239}" dt="2023-05-06T23:27:26.119" v="645" actId="20577"/>
        <pc:sldMkLst>
          <pc:docMk/>
          <pc:sldMk cId="3473235128" sldId="260"/>
        </pc:sldMkLst>
        <pc:spChg chg="mod">
          <ac:chgData name="Holliday, Noah Evan" userId="S::noevholl@iu.edu::a49cb8f3-227b-4ccc-98a4-ee60dbb67192" providerId="AD" clId="Web-{F22AEC71-76DE-4180-8310-77816EFEF239}" dt="2023-05-06T23:27:26.119" v="645" actId="20577"/>
          <ac:spMkLst>
            <pc:docMk/>
            <pc:sldMk cId="3473235128" sldId="260"/>
            <ac:spMk id="3" creationId="{DE7F5A9A-A207-CC74-17B4-070F9B77290B}"/>
          </ac:spMkLst>
        </pc:spChg>
      </pc:sldChg>
      <pc:sldChg chg="modSp">
        <pc:chgData name="Holliday, Noah Evan" userId="S::noevholl@iu.edu::a49cb8f3-227b-4ccc-98a4-ee60dbb67192" providerId="AD" clId="Web-{F22AEC71-76DE-4180-8310-77816EFEF239}" dt="2023-05-06T23:53:32.999" v="963" actId="14100"/>
        <pc:sldMkLst>
          <pc:docMk/>
          <pc:sldMk cId="2149162161" sldId="261"/>
        </pc:sldMkLst>
        <pc:spChg chg="mod">
          <ac:chgData name="Holliday, Noah Evan" userId="S::noevholl@iu.edu::a49cb8f3-227b-4ccc-98a4-ee60dbb67192" providerId="AD" clId="Web-{F22AEC71-76DE-4180-8310-77816EFEF239}" dt="2023-05-06T23:53:20.139" v="960" actId="20577"/>
          <ac:spMkLst>
            <pc:docMk/>
            <pc:sldMk cId="2149162161" sldId="261"/>
            <ac:spMk id="3" creationId="{BFAD0765-0D9E-7452-2829-333709CA6722}"/>
          </ac:spMkLst>
        </pc:spChg>
        <pc:picChg chg="mod">
          <ac:chgData name="Holliday, Noah Evan" userId="S::noevholl@iu.edu::a49cb8f3-227b-4ccc-98a4-ee60dbb67192" providerId="AD" clId="Web-{F22AEC71-76DE-4180-8310-77816EFEF239}" dt="2023-05-06T23:53:21.873" v="961" actId="1076"/>
          <ac:picMkLst>
            <pc:docMk/>
            <pc:sldMk cId="2149162161" sldId="261"/>
            <ac:picMk id="4" creationId="{EEE092CD-ED49-52F0-5F7B-0F7E7E07BA10}"/>
          </ac:picMkLst>
        </pc:picChg>
        <pc:picChg chg="mod">
          <ac:chgData name="Holliday, Noah Evan" userId="S::noevholl@iu.edu::a49cb8f3-227b-4ccc-98a4-ee60dbb67192" providerId="AD" clId="Web-{F22AEC71-76DE-4180-8310-77816EFEF239}" dt="2023-05-06T23:53:32.999" v="963" actId="14100"/>
          <ac:picMkLst>
            <pc:docMk/>
            <pc:sldMk cId="2149162161" sldId="261"/>
            <ac:picMk id="5" creationId="{C208B515-4E7D-1674-D4A5-A23BFBAC85E0}"/>
          </ac:picMkLst>
        </pc:picChg>
      </pc:sldChg>
      <pc:sldChg chg="addSp delSp modSp">
        <pc:chgData name="Holliday, Noah Evan" userId="S::noevholl@iu.edu::a49cb8f3-227b-4ccc-98a4-ee60dbb67192" providerId="AD" clId="Web-{F22AEC71-76DE-4180-8310-77816EFEF239}" dt="2023-05-06T22:53:45.035" v="261"/>
        <pc:sldMkLst>
          <pc:docMk/>
          <pc:sldMk cId="1324205985" sldId="262"/>
        </pc:sldMkLst>
        <pc:spChg chg="mod">
          <ac:chgData name="Holliday, Noah Evan" userId="S::noevholl@iu.edu::a49cb8f3-227b-4ccc-98a4-ee60dbb67192" providerId="AD" clId="Web-{F22AEC71-76DE-4180-8310-77816EFEF239}" dt="2023-05-06T22:53:42.269" v="258" actId="20577"/>
          <ac:spMkLst>
            <pc:docMk/>
            <pc:sldMk cId="1324205985" sldId="262"/>
            <ac:spMk id="3" creationId="{50D1A85C-8D94-C8C4-2021-EEA1C4B0D6FF}"/>
          </ac:spMkLst>
        </pc:spChg>
        <pc:graphicFrameChg chg="add del mod modGraphic">
          <ac:chgData name="Holliday, Noah Evan" userId="S::noevholl@iu.edu::a49cb8f3-227b-4ccc-98a4-ee60dbb67192" providerId="AD" clId="Web-{F22AEC71-76DE-4180-8310-77816EFEF239}" dt="2023-05-06T22:53:45.035" v="261"/>
          <ac:graphicFrameMkLst>
            <pc:docMk/>
            <pc:sldMk cId="1324205985" sldId="262"/>
            <ac:graphicFrameMk id="5" creationId="{99C4E1F0-4A66-BC28-48D6-4E26335F342E}"/>
          </ac:graphicFrameMkLst>
        </pc:graphicFrameChg>
      </pc:sldChg>
      <pc:sldChg chg="addSp delSp modSp mod setBg">
        <pc:chgData name="Holliday, Noah Evan" userId="S::noevholl@iu.edu::a49cb8f3-227b-4ccc-98a4-ee60dbb67192" providerId="AD" clId="Web-{F22AEC71-76DE-4180-8310-77816EFEF239}" dt="2023-05-06T23:46:16.876" v="887" actId="20577"/>
        <pc:sldMkLst>
          <pc:docMk/>
          <pc:sldMk cId="354790545" sldId="265"/>
        </pc:sldMkLst>
        <pc:spChg chg="mod">
          <ac:chgData name="Holliday, Noah Evan" userId="S::noevholl@iu.edu::a49cb8f3-227b-4ccc-98a4-ee60dbb67192" providerId="AD" clId="Web-{F22AEC71-76DE-4180-8310-77816EFEF239}" dt="2023-05-06T23:01:50.125" v="532"/>
          <ac:spMkLst>
            <pc:docMk/>
            <pc:sldMk cId="354790545" sldId="265"/>
            <ac:spMk id="2" creationId="{04171B1B-4D54-4BF5-E334-B1750F4BBA5E}"/>
          </ac:spMkLst>
        </pc:spChg>
        <pc:spChg chg="add del mod">
          <ac:chgData name="Holliday, Noah Evan" userId="S::noevholl@iu.edu::a49cb8f3-227b-4ccc-98a4-ee60dbb67192" providerId="AD" clId="Web-{F22AEC71-76DE-4180-8310-77816EFEF239}" dt="2023-05-06T23:46:16.876" v="887" actId="20577"/>
          <ac:spMkLst>
            <pc:docMk/>
            <pc:sldMk cId="354790545" sldId="265"/>
            <ac:spMk id="3" creationId="{66A0F477-0CE0-335C-C74F-C1917DFC860C}"/>
          </ac:spMkLst>
        </pc:spChg>
        <pc:spChg chg="add">
          <ac:chgData name="Holliday, Noah Evan" userId="S::noevholl@iu.edu::a49cb8f3-227b-4ccc-98a4-ee60dbb67192" providerId="AD" clId="Web-{F22AEC71-76DE-4180-8310-77816EFEF239}" dt="2023-05-06T23:01:50.125" v="532"/>
          <ac:spMkLst>
            <pc:docMk/>
            <pc:sldMk cId="354790545" sldId="265"/>
            <ac:spMk id="7" creationId="{3BCB5F6A-9EB0-40B0-9D13-3023E9A20508}"/>
          </ac:spMkLst>
        </pc:spChg>
        <pc:spChg chg="add del">
          <ac:chgData name="Holliday, Noah Evan" userId="S::noevholl@iu.edu::a49cb8f3-227b-4ccc-98a4-ee60dbb67192" providerId="AD" clId="Web-{F22AEC71-76DE-4180-8310-77816EFEF239}" dt="2023-05-06T23:01:38.562" v="531"/>
          <ac:spMkLst>
            <pc:docMk/>
            <pc:sldMk cId="354790545" sldId="265"/>
            <ac:spMk id="9" creationId="{9F4444CE-BC8D-4D61-B303-4C05614E62AB}"/>
          </ac:spMkLst>
        </pc:spChg>
        <pc:spChg chg="add del">
          <ac:chgData name="Holliday, Noah Evan" userId="S::noevholl@iu.edu::a49cb8f3-227b-4ccc-98a4-ee60dbb67192" providerId="AD" clId="Web-{F22AEC71-76DE-4180-8310-77816EFEF239}" dt="2023-05-06T23:01:38.562" v="531"/>
          <ac:spMkLst>
            <pc:docMk/>
            <pc:sldMk cId="354790545" sldId="265"/>
            <ac:spMk id="11" creationId="{73772B81-181F-48B7-8826-4D9686D15DF5}"/>
          </ac:spMkLst>
        </pc:spChg>
        <pc:spChg chg="add del">
          <ac:chgData name="Holliday, Noah Evan" userId="S::noevholl@iu.edu::a49cb8f3-227b-4ccc-98a4-ee60dbb67192" providerId="AD" clId="Web-{F22AEC71-76DE-4180-8310-77816EFEF239}" dt="2023-05-06T23:01:38.562" v="531"/>
          <ac:spMkLst>
            <pc:docMk/>
            <pc:sldMk cId="354790545" sldId="265"/>
            <ac:spMk id="13" creationId="{B2205F6E-03C6-4E92-877C-E2482F6599AA}"/>
          </ac:spMkLst>
        </pc:spChg>
        <pc:graphicFrameChg chg="add del">
          <ac:chgData name="Holliday, Noah Evan" userId="S::noevholl@iu.edu::a49cb8f3-227b-4ccc-98a4-ee60dbb67192" providerId="AD" clId="Web-{F22AEC71-76DE-4180-8310-77816EFEF239}" dt="2023-05-06T23:01:38.562" v="531"/>
          <ac:graphicFrameMkLst>
            <pc:docMk/>
            <pc:sldMk cId="354790545" sldId="265"/>
            <ac:graphicFrameMk id="5" creationId="{877CA8A6-A284-9E5E-A211-F51C9E1EA706}"/>
          </ac:graphicFrameMkLst>
        </pc:graphicFrameChg>
        <pc:picChg chg="add">
          <ac:chgData name="Holliday, Noah Evan" userId="S::noevholl@iu.edu::a49cb8f3-227b-4ccc-98a4-ee60dbb67192" providerId="AD" clId="Web-{F22AEC71-76DE-4180-8310-77816EFEF239}" dt="2023-05-06T23:01:50.125" v="532"/>
          <ac:picMkLst>
            <pc:docMk/>
            <pc:sldMk cId="354790545" sldId="265"/>
            <ac:picMk id="6" creationId="{73E3A05E-0B1C-3124-A82F-C60892E16AFD}"/>
          </ac:picMkLst>
        </pc:picChg>
      </pc:sldChg>
      <pc:sldChg chg="modSp">
        <pc:chgData name="Holliday, Noah Evan" userId="S::noevholl@iu.edu::a49cb8f3-227b-4ccc-98a4-ee60dbb67192" providerId="AD" clId="Web-{F22AEC71-76DE-4180-8310-77816EFEF239}" dt="2023-05-06T23:45:11.156" v="858"/>
        <pc:sldMkLst>
          <pc:docMk/>
          <pc:sldMk cId="2061208716" sldId="266"/>
        </pc:sldMkLst>
        <pc:spChg chg="mod">
          <ac:chgData name="Holliday, Noah Evan" userId="S::noevholl@iu.edu::a49cb8f3-227b-4ccc-98a4-ee60dbb67192" providerId="AD" clId="Web-{F22AEC71-76DE-4180-8310-77816EFEF239}" dt="2023-05-06T23:45:11.156" v="858"/>
          <ac:spMkLst>
            <pc:docMk/>
            <pc:sldMk cId="2061208716" sldId="266"/>
            <ac:spMk id="3" creationId="{9EA54DC1-8297-70A1-48E1-D034F5FD19D1}"/>
          </ac:spMkLst>
        </pc:spChg>
      </pc:sldChg>
      <pc:sldChg chg="del">
        <pc:chgData name="Holliday, Noah Evan" userId="S::noevholl@iu.edu::a49cb8f3-227b-4ccc-98a4-ee60dbb67192" providerId="AD" clId="Web-{F22AEC71-76DE-4180-8310-77816EFEF239}" dt="2023-05-06T17:26:11.991" v="0"/>
        <pc:sldMkLst>
          <pc:docMk/>
          <pc:sldMk cId="378273814" sldId="267"/>
        </pc:sldMkLst>
      </pc:sldChg>
      <pc:sldChg chg="addSp delSp modSp">
        <pc:chgData name="Holliday, Noah Evan" userId="S::noevholl@iu.edu::a49cb8f3-227b-4ccc-98a4-ee60dbb67192" providerId="AD" clId="Web-{F22AEC71-76DE-4180-8310-77816EFEF239}" dt="2023-05-06T23:57:49.146" v="999" actId="1076"/>
        <pc:sldMkLst>
          <pc:docMk/>
          <pc:sldMk cId="3883051327" sldId="268"/>
        </pc:sldMkLst>
        <pc:spChg chg="del mod">
          <ac:chgData name="Holliday, Noah Evan" userId="S::noevholl@iu.edu::a49cb8f3-227b-4ccc-98a4-ee60dbb67192" providerId="AD" clId="Web-{F22AEC71-76DE-4180-8310-77816EFEF239}" dt="2023-05-06T22:44:32.427" v="3"/>
          <ac:spMkLst>
            <pc:docMk/>
            <pc:sldMk cId="3883051327" sldId="268"/>
            <ac:spMk id="3" creationId="{0CBD2FB7-7BB8-8996-5030-57B7DA2597D8}"/>
          </ac:spMkLst>
        </pc:spChg>
        <pc:spChg chg="add del mod">
          <ac:chgData name="Holliday, Noah Evan" userId="S::noevholl@iu.edu::a49cb8f3-227b-4ccc-98a4-ee60dbb67192" providerId="AD" clId="Web-{F22AEC71-76DE-4180-8310-77816EFEF239}" dt="2023-05-06T22:45:05.006" v="23"/>
          <ac:spMkLst>
            <pc:docMk/>
            <pc:sldMk cId="3883051327" sldId="268"/>
            <ac:spMk id="8" creationId="{DCA2E374-DC65-A32A-BC09-5F94A26539CB}"/>
          </ac:spMkLst>
        </pc:spChg>
        <pc:spChg chg="add mod">
          <ac:chgData name="Holliday, Noah Evan" userId="S::noevholl@iu.edu::a49cb8f3-227b-4ccc-98a4-ee60dbb67192" providerId="AD" clId="Web-{F22AEC71-76DE-4180-8310-77816EFEF239}" dt="2023-05-06T23:57:49.146" v="999" actId="1076"/>
          <ac:spMkLst>
            <pc:docMk/>
            <pc:sldMk cId="3883051327" sldId="268"/>
            <ac:spMk id="9" creationId="{E2404E13-29C4-75EB-D7CB-622EEC7F052B}"/>
          </ac:spMkLst>
        </pc:spChg>
        <pc:spChg chg="add mod">
          <ac:chgData name="Holliday, Noah Evan" userId="S::noevholl@iu.edu::a49cb8f3-227b-4ccc-98a4-ee60dbb67192" providerId="AD" clId="Web-{F22AEC71-76DE-4180-8310-77816EFEF239}" dt="2023-05-06T23:57:43.427" v="997" actId="1076"/>
          <ac:spMkLst>
            <pc:docMk/>
            <pc:sldMk cId="3883051327" sldId="268"/>
            <ac:spMk id="10" creationId="{8050E4F7-09CC-BB07-4D89-672AFF087CE0}"/>
          </ac:spMkLst>
        </pc:spChg>
        <pc:graphicFrameChg chg="add mod modGraphic">
          <ac:chgData name="Holliday, Noah Evan" userId="S::noevholl@iu.edu::a49cb8f3-227b-4ccc-98a4-ee60dbb67192" providerId="AD" clId="Web-{F22AEC71-76DE-4180-8310-77816EFEF239}" dt="2023-05-06T23:54:42.282" v="966" actId="1076"/>
          <ac:graphicFrameMkLst>
            <pc:docMk/>
            <pc:sldMk cId="3883051327" sldId="268"/>
            <ac:graphicFrameMk id="5" creationId="{36C3143F-7DEF-BE0B-C14A-5EF0947E3EAC}"/>
          </ac:graphicFrameMkLst>
        </pc:graphicFrameChg>
        <pc:graphicFrameChg chg="add mod modGraphic">
          <ac:chgData name="Holliday, Noah Evan" userId="S::noevholl@iu.edu::a49cb8f3-227b-4ccc-98a4-ee60dbb67192" providerId="AD" clId="Web-{F22AEC71-76DE-4180-8310-77816EFEF239}" dt="2023-05-06T23:54:50.173" v="968" actId="1076"/>
          <ac:graphicFrameMkLst>
            <pc:docMk/>
            <pc:sldMk cId="3883051327" sldId="268"/>
            <ac:graphicFrameMk id="7" creationId="{943D4E45-9E81-FE60-36BF-062414805AB1}"/>
          </ac:graphicFrameMkLst>
        </pc:graphicFrameChg>
      </pc:sldChg>
      <pc:sldChg chg="delSp">
        <pc:chgData name="Holliday, Noah Evan" userId="S::noevholl@iu.edu::a49cb8f3-227b-4ccc-98a4-ee60dbb67192" providerId="AD" clId="Web-{F22AEC71-76DE-4180-8310-77816EFEF239}" dt="2023-05-06T22:46:16.054" v="84"/>
        <pc:sldMkLst>
          <pc:docMk/>
          <pc:sldMk cId="1693577074" sldId="269"/>
        </pc:sldMkLst>
        <pc:spChg chg="del">
          <ac:chgData name="Holliday, Noah Evan" userId="S::noevholl@iu.edu::a49cb8f3-227b-4ccc-98a4-ee60dbb67192" providerId="AD" clId="Web-{F22AEC71-76DE-4180-8310-77816EFEF239}" dt="2023-05-06T22:46:16.054" v="84"/>
          <ac:spMkLst>
            <pc:docMk/>
            <pc:sldMk cId="1693577074" sldId="269"/>
            <ac:spMk id="3" creationId="{7B0C7958-1F9E-895D-2D3C-E836187CA3E6}"/>
          </ac:spMkLst>
        </pc:spChg>
      </pc:sldChg>
      <pc:sldChg chg="del">
        <pc:chgData name="Holliday, Noah Evan" userId="S::noevholl@iu.edu::a49cb8f3-227b-4ccc-98a4-ee60dbb67192" providerId="AD" clId="Web-{F22AEC71-76DE-4180-8310-77816EFEF239}" dt="2023-05-06T17:26:18.413" v="1"/>
        <pc:sldMkLst>
          <pc:docMk/>
          <pc:sldMk cId="795355517" sldId="270"/>
        </pc:sldMkLst>
      </pc:sldChg>
      <pc:sldChg chg="modSp del">
        <pc:chgData name="Holliday, Noah Evan" userId="S::noevholl@iu.edu::a49cb8f3-227b-4ccc-98a4-ee60dbb67192" providerId="AD" clId="Web-{F22AEC71-76DE-4180-8310-77816EFEF239}" dt="2023-05-06T23:51:30.386" v="938"/>
        <pc:sldMkLst>
          <pc:docMk/>
          <pc:sldMk cId="1377649806" sldId="272"/>
        </pc:sldMkLst>
        <pc:spChg chg="mod">
          <ac:chgData name="Holliday, Noah Evan" userId="S::noevholl@iu.edu::a49cb8f3-227b-4ccc-98a4-ee60dbb67192" providerId="AD" clId="Web-{F22AEC71-76DE-4180-8310-77816EFEF239}" dt="2023-05-06T23:48:30.757" v="889" actId="20577"/>
          <ac:spMkLst>
            <pc:docMk/>
            <pc:sldMk cId="1377649806" sldId="272"/>
            <ac:spMk id="3" creationId="{804B75C3-1D3A-B959-EF5A-389DE2543979}"/>
          </ac:spMkLst>
        </pc:spChg>
      </pc:sldChg>
      <pc:sldChg chg="new del">
        <pc:chgData name="Holliday, Noah Evan" userId="S::noevholl@iu.edu::a49cb8f3-227b-4ccc-98a4-ee60dbb67192" providerId="AD" clId="Web-{F22AEC71-76DE-4180-8310-77816EFEF239}" dt="2023-05-06T23:49:07.945" v="904"/>
        <pc:sldMkLst>
          <pc:docMk/>
          <pc:sldMk cId="54898847" sldId="273"/>
        </pc:sldMkLst>
      </pc:sldChg>
      <pc:sldChg chg="modSp add replId">
        <pc:chgData name="Holliday, Noah Evan" userId="S::noevholl@iu.edu::a49cb8f3-227b-4ccc-98a4-ee60dbb67192" providerId="AD" clId="Web-{F22AEC71-76DE-4180-8310-77816EFEF239}" dt="2023-05-06T23:49:51.884" v="937" actId="20577"/>
        <pc:sldMkLst>
          <pc:docMk/>
          <pc:sldMk cId="292458586" sldId="274"/>
        </pc:sldMkLst>
        <pc:spChg chg="mod">
          <ac:chgData name="Holliday, Noah Evan" userId="S::noevholl@iu.edu::a49cb8f3-227b-4ccc-98a4-ee60dbb67192" providerId="AD" clId="Web-{F22AEC71-76DE-4180-8310-77816EFEF239}" dt="2023-05-06T23:49:51.884" v="937" actId="20577"/>
          <ac:spMkLst>
            <pc:docMk/>
            <pc:sldMk cId="292458586" sldId="274"/>
            <ac:spMk id="3" creationId="{804B75C3-1D3A-B959-EF5A-389DE2543979}"/>
          </ac:spMkLst>
        </pc:spChg>
      </pc:sldChg>
      <pc:sldChg chg="modSp add replId">
        <pc:chgData name="Holliday, Noah Evan" userId="S::noevholl@iu.edu::a49cb8f3-227b-4ccc-98a4-ee60dbb67192" providerId="AD" clId="Web-{F22AEC71-76DE-4180-8310-77816EFEF239}" dt="2023-05-06T23:49:13.711" v="907" actId="20577"/>
        <pc:sldMkLst>
          <pc:docMk/>
          <pc:sldMk cId="1098895101" sldId="275"/>
        </pc:sldMkLst>
        <pc:spChg chg="mod">
          <ac:chgData name="Holliday, Noah Evan" userId="S::noevholl@iu.edu::a49cb8f3-227b-4ccc-98a4-ee60dbb67192" providerId="AD" clId="Web-{F22AEC71-76DE-4180-8310-77816EFEF239}" dt="2023-05-06T23:49:13.711" v="907" actId="20577"/>
          <ac:spMkLst>
            <pc:docMk/>
            <pc:sldMk cId="1098895101" sldId="275"/>
            <ac:spMk id="2" creationId="{6974B619-C97B-1BC7-DD09-11AF632F4C41}"/>
          </ac:spMkLst>
        </pc:spChg>
        <pc:spChg chg="mod">
          <ac:chgData name="Holliday, Noah Evan" userId="S::noevholl@iu.edu::a49cb8f3-227b-4ccc-98a4-ee60dbb67192" providerId="AD" clId="Web-{F22AEC71-76DE-4180-8310-77816EFEF239}" dt="2023-05-06T23:49:02.351" v="903" actId="20577"/>
          <ac:spMkLst>
            <pc:docMk/>
            <pc:sldMk cId="1098895101" sldId="275"/>
            <ac:spMk id="3" creationId="{804B75C3-1D3A-B959-EF5A-389DE2543979}"/>
          </ac:spMkLst>
        </pc:spChg>
      </pc:sldChg>
    </pc:docChg>
  </pc:docChgLst>
  <pc:docChgLst>
    <pc:chgData name="Sawant, Anuja Anil" userId="S::ansawant@iu.edu::b64a50b4-6949-49e9-940b-a1259323d57f" providerId="AD" clId="Web-{0A8BA5F1-8B6B-11A8-750B-68FB5116AE24}"/>
    <pc:docChg chg="addSld delSld modSld">
      <pc:chgData name="Sawant, Anuja Anil" userId="S::ansawant@iu.edu::b64a50b4-6949-49e9-940b-a1259323d57f" providerId="AD" clId="Web-{0A8BA5F1-8B6B-11A8-750B-68FB5116AE24}" dt="2023-05-06T23:57:53.546" v="982" actId="1076"/>
      <pc:docMkLst>
        <pc:docMk/>
      </pc:docMkLst>
      <pc:sldChg chg="modSp">
        <pc:chgData name="Sawant, Anuja Anil" userId="S::ansawant@iu.edu::b64a50b4-6949-49e9-940b-a1259323d57f" providerId="AD" clId="Web-{0A8BA5F1-8B6B-11A8-750B-68FB5116AE24}" dt="2023-05-06T23:57:53.546" v="982" actId="1076"/>
        <pc:sldMkLst>
          <pc:docMk/>
          <pc:sldMk cId="3252563922" sldId="256"/>
        </pc:sldMkLst>
        <pc:spChg chg="mod">
          <ac:chgData name="Sawant, Anuja Anil" userId="S::ansawant@iu.edu::b64a50b4-6949-49e9-940b-a1259323d57f" providerId="AD" clId="Web-{0A8BA5F1-8B6B-11A8-750B-68FB5116AE24}" dt="2023-05-06T23:57:39.327" v="978" actId="1076"/>
          <ac:spMkLst>
            <pc:docMk/>
            <pc:sldMk cId="3252563922" sldId="256"/>
            <ac:spMk id="2" creationId="{F6FCC035-919A-373B-C857-CE0C8D0A3885}"/>
          </ac:spMkLst>
        </pc:spChg>
        <pc:spChg chg="mod">
          <ac:chgData name="Sawant, Anuja Anil" userId="S::ansawant@iu.edu::b64a50b4-6949-49e9-940b-a1259323d57f" providerId="AD" clId="Web-{0A8BA5F1-8B6B-11A8-750B-68FB5116AE24}" dt="2023-05-06T23:57:53.546" v="982" actId="1076"/>
          <ac:spMkLst>
            <pc:docMk/>
            <pc:sldMk cId="3252563922" sldId="256"/>
            <ac:spMk id="3" creationId="{F5233D1E-0C25-2E57-6945-8FE644CBC276}"/>
          </ac:spMkLst>
        </pc:spChg>
      </pc:sldChg>
      <pc:sldChg chg="modSp">
        <pc:chgData name="Sawant, Anuja Anil" userId="S::ansawant@iu.edu::b64a50b4-6949-49e9-940b-a1259323d57f" providerId="AD" clId="Web-{0A8BA5F1-8B6B-11A8-750B-68FB5116AE24}" dt="2023-05-06T22:54:54.984" v="111" actId="20577"/>
        <pc:sldMkLst>
          <pc:docMk/>
          <pc:sldMk cId="1461833732" sldId="257"/>
        </pc:sldMkLst>
        <pc:spChg chg="mod">
          <ac:chgData name="Sawant, Anuja Anil" userId="S::ansawant@iu.edu::b64a50b4-6949-49e9-940b-a1259323d57f" providerId="AD" clId="Web-{0A8BA5F1-8B6B-11A8-750B-68FB5116AE24}" dt="2023-05-06T22:54:54.984" v="111" actId="20577"/>
          <ac:spMkLst>
            <pc:docMk/>
            <pc:sldMk cId="1461833732" sldId="257"/>
            <ac:spMk id="3" creationId="{43820BFF-7A9B-4329-8241-351D1093DE9A}"/>
          </ac:spMkLst>
        </pc:spChg>
      </pc:sldChg>
      <pc:sldChg chg="modSp">
        <pc:chgData name="Sawant, Anuja Anil" userId="S::ansawant@iu.edu::b64a50b4-6949-49e9-940b-a1259323d57f" providerId="AD" clId="Web-{0A8BA5F1-8B6B-11A8-750B-68FB5116AE24}" dt="2023-05-06T23:21:23.145" v="752" actId="20577"/>
        <pc:sldMkLst>
          <pc:docMk/>
          <pc:sldMk cId="2187981922" sldId="258"/>
        </pc:sldMkLst>
        <pc:spChg chg="mod">
          <ac:chgData name="Sawant, Anuja Anil" userId="S::ansawant@iu.edu::b64a50b4-6949-49e9-940b-a1259323d57f" providerId="AD" clId="Web-{0A8BA5F1-8B6B-11A8-750B-68FB5116AE24}" dt="2023-05-06T23:21:23.145" v="752" actId="20577"/>
          <ac:spMkLst>
            <pc:docMk/>
            <pc:sldMk cId="2187981922" sldId="258"/>
            <ac:spMk id="3" creationId="{471F6FD5-FE00-DB17-DAD2-A470BFB29F6D}"/>
          </ac:spMkLst>
        </pc:spChg>
      </pc:sldChg>
      <pc:sldChg chg="addSp modSp">
        <pc:chgData name="Sawant, Anuja Anil" userId="S::ansawant@iu.edu::b64a50b4-6949-49e9-940b-a1259323d57f" providerId="AD" clId="Web-{0A8BA5F1-8B6B-11A8-750B-68FB5116AE24}" dt="2023-05-06T19:06:09.718" v="69" actId="1076"/>
        <pc:sldMkLst>
          <pc:docMk/>
          <pc:sldMk cId="2149162161" sldId="261"/>
        </pc:sldMkLst>
        <pc:spChg chg="mod">
          <ac:chgData name="Sawant, Anuja Anil" userId="S::ansawant@iu.edu::b64a50b4-6949-49e9-940b-a1259323d57f" providerId="AD" clId="Web-{0A8BA5F1-8B6B-11A8-750B-68FB5116AE24}" dt="2023-05-06T18:44:56.928" v="55" actId="20577"/>
          <ac:spMkLst>
            <pc:docMk/>
            <pc:sldMk cId="2149162161" sldId="261"/>
            <ac:spMk id="3" creationId="{BFAD0765-0D9E-7452-2829-333709CA6722}"/>
          </ac:spMkLst>
        </pc:spChg>
        <pc:picChg chg="add mod">
          <ac:chgData name="Sawant, Anuja Anil" userId="S::ansawant@iu.edu::b64a50b4-6949-49e9-940b-a1259323d57f" providerId="AD" clId="Web-{0A8BA5F1-8B6B-11A8-750B-68FB5116AE24}" dt="2023-05-06T19:06:07.592" v="68" actId="14100"/>
          <ac:picMkLst>
            <pc:docMk/>
            <pc:sldMk cId="2149162161" sldId="261"/>
            <ac:picMk id="4" creationId="{EEE092CD-ED49-52F0-5F7B-0F7E7E07BA10}"/>
          </ac:picMkLst>
        </pc:picChg>
        <pc:picChg chg="add mod">
          <ac:chgData name="Sawant, Anuja Anil" userId="S::ansawant@iu.edu::b64a50b4-6949-49e9-940b-a1259323d57f" providerId="AD" clId="Web-{0A8BA5F1-8B6B-11A8-750B-68FB5116AE24}" dt="2023-05-06T19:06:09.718" v="69" actId="1076"/>
          <ac:picMkLst>
            <pc:docMk/>
            <pc:sldMk cId="2149162161" sldId="261"/>
            <ac:picMk id="5" creationId="{C208B515-4E7D-1674-D4A5-A23BFBAC85E0}"/>
          </ac:picMkLst>
        </pc:picChg>
      </pc:sldChg>
      <pc:sldChg chg="modSp">
        <pc:chgData name="Sawant, Anuja Anil" userId="S::ansawant@iu.edu::b64a50b4-6949-49e9-940b-a1259323d57f" providerId="AD" clId="Web-{0A8BA5F1-8B6B-11A8-750B-68FB5116AE24}" dt="2023-05-06T23:19:17.547" v="746" actId="20577"/>
        <pc:sldMkLst>
          <pc:docMk/>
          <pc:sldMk cId="1324205985" sldId="262"/>
        </pc:sldMkLst>
        <pc:spChg chg="mod">
          <ac:chgData name="Sawant, Anuja Anil" userId="S::ansawant@iu.edu::b64a50b4-6949-49e9-940b-a1259323d57f" providerId="AD" clId="Web-{0A8BA5F1-8B6B-11A8-750B-68FB5116AE24}" dt="2023-05-06T23:19:17.547" v="746" actId="20577"/>
          <ac:spMkLst>
            <pc:docMk/>
            <pc:sldMk cId="1324205985" sldId="262"/>
            <ac:spMk id="3" creationId="{50D1A85C-8D94-C8C4-2021-EEA1C4B0D6FF}"/>
          </ac:spMkLst>
        </pc:spChg>
      </pc:sldChg>
      <pc:sldChg chg="addSp delSp modSp mod setBg modNotes">
        <pc:chgData name="Sawant, Anuja Anil" userId="S::ansawant@iu.edu::b64a50b4-6949-49e9-940b-a1259323d57f" providerId="AD" clId="Web-{0A8BA5F1-8B6B-11A8-750B-68FB5116AE24}" dt="2023-05-06T23:38:09.689" v="963"/>
        <pc:sldMkLst>
          <pc:docMk/>
          <pc:sldMk cId="2527481933" sldId="263"/>
        </pc:sldMkLst>
        <pc:spChg chg="mod">
          <ac:chgData name="Sawant, Anuja Anil" userId="S::ansawant@iu.edu::b64a50b4-6949-49e9-940b-a1259323d57f" providerId="AD" clId="Web-{0A8BA5F1-8B6B-11A8-750B-68FB5116AE24}" dt="2023-05-06T23:38:09.689" v="963"/>
          <ac:spMkLst>
            <pc:docMk/>
            <pc:sldMk cId="2527481933" sldId="263"/>
            <ac:spMk id="2" creationId="{96445793-BE80-78D9-C5D3-C4D15ABB6615}"/>
          </ac:spMkLst>
        </pc:spChg>
        <pc:spChg chg="mod">
          <ac:chgData name="Sawant, Anuja Anil" userId="S::ansawant@iu.edu::b64a50b4-6949-49e9-940b-a1259323d57f" providerId="AD" clId="Web-{0A8BA5F1-8B6B-11A8-750B-68FB5116AE24}" dt="2023-05-06T23:38:09.689" v="963"/>
          <ac:spMkLst>
            <pc:docMk/>
            <pc:sldMk cId="2527481933" sldId="263"/>
            <ac:spMk id="3" creationId="{A12F3D50-19BB-0186-E732-1B28D32E349C}"/>
          </ac:spMkLst>
        </pc:spChg>
        <pc:spChg chg="add del">
          <ac:chgData name="Sawant, Anuja Anil" userId="S::ansawant@iu.edu::b64a50b4-6949-49e9-940b-a1259323d57f" providerId="AD" clId="Web-{0A8BA5F1-8B6B-11A8-750B-68FB5116AE24}" dt="2023-05-06T23:38:09.689" v="963"/>
          <ac:spMkLst>
            <pc:docMk/>
            <pc:sldMk cId="2527481933" sldId="263"/>
            <ac:spMk id="9" creationId="{3BCB5F6A-9EB0-40B0-9D13-3023E9A20508}"/>
          </ac:spMkLst>
        </pc:spChg>
        <pc:picChg chg="add del">
          <ac:chgData name="Sawant, Anuja Anil" userId="S::ansawant@iu.edu::b64a50b4-6949-49e9-940b-a1259323d57f" providerId="AD" clId="Web-{0A8BA5F1-8B6B-11A8-750B-68FB5116AE24}" dt="2023-05-06T23:38:09.689" v="963"/>
          <ac:picMkLst>
            <pc:docMk/>
            <pc:sldMk cId="2527481933" sldId="263"/>
            <ac:picMk id="5" creationId="{23A8EDEF-69C3-4AA4-F9B7-B6D97E0604F9}"/>
          </ac:picMkLst>
        </pc:picChg>
      </pc:sldChg>
      <pc:sldChg chg="modSp">
        <pc:chgData name="Sawant, Anuja Anil" userId="S::ansawant@iu.edu::b64a50b4-6949-49e9-940b-a1259323d57f" providerId="AD" clId="Web-{0A8BA5F1-8B6B-11A8-750B-68FB5116AE24}" dt="2023-05-06T23:02:40.371" v="231" actId="1076"/>
        <pc:sldMkLst>
          <pc:docMk/>
          <pc:sldMk cId="354790545" sldId="265"/>
        </pc:sldMkLst>
        <pc:picChg chg="mod">
          <ac:chgData name="Sawant, Anuja Anil" userId="S::ansawant@iu.edu::b64a50b4-6949-49e9-940b-a1259323d57f" providerId="AD" clId="Web-{0A8BA5F1-8B6B-11A8-750B-68FB5116AE24}" dt="2023-05-06T23:02:40.371" v="231" actId="1076"/>
          <ac:picMkLst>
            <pc:docMk/>
            <pc:sldMk cId="354790545" sldId="265"/>
            <ac:picMk id="6" creationId="{73E3A05E-0B1C-3124-A82F-C60892E16AFD}"/>
          </ac:picMkLst>
        </pc:picChg>
      </pc:sldChg>
      <pc:sldChg chg="modSp del">
        <pc:chgData name="Sawant, Anuja Anil" userId="S::ansawant@iu.edu::b64a50b4-6949-49e9-940b-a1259323d57f" providerId="AD" clId="Web-{0A8BA5F1-8B6B-11A8-750B-68FB5116AE24}" dt="2023-05-06T23:24:23.509" v="761"/>
        <pc:sldMkLst>
          <pc:docMk/>
          <pc:sldMk cId="1693577074" sldId="269"/>
        </pc:sldMkLst>
        <pc:spChg chg="mod">
          <ac:chgData name="Sawant, Anuja Anil" userId="S::ansawant@iu.edu::b64a50b4-6949-49e9-940b-a1259323d57f" providerId="AD" clId="Web-{0A8BA5F1-8B6B-11A8-750B-68FB5116AE24}" dt="2023-05-06T23:18:00.947" v="743" actId="20577"/>
          <ac:spMkLst>
            <pc:docMk/>
            <pc:sldMk cId="1693577074" sldId="269"/>
            <ac:spMk id="2" creationId="{F7B5C19F-A2D7-5CE7-650E-16F4CD217216}"/>
          </ac:spMkLst>
        </pc:spChg>
      </pc:sldChg>
      <pc:sldChg chg="modSp">
        <pc:chgData name="Sawant, Anuja Anil" userId="S::ansawant@iu.edu::b64a50b4-6949-49e9-940b-a1259323d57f" providerId="AD" clId="Web-{0A8BA5F1-8B6B-11A8-750B-68FB5116AE24}" dt="2023-05-06T23:36:33.858" v="961" actId="20577"/>
        <pc:sldMkLst>
          <pc:docMk/>
          <pc:sldMk cId="538363478" sldId="271"/>
        </pc:sldMkLst>
        <pc:spChg chg="mod">
          <ac:chgData name="Sawant, Anuja Anil" userId="S::ansawant@iu.edu::b64a50b4-6949-49e9-940b-a1259323d57f" providerId="AD" clId="Web-{0A8BA5F1-8B6B-11A8-750B-68FB5116AE24}" dt="2023-05-06T23:36:33.858" v="961" actId="20577"/>
          <ac:spMkLst>
            <pc:docMk/>
            <pc:sldMk cId="538363478" sldId="271"/>
            <ac:spMk id="3" creationId="{890CAFBB-64BE-8734-7F6C-3A29CFAC5B4D}"/>
          </ac:spMkLst>
        </pc:spChg>
      </pc:sldChg>
      <pc:sldChg chg="new del">
        <pc:chgData name="Sawant, Anuja Anil" userId="S::ansawant@iu.edu::b64a50b4-6949-49e9-940b-a1259323d57f" providerId="AD" clId="Web-{0A8BA5F1-8B6B-11A8-750B-68FB5116AE24}" dt="2023-05-06T23:23:39.274" v="754"/>
        <pc:sldMkLst>
          <pc:docMk/>
          <pc:sldMk cId="434434288" sldId="272"/>
        </pc:sldMkLst>
      </pc:sldChg>
      <pc:sldChg chg="modSp new">
        <pc:chgData name="Sawant, Anuja Anil" userId="S::ansawant@iu.edu::b64a50b4-6949-49e9-940b-a1259323d57f" providerId="AD" clId="Web-{0A8BA5F1-8B6B-11A8-750B-68FB5116AE24}" dt="2023-05-06T23:34:37.996" v="947" actId="20577"/>
        <pc:sldMkLst>
          <pc:docMk/>
          <pc:sldMk cId="1377649806" sldId="272"/>
        </pc:sldMkLst>
        <pc:spChg chg="mod">
          <ac:chgData name="Sawant, Anuja Anil" userId="S::ansawant@iu.edu::b64a50b4-6949-49e9-940b-a1259323d57f" providerId="AD" clId="Web-{0A8BA5F1-8B6B-11A8-750B-68FB5116AE24}" dt="2023-05-06T23:24:21.509" v="760" actId="20577"/>
          <ac:spMkLst>
            <pc:docMk/>
            <pc:sldMk cId="1377649806" sldId="272"/>
            <ac:spMk id="2" creationId="{6974B619-C97B-1BC7-DD09-11AF632F4C41}"/>
          </ac:spMkLst>
        </pc:spChg>
        <pc:spChg chg="mod">
          <ac:chgData name="Sawant, Anuja Anil" userId="S::ansawant@iu.edu::b64a50b4-6949-49e9-940b-a1259323d57f" providerId="AD" clId="Web-{0A8BA5F1-8B6B-11A8-750B-68FB5116AE24}" dt="2023-05-06T23:34:37.996" v="947" actId="20577"/>
          <ac:spMkLst>
            <pc:docMk/>
            <pc:sldMk cId="1377649806" sldId="272"/>
            <ac:spMk id="3" creationId="{804B75C3-1D3A-B959-EF5A-389DE2543979}"/>
          </ac:spMkLst>
        </pc:spChg>
      </pc:sldChg>
    </pc:docChg>
  </pc:docChgLst>
  <pc:docChgLst>
    <pc:chgData name="Holliday, Noah Evan" userId="S::noevholl@iu.edu::a49cb8f3-227b-4ccc-98a4-ee60dbb67192" providerId="AD" clId="Web-{D435CC2F-BB0F-60BE-8159-BE2C46A54379}"/>
    <pc:docChg chg="addSld delSld">
      <pc:chgData name="Holliday, Noah Evan" userId="S::noevholl@iu.edu::a49cb8f3-227b-4ccc-98a4-ee60dbb67192" providerId="AD" clId="Web-{D435CC2F-BB0F-60BE-8159-BE2C46A54379}" dt="2023-05-07T01:42:48.422" v="1"/>
      <pc:docMkLst>
        <pc:docMk/>
      </pc:docMkLst>
      <pc:sldChg chg="new del">
        <pc:chgData name="Holliday, Noah Evan" userId="S::noevholl@iu.edu::a49cb8f3-227b-4ccc-98a4-ee60dbb67192" providerId="AD" clId="Web-{D435CC2F-BB0F-60BE-8159-BE2C46A54379}" dt="2023-05-07T01:42:48.422" v="1"/>
        <pc:sldMkLst>
          <pc:docMk/>
          <pc:sldMk cId="2346134133" sldId="276"/>
        </pc:sldMkLst>
      </pc:sldChg>
    </pc:docChg>
  </pc:docChgLst>
  <pc:docChgLst>
    <pc:chgData name="Vakkantula, Shravani" userId="S::shvakk@iu.edu::7abcfe0b-61ed-465e-9742-ba2e2a817862" providerId="AD" clId="Web-{06E34758-3639-38CC-FF50-B41657F9E0CF}"/>
    <pc:docChg chg="modSld">
      <pc:chgData name="Vakkantula, Shravani" userId="S::shvakk@iu.edu::7abcfe0b-61ed-465e-9742-ba2e2a817862" providerId="AD" clId="Web-{06E34758-3639-38CC-FF50-B41657F9E0CF}" dt="2023-05-05T19:14:43.434" v="5" actId="20577"/>
      <pc:docMkLst>
        <pc:docMk/>
      </pc:docMkLst>
      <pc:sldChg chg="modSp">
        <pc:chgData name="Vakkantula, Shravani" userId="S::shvakk@iu.edu::7abcfe0b-61ed-465e-9742-ba2e2a817862" providerId="AD" clId="Web-{06E34758-3639-38CC-FF50-B41657F9E0CF}" dt="2023-05-05T17:16:39.707" v="3" actId="20577"/>
        <pc:sldMkLst>
          <pc:docMk/>
          <pc:sldMk cId="1461833732" sldId="257"/>
        </pc:sldMkLst>
        <pc:spChg chg="mod">
          <ac:chgData name="Vakkantula, Shravani" userId="S::shvakk@iu.edu::7abcfe0b-61ed-465e-9742-ba2e2a817862" providerId="AD" clId="Web-{06E34758-3639-38CC-FF50-B41657F9E0CF}" dt="2023-05-05T17:16:39.707" v="3" actId="20577"/>
          <ac:spMkLst>
            <pc:docMk/>
            <pc:sldMk cId="1461833732" sldId="257"/>
            <ac:spMk id="3" creationId="{43820BFF-7A9B-4329-8241-351D1093DE9A}"/>
          </ac:spMkLst>
        </pc:spChg>
      </pc:sldChg>
      <pc:sldChg chg="modSp">
        <pc:chgData name="Vakkantula, Shravani" userId="S::shvakk@iu.edu::7abcfe0b-61ed-465e-9742-ba2e2a817862" providerId="AD" clId="Web-{06E34758-3639-38CC-FF50-B41657F9E0CF}" dt="2023-05-05T19:14:43.434" v="5" actId="20577"/>
        <pc:sldMkLst>
          <pc:docMk/>
          <pc:sldMk cId="1324205985" sldId="262"/>
        </pc:sldMkLst>
        <pc:spChg chg="mod">
          <ac:chgData name="Vakkantula, Shravani" userId="S::shvakk@iu.edu::7abcfe0b-61ed-465e-9742-ba2e2a817862" providerId="AD" clId="Web-{06E34758-3639-38CC-FF50-B41657F9E0CF}" dt="2023-05-05T19:14:43.434" v="5" actId="20577"/>
          <ac:spMkLst>
            <pc:docMk/>
            <pc:sldMk cId="1324205985" sldId="262"/>
            <ac:spMk id="3" creationId="{50D1A85C-8D94-C8C4-2021-EEA1C4B0D6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4727-0591-4644-A830-454C1CEAE087}"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4F534-33A3-4A2E-9A5F-CFF6E0D8CE45}" type="slidenum">
              <a:rPr lang="en-US" smtClean="0"/>
              <a:t>‹#›</a:t>
            </a:fld>
            <a:endParaRPr lang="en-US"/>
          </a:p>
        </p:txBody>
      </p:sp>
    </p:spTree>
    <p:extLst>
      <p:ext uri="{BB962C8B-B14F-4D97-AF65-F5344CB8AC3E}">
        <p14:creationId xmlns:p14="http://schemas.microsoft.com/office/powerpoint/2010/main" val="96178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Data preprocessing is a crucial step in any data analysis project. It involves cleaning, transforming, and preparing the data for analysis. The quality of the analysis heavily depends on the quality of the data, and therefore, data preprocessing is essential to ensure that the data is accurate, consistent, and complete.</a:t>
            </a:r>
            <a:endParaRPr lang="en-US"/>
          </a:p>
        </p:txBody>
      </p:sp>
      <p:sp>
        <p:nvSpPr>
          <p:cNvPr id="4" name="Slide Number Placeholder 3"/>
          <p:cNvSpPr>
            <a:spLocks noGrp="1"/>
          </p:cNvSpPr>
          <p:nvPr>
            <p:ph type="sldNum" sz="quarter" idx="5"/>
          </p:nvPr>
        </p:nvSpPr>
        <p:spPr/>
        <p:txBody>
          <a:bodyPr/>
          <a:lstStyle/>
          <a:p>
            <a:fld id="{99A4F534-33A3-4A2E-9A5F-CFF6E0D8CE45}" type="slidenum">
              <a:rPr lang="en-US" smtClean="0"/>
              <a:t>5</a:t>
            </a:fld>
            <a:endParaRPr lang="en-US"/>
          </a:p>
        </p:txBody>
      </p:sp>
    </p:spTree>
    <p:extLst>
      <p:ext uri="{BB962C8B-B14F-4D97-AF65-F5344CB8AC3E}">
        <p14:creationId xmlns:p14="http://schemas.microsoft.com/office/powerpoint/2010/main" val="40040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The SVM hyperparameters were tuned using grid search with the caret package in R.</a:t>
            </a:r>
          </a:p>
          <a:p>
            <a:pPr marL="171450" indent="-171450">
              <a:buFont typeface="Arial"/>
              <a:buChar char="•"/>
            </a:pPr>
            <a:r>
              <a:rPr lang="en-US"/>
              <a:t>The best combination of hyperparameters was found to be a cost value of 0.1 and a gamma value of 1.</a:t>
            </a:r>
            <a:endParaRPr lang="en-US">
              <a:cs typeface="Calibri"/>
            </a:endParaRPr>
          </a:p>
          <a:p>
            <a:pPr marL="171450" indent="-171450">
              <a:buFont typeface="Arial"/>
              <a:buChar char="•"/>
            </a:pPr>
            <a:r>
              <a:rPr lang="en-US"/>
              <a:t>The performance of the SVM model was evaluated using various metrics, such as accuracy, precision, recall, and F1 score.</a:t>
            </a:r>
            <a:endParaRPr lang="en-US">
              <a:cs typeface="Calibri"/>
            </a:endParaRPr>
          </a:p>
          <a:p>
            <a:pPr marL="171450" indent="-171450">
              <a:buFont typeface="Arial"/>
              <a:buChar char="•"/>
            </a:pPr>
            <a:r>
              <a:rPr lang="en-US">
                <a:cs typeface="Calibri"/>
              </a:rPr>
              <a:t>Using SVM we carried out 3 experiment</a:t>
            </a:r>
          </a:p>
          <a:p>
            <a:r>
              <a:rPr lang="en-US">
                <a:cs typeface="Calibri"/>
              </a:rPr>
              <a:t>Exp-1</a:t>
            </a:r>
          </a:p>
          <a:p>
            <a:pPr>
              <a:buFont typeface="Arial"/>
              <a:buChar char="•"/>
            </a:pPr>
            <a:r>
              <a:rPr lang="en-US"/>
              <a:t>The SVM model was tuned using two functions, </a:t>
            </a:r>
            <a:r>
              <a:rPr lang="en-US" err="1"/>
              <a:t>svm_accuracy_ntree</a:t>
            </a:r>
            <a:r>
              <a:rPr lang="en-US"/>
              <a:t>() and </a:t>
            </a:r>
            <a:r>
              <a:rPr lang="en-US" err="1"/>
              <a:t>svm_accuracy_mtry</a:t>
            </a:r>
            <a:r>
              <a:rPr lang="en-US"/>
              <a:t>().</a:t>
            </a:r>
            <a:endParaRPr lang="en-US">
              <a:cs typeface="Calibri"/>
            </a:endParaRPr>
          </a:p>
          <a:p>
            <a:pPr>
              <a:buFont typeface="Arial"/>
              <a:buChar char="•"/>
            </a:pPr>
            <a:r>
              <a:rPr lang="en-US"/>
              <a:t>The SVM model predicted the AQI bucket with an overall accuracy of 78.36%.</a:t>
            </a:r>
            <a:endParaRPr lang="en-US">
              <a:cs typeface="Calibri"/>
            </a:endParaRPr>
          </a:p>
          <a:p>
            <a:r>
              <a:rPr lang="en-US">
                <a:cs typeface="Calibri"/>
              </a:rPr>
              <a:t>Exp-2</a:t>
            </a:r>
          </a:p>
          <a:p>
            <a:pPr marL="171450" indent="-171450">
              <a:buFont typeface="Arial"/>
              <a:buChar char="•"/>
            </a:pPr>
            <a:r>
              <a:rPr lang="en-US"/>
              <a:t>Only the relevant predictor variables identified by feature selection techniques were considered, and 'PM2.5' and '</a:t>
            </a:r>
            <a:r>
              <a:rPr lang="en-US" err="1"/>
              <a:t>Benzen</a:t>
            </a:r>
            <a:r>
              <a:rPr lang="en-US"/>
              <a:t>' variables were excluded from the model.</a:t>
            </a:r>
            <a:endParaRPr lang="en-US">
              <a:cs typeface="Calibri"/>
            </a:endParaRPr>
          </a:p>
          <a:p>
            <a:pPr marL="171450" indent="-171450">
              <a:buFont typeface="Arial"/>
              <a:buChar char="•"/>
            </a:pPr>
            <a:r>
              <a:rPr lang="en-US"/>
              <a:t>The resulting model exhibited an accuracy of 72.38%, which was lower compared to experiment-1.</a:t>
            </a:r>
            <a:endParaRPr lang="en-US">
              <a:cs typeface="Calibri"/>
            </a:endParaRPr>
          </a:p>
          <a:p>
            <a:r>
              <a:rPr lang="en-US">
                <a:cs typeface="Calibri"/>
              </a:rPr>
              <a:t>Exp-3</a:t>
            </a:r>
          </a:p>
          <a:p>
            <a:pPr marL="171450" indent="-171450">
              <a:buFont typeface="Arial"/>
              <a:buChar char="•"/>
            </a:pPr>
            <a:r>
              <a:rPr lang="en-US"/>
              <a:t>K-fold cross-validation on the same dataset.</a:t>
            </a:r>
            <a:endParaRPr lang="en-US">
              <a:cs typeface="Calibri"/>
            </a:endParaRPr>
          </a:p>
          <a:p>
            <a:pPr marL="171450" indent="-171450">
              <a:buFont typeface="Arial"/>
              <a:buChar char="•"/>
            </a:pPr>
            <a:r>
              <a:rPr lang="en-US"/>
              <a:t>The SVM model with a radial kernel achieved a mean accuracy of 72.05% in predicting AQI categories based on pollutant measurements</a:t>
            </a:r>
            <a:endParaRPr lang="en-US">
              <a:cs typeface="Calibri"/>
            </a:endParaRPr>
          </a:p>
        </p:txBody>
      </p:sp>
      <p:sp>
        <p:nvSpPr>
          <p:cNvPr id="4" name="Slide Number Placeholder 3"/>
          <p:cNvSpPr>
            <a:spLocks noGrp="1"/>
          </p:cNvSpPr>
          <p:nvPr>
            <p:ph type="sldNum" sz="quarter" idx="5"/>
          </p:nvPr>
        </p:nvSpPr>
        <p:spPr/>
        <p:txBody>
          <a:bodyPr/>
          <a:lstStyle/>
          <a:p>
            <a:fld id="{99A4F534-33A3-4A2E-9A5F-CFF6E0D8CE45}" type="slidenum">
              <a:rPr lang="en-US" smtClean="0"/>
              <a:t>10</a:t>
            </a:fld>
            <a:endParaRPr lang="en-US"/>
          </a:p>
        </p:txBody>
      </p:sp>
    </p:spTree>
    <p:extLst>
      <p:ext uri="{BB962C8B-B14F-4D97-AF65-F5344CB8AC3E}">
        <p14:creationId xmlns:p14="http://schemas.microsoft.com/office/powerpoint/2010/main" val="270098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600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047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40115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1978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269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268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975702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201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394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5026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3760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796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579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194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9145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717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0788270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lu-explain.github.io/random-forest/" TargetMode="External"/><Relationship Id="rId3" Type="http://schemas.openxmlformats.org/officeDocument/2006/relationships/hyperlink" Target="http://bmif.unde.ro/docs/20101/pdf_final_12%20EDragomir.pdf" TargetMode="External"/><Relationship Id="rId7" Type="http://schemas.openxmlformats.org/officeDocument/2006/relationships/hyperlink" Target="https://static-bcrf.biochem.wisc.edu/courses/Tabular-data-analysis-with-R-and-Tidyverse/book/5-workingwithtabulardata.html" TargetMode="External"/><Relationship Id="rId2" Type="http://schemas.openxmlformats.org/officeDocument/2006/relationships/hyperlink" Target="https://www.researchgate.net/profile/Navneet-Kumar-18/publication/292643438_Air_Quality_Index_-_A_Comparative_Study_for_Assessing_the_Status_of_Air_Quality/links/56b092c708ae9c1968b774c8/Air-Quality-Index-A-Comparative-Study-for-Assessing-the-Status-of-Air-Quality.pdf" TargetMode="External"/><Relationship Id="rId1" Type="http://schemas.openxmlformats.org/officeDocument/2006/relationships/slideLayout" Target="../slideLayouts/slideLayout2.xml"/><Relationship Id="rId6" Type="http://schemas.openxmlformats.org/officeDocument/2006/relationships/hyperlink" Target="https://www.kaggle.com/code/holllla/air-quality-index-prediction-using-mlr/notebook" TargetMode="External"/><Relationship Id="rId5" Type="http://schemas.openxmlformats.org/officeDocument/2006/relationships/hyperlink" Target="https://www.kaggle.com/code/tishyatripathi/final-notebook-data-analytics-internship/input" TargetMode="External"/><Relationship Id="rId4" Type="http://schemas.openxmlformats.org/officeDocument/2006/relationships/hyperlink" Target="https://doi.org/10.1155/2023/491626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C035-919A-373B-C857-CE0C8D0A3885}"/>
              </a:ext>
            </a:extLst>
          </p:cNvPr>
          <p:cNvSpPr>
            <a:spLocks noGrp="1"/>
          </p:cNvSpPr>
          <p:nvPr>
            <p:ph type="ctrTitle"/>
          </p:nvPr>
        </p:nvSpPr>
        <p:spPr>
          <a:xfrm>
            <a:off x="5007826" y="1430896"/>
            <a:ext cx="5186564" cy="1643663"/>
          </a:xfrm>
        </p:spPr>
        <p:txBody>
          <a:bodyPr vert="horz" lIns="91440" tIns="45720" rIns="91440" bIns="45720" rtlCol="0" anchor="ctr">
            <a:normAutofit/>
          </a:bodyPr>
          <a:lstStyle/>
          <a:p>
            <a:pPr algn="ctr"/>
            <a:r>
              <a:rPr lang="en-US" sz="4400"/>
              <a:t>Air Quality Analysis</a:t>
            </a:r>
            <a:br>
              <a:rPr lang="en-US" sz="4400"/>
            </a:br>
            <a:r>
              <a:rPr lang="en-US" sz="3600">
                <a:solidFill>
                  <a:schemeClr val="tx1">
                    <a:lumMod val="50000"/>
                    <a:lumOff val="50000"/>
                  </a:schemeClr>
                </a:solidFill>
              </a:rPr>
              <a:t>Group-9</a:t>
            </a:r>
          </a:p>
        </p:txBody>
      </p:sp>
      <p:sp>
        <p:nvSpPr>
          <p:cNvPr id="3" name="Subtitle 2">
            <a:extLst>
              <a:ext uri="{FF2B5EF4-FFF2-40B4-BE49-F238E27FC236}">
                <a16:creationId xmlns:a16="http://schemas.microsoft.com/office/drawing/2014/main" id="{F5233D1E-0C25-2E57-6945-8FE644CBC276}"/>
              </a:ext>
            </a:extLst>
          </p:cNvPr>
          <p:cNvSpPr>
            <a:spLocks noGrp="1"/>
          </p:cNvSpPr>
          <p:nvPr>
            <p:ph type="subTitle" idx="1"/>
          </p:nvPr>
        </p:nvSpPr>
        <p:spPr>
          <a:xfrm>
            <a:off x="5964694" y="4612557"/>
            <a:ext cx="3172039" cy="2056069"/>
          </a:xfrm>
        </p:spPr>
        <p:txBody>
          <a:bodyPr vert="horz" lIns="91440" tIns="45720" rIns="91440" bIns="45720" rtlCol="0">
            <a:normAutofit lnSpcReduction="10000"/>
          </a:bodyPr>
          <a:lstStyle/>
          <a:p>
            <a:r>
              <a:rPr lang="en-US" sz="2800" b="1">
                <a:solidFill>
                  <a:schemeClr val="accent1"/>
                </a:solidFill>
              </a:rPr>
              <a:t>Presenters</a:t>
            </a:r>
            <a:endParaRPr lang="en-US" b="1">
              <a:solidFill>
                <a:schemeClr val="accent1"/>
              </a:solidFill>
            </a:endParaRPr>
          </a:p>
          <a:p>
            <a:pPr marL="57150" indent="-285750">
              <a:buFont typeface="Wingdings" panose="05000000000000000000" pitchFamily="2" charset="2"/>
              <a:buChar char="§"/>
            </a:pPr>
            <a:r>
              <a:rPr lang="en-US" sz="1800"/>
              <a:t>Anuja Sawant</a:t>
            </a:r>
          </a:p>
          <a:p>
            <a:pPr marL="57150" indent="-285750">
              <a:buFont typeface="Wingdings" panose="05000000000000000000" pitchFamily="2" charset="2"/>
              <a:buChar char="§"/>
            </a:pPr>
            <a:r>
              <a:rPr lang="en-US" sz="1800"/>
              <a:t>Shravani </a:t>
            </a:r>
            <a:r>
              <a:rPr lang="en-US" sz="1800" err="1"/>
              <a:t>Vakkantula</a:t>
            </a:r>
            <a:endParaRPr lang="en-US" sz="1800"/>
          </a:p>
          <a:p>
            <a:pPr marL="57150" indent="-285750">
              <a:buFont typeface="Wingdings" panose="05000000000000000000" pitchFamily="2" charset="2"/>
              <a:buChar char="§"/>
            </a:pPr>
            <a:r>
              <a:rPr lang="en-US"/>
              <a:t>Venkata Mani</a:t>
            </a:r>
            <a:r>
              <a:rPr lang="en-US" sz="1800"/>
              <a:t> Babu</a:t>
            </a:r>
            <a:r>
              <a:rPr lang="en-US"/>
              <a:t> Karri</a:t>
            </a:r>
            <a:endParaRPr lang="en-US" sz="1800"/>
          </a:p>
          <a:p>
            <a:pPr marL="57150" indent="-285750">
              <a:buFont typeface="Wingdings" panose="05000000000000000000" pitchFamily="2" charset="2"/>
              <a:buChar char="§"/>
            </a:pPr>
            <a:r>
              <a:rPr lang="en-US" sz="1800"/>
              <a:t>Noah Holliday</a:t>
            </a:r>
          </a:p>
          <a:p>
            <a:pPr indent="-228600">
              <a:buFont typeface="Arial" panose="020B0604020202020204" pitchFamily="34" charset="0"/>
              <a:buChar char="•"/>
            </a:pPr>
            <a:endParaRPr lang="en-US"/>
          </a:p>
        </p:txBody>
      </p:sp>
      <p:pic>
        <p:nvPicPr>
          <p:cNvPr id="114" name="Picture 3" descr="Pipette filling tray with sample">
            <a:extLst>
              <a:ext uri="{FF2B5EF4-FFF2-40B4-BE49-F238E27FC236}">
                <a16:creationId xmlns:a16="http://schemas.microsoft.com/office/drawing/2014/main" id="{3BA5DC54-879B-E438-8C1A-2E1B6C1D1E6E}"/>
              </a:ext>
            </a:extLst>
          </p:cNvPr>
          <p:cNvPicPr>
            <a:picLocks noChangeAspect="1"/>
          </p:cNvPicPr>
          <p:nvPr/>
        </p:nvPicPr>
        <p:blipFill rotWithShape="1">
          <a:blip r:embed="rId2"/>
          <a:srcRect l="14308" r="34977" b="-1"/>
          <a:stretch/>
        </p:blipFill>
        <p:spPr>
          <a:xfrm>
            <a:off x="20" y="10"/>
            <a:ext cx="5210493" cy="6857990"/>
          </a:xfrm>
          <a:prstGeom prst="rect">
            <a:avLst/>
          </a:prstGeom>
        </p:spPr>
      </p:pic>
    </p:spTree>
    <p:extLst>
      <p:ext uri="{BB962C8B-B14F-4D97-AF65-F5344CB8AC3E}">
        <p14:creationId xmlns:p14="http://schemas.microsoft.com/office/powerpoint/2010/main" val="325256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5793-BE80-78D9-C5D3-C4D15ABB6615}"/>
              </a:ext>
            </a:extLst>
          </p:cNvPr>
          <p:cNvSpPr>
            <a:spLocks noGrp="1"/>
          </p:cNvSpPr>
          <p:nvPr>
            <p:ph type="title"/>
          </p:nvPr>
        </p:nvSpPr>
        <p:spPr/>
        <p:txBody>
          <a:bodyPr/>
          <a:lstStyle/>
          <a:p>
            <a:r>
              <a:rPr lang="en-US"/>
              <a:t>Support Vector Machine</a:t>
            </a:r>
          </a:p>
        </p:txBody>
      </p:sp>
      <p:sp>
        <p:nvSpPr>
          <p:cNvPr id="3" name="Content Placeholder 2">
            <a:extLst>
              <a:ext uri="{FF2B5EF4-FFF2-40B4-BE49-F238E27FC236}">
                <a16:creationId xmlns:a16="http://schemas.microsoft.com/office/drawing/2014/main" id="{A12F3D50-19BB-0186-E732-1B28D32E349C}"/>
              </a:ext>
            </a:extLst>
          </p:cNvPr>
          <p:cNvSpPr>
            <a:spLocks noGrp="1"/>
          </p:cNvSpPr>
          <p:nvPr>
            <p:ph idx="1"/>
          </p:nvPr>
        </p:nvSpPr>
        <p:spPr/>
        <p:txBody>
          <a:bodyPr vert="horz" lIns="91440" tIns="45720" rIns="91440" bIns="45720" rtlCol="0" anchor="t">
            <a:normAutofit/>
          </a:bodyPr>
          <a:lstStyle/>
          <a:p>
            <a:r>
              <a:rPr lang="en-US"/>
              <a:t>Hyperparameter tuning</a:t>
            </a:r>
          </a:p>
          <a:p>
            <a:pPr lvl="1"/>
            <a:r>
              <a:rPr lang="en-US"/>
              <a:t>Hyperparameters were trained using grid search with caret package</a:t>
            </a:r>
          </a:p>
          <a:p>
            <a:pPr lvl="1"/>
            <a:r>
              <a:rPr lang="en-US"/>
              <a:t>Best C value – 0.1</a:t>
            </a:r>
          </a:p>
          <a:p>
            <a:pPr lvl="1"/>
            <a:r>
              <a:rPr lang="en-US"/>
              <a:t>Best Gamma value - 1</a:t>
            </a:r>
          </a:p>
          <a:p>
            <a:r>
              <a:rPr lang="en-US"/>
              <a:t>Experiment-1 was performed using all the predictor variables resulting in 78.36% accuracy</a:t>
            </a:r>
          </a:p>
          <a:p>
            <a:r>
              <a:rPr lang="en-US"/>
              <a:t>Experiment-2 was performed using relevant predictor variables resulting in 72.38% accuracy</a:t>
            </a:r>
          </a:p>
          <a:p>
            <a:r>
              <a:rPr lang="en-US"/>
              <a:t>Experiment-3 was performed using relevant predictor variables with </a:t>
            </a:r>
            <a:r>
              <a:rPr lang="en-US" err="1"/>
              <a:t>kfolds</a:t>
            </a:r>
            <a:r>
              <a:rPr lang="en-US"/>
              <a:t> resulting in average 72.05% accuracy</a:t>
            </a:r>
          </a:p>
        </p:txBody>
      </p:sp>
    </p:spTree>
    <p:extLst>
      <p:ext uri="{BB962C8B-B14F-4D97-AF65-F5344CB8AC3E}">
        <p14:creationId xmlns:p14="http://schemas.microsoft.com/office/powerpoint/2010/main" val="252748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FB9F-F479-E4A3-AEE5-8262ABFACABF}"/>
              </a:ext>
            </a:extLst>
          </p:cNvPr>
          <p:cNvSpPr>
            <a:spLocks noGrp="1"/>
          </p:cNvSpPr>
          <p:nvPr>
            <p:ph type="title"/>
          </p:nvPr>
        </p:nvSpPr>
        <p:spPr/>
        <p:txBody>
          <a:bodyPr/>
          <a:lstStyle/>
          <a:p>
            <a:r>
              <a:rPr lang="en-US"/>
              <a:t>Results</a:t>
            </a:r>
          </a:p>
        </p:txBody>
      </p:sp>
      <p:graphicFrame>
        <p:nvGraphicFramePr>
          <p:cNvPr id="5" name="Table 4">
            <a:extLst>
              <a:ext uri="{FF2B5EF4-FFF2-40B4-BE49-F238E27FC236}">
                <a16:creationId xmlns:a16="http://schemas.microsoft.com/office/drawing/2014/main" id="{36C3143F-7DEF-BE0B-C14A-5EF0947E3EAC}"/>
              </a:ext>
            </a:extLst>
          </p:cNvPr>
          <p:cNvGraphicFramePr>
            <a:graphicFrameLocks noGrp="1"/>
          </p:cNvGraphicFramePr>
          <p:nvPr>
            <p:extLst>
              <p:ext uri="{D42A27DB-BD31-4B8C-83A1-F6EECF244321}">
                <p14:modId xmlns:p14="http://schemas.microsoft.com/office/powerpoint/2010/main" val="2160305579"/>
              </p:ext>
            </p:extLst>
          </p:nvPr>
        </p:nvGraphicFramePr>
        <p:xfrm>
          <a:off x="44973" y="2342905"/>
          <a:ext cx="5934075" cy="2407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5994337"/>
                    </a:ext>
                  </a:extLst>
                </a:gridCol>
                <a:gridCol w="3886200">
                  <a:extLst>
                    <a:ext uri="{9D8B030D-6E8A-4147-A177-3AD203B41FA5}">
                      <a16:colId xmlns:a16="http://schemas.microsoft.com/office/drawing/2014/main" val="792170721"/>
                    </a:ext>
                  </a:extLst>
                </a:gridCol>
                <a:gridCol w="866775">
                  <a:extLst>
                    <a:ext uri="{9D8B030D-6E8A-4147-A177-3AD203B41FA5}">
                      <a16:colId xmlns:a16="http://schemas.microsoft.com/office/drawing/2014/main" val="1496603067"/>
                    </a:ext>
                  </a:extLst>
                </a:gridCol>
              </a:tblGrid>
              <a:tr h="699976">
                <a:tc>
                  <a:txBody>
                    <a:bodyPr/>
                    <a:lstStyle/>
                    <a:p>
                      <a:pPr fontAlgn="t"/>
                      <a:endParaRPr lang="en-US">
                        <a:effectLst/>
                      </a:endParaRPr>
                    </a:p>
                    <a:p>
                      <a:pPr rtl="0" fontAlgn="base"/>
                      <a:r>
                        <a:rPr lang="en-US" sz="1100">
                          <a:effectLst/>
                        </a:rPr>
                        <a:t>Model Type </a:t>
                      </a:r>
                      <a:endParaRPr lang="en-US">
                        <a:effectLst/>
                      </a:endParaRPr>
                    </a:p>
                  </a:txBody>
                  <a:tcPr/>
                </a:tc>
                <a:tc>
                  <a:txBody>
                    <a:bodyPr/>
                    <a:lstStyle/>
                    <a:p>
                      <a:pPr algn="ctr" fontAlgn="t"/>
                      <a:endParaRPr lang="en-US">
                        <a:effectLst/>
                      </a:endParaRPr>
                    </a:p>
                    <a:p>
                      <a:pPr rtl="0" fontAlgn="base"/>
                      <a:r>
                        <a:rPr lang="en-US" sz="1100">
                          <a:effectLst/>
                        </a:rPr>
                        <a:t>F1 Score [Good, Satisfactory, Moderate, Poor, Very Poor, Severe] </a:t>
                      </a:r>
                      <a:endParaRPr lang="en-US">
                        <a:effectLst/>
                      </a:endParaRPr>
                    </a:p>
                  </a:txBody>
                  <a:tcPr/>
                </a:tc>
                <a:tc>
                  <a:txBody>
                    <a:bodyPr/>
                    <a:lstStyle/>
                    <a:p>
                      <a:pPr algn="ctr" fontAlgn="t"/>
                      <a:endParaRPr lang="en-US">
                        <a:effectLst/>
                      </a:endParaRPr>
                    </a:p>
                    <a:p>
                      <a:pPr rtl="0" fontAlgn="base"/>
                      <a:r>
                        <a:rPr lang="en-US" sz="1100">
                          <a:effectLst/>
                        </a:rPr>
                        <a:t>Accuracy </a:t>
                      </a:r>
                      <a:endParaRPr lang="en-US">
                        <a:effectLst/>
                      </a:endParaRPr>
                    </a:p>
                  </a:txBody>
                  <a:tcPr/>
                </a:tc>
                <a:extLst>
                  <a:ext uri="{0D108BD9-81ED-4DB2-BD59-A6C34878D82A}">
                    <a16:rowId xmlns:a16="http://schemas.microsoft.com/office/drawing/2014/main" val="2437388290"/>
                  </a:ext>
                </a:extLst>
              </a:tr>
              <a:tr h="142875">
                <a:tc>
                  <a:txBody>
                    <a:bodyPr/>
                    <a:lstStyle/>
                    <a:p>
                      <a:pPr fontAlgn="t"/>
                      <a:r>
                        <a:rPr lang="en-US" sz="1100">
                          <a:effectLst/>
                        </a:rPr>
                        <a:t>Multinomial Logistic Regression </a:t>
                      </a:r>
                      <a:endParaRPr lang="en-US">
                        <a:effectLst/>
                      </a:endParaRPr>
                    </a:p>
                  </a:txBody>
                  <a:tcPr/>
                </a:tc>
                <a:tc>
                  <a:txBody>
                    <a:bodyPr/>
                    <a:lstStyle/>
                    <a:p>
                      <a:pPr fontAlgn="t"/>
                      <a:r>
                        <a:rPr lang="en-US" sz="1100">
                          <a:effectLst/>
                        </a:rPr>
                        <a:t>[0.64606, 0.7530, 0.7337, 0.53996, 0.61426, 0.74918] </a:t>
                      </a:r>
                      <a:endParaRPr lang="en-US">
                        <a:effectLst/>
                      </a:endParaRPr>
                    </a:p>
                  </a:txBody>
                  <a:tcPr/>
                </a:tc>
                <a:tc>
                  <a:txBody>
                    <a:bodyPr/>
                    <a:lstStyle/>
                    <a:p>
                      <a:pPr fontAlgn="t"/>
                      <a:r>
                        <a:rPr lang="en-US" sz="1100">
                          <a:effectLst/>
                        </a:rPr>
                        <a:t>0.644 </a:t>
                      </a:r>
                      <a:endParaRPr lang="en-US">
                        <a:effectLst/>
                      </a:endParaRPr>
                    </a:p>
                  </a:txBody>
                  <a:tcPr/>
                </a:tc>
                <a:extLst>
                  <a:ext uri="{0D108BD9-81ED-4DB2-BD59-A6C34878D82A}">
                    <a16:rowId xmlns:a16="http://schemas.microsoft.com/office/drawing/2014/main" val="470056728"/>
                  </a:ext>
                </a:extLst>
              </a:tr>
              <a:tr h="142875">
                <a:tc>
                  <a:txBody>
                    <a:bodyPr/>
                    <a:lstStyle/>
                    <a:p>
                      <a:pPr fontAlgn="t"/>
                      <a:r>
                        <a:rPr lang="en-US" sz="1100">
                          <a:effectLst/>
                        </a:rPr>
                        <a:t>Ridge Regression </a:t>
                      </a:r>
                      <a:endParaRPr lang="en-US">
                        <a:effectLst/>
                      </a:endParaRPr>
                    </a:p>
                  </a:txBody>
                  <a:tcPr/>
                </a:tc>
                <a:tc>
                  <a:txBody>
                    <a:bodyPr/>
                    <a:lstStyle/>
                    <a:p>
                      <a:pPr fontAlgn="t"/>
                      <a:r>
                        <a:rPr lang="en-US" sz="1100" kern="1200">
                          <a:solidFill>
                            <a:schemeClr val="dk1"/>
                          </a:solidFill>
                          <a:effectLst/>
                          <a:latin typeface="+mn-lt"/>
                          <a:ea typeface="+mn-ea"/>
                          <a:cs typeface="+mn-cs"/>
                        </a:rPr>
                        <a:t>[NA, 0.5942, 0.7311,0.0588,0.31805,0.58841] </a:t>
                      </a:r>
                    </a:p>
                  </a:txBody>
                  <a:tcPr/>
                </a:tc>
                <a:tc>
                  <a:txBody>
                    <a:bodyPr/>
                    <a:lstStyle/>
                    <a:p>
                      <a:pPr fontAlgn="t"/>
                      <a:r>
                        <a:rPr lang="en-US" sz="1100" kern="1200">
                          <a:solidFill>
                            <a:schemeClr val="dk1"/>
                          </a:solidFill>
                          <a:effectLst/>
                          <a:latin typeface="+mn-lt"/>
                          <a:ea typeface="+mn-ea"/>
                          <a:cs typeface="+mn-cs"/>
                        </a:rPr>
                        <a:t>0.6152 </a:t>
                      </a:r>
                    </a:p>
                  </a:txBody>
                  <a:tcPr/>
                </a:tc>
                <a:extLst>
                  <a:ext uri="{0D108BD9-81ED-4DB2-BD59-A6C34878D82A}">
                    <a16:rowId xmlns:a16="http://schemas.microsoft.com/office/drawing/2014/main" val="1792860761"/>
                  </a:ext>
                </a:extLst>
              </a:tr>
              <a:tr h="342900">
                <a:tc>
                  <a:txBody>
                    <a:bodyPr/>
                    <a:lstStyle/>
                    <a:p>
                      <a:pPr fontAlgn="t"/>
                      <a:r>
                        <a:rPr lang="en-US" sz="1100">
                          <a:effectLst/>
                        </a:rPr>
                        <a:t>Random Forest </a:t>
                      </a:r>
                      <a:endParaRPr lang="en-US">
                        <a:effectLst/>
                      </a:endParaRPr>
                    </a:p>
                  </a:txBody>
                  <a:tcPr/>
                </a:tc>
                <a:tc>
                  <a:txBody>
                    <a:bodyPr/>
                    <a:lstStyle/>
                    <a:p>
                      <a:pPr fontAlgn="t"/>
                      <a:r>
                        <a:rPr lang="en-US" sz="1100">
                          <a:effectLst/>
                        </a:rPr>
                        <a:t>[0.75170, 0.68079, 0.7916, 0.8243, 0.48989, 0.62968]         </a:t>
                      </a:r>
                      <a:endParaRPr lang="en-US">
                        <a:effectLst/>
                      </a:endParaRPr>
                    </a:p>
                  </a:txBody>
                  <a:tcPr/>
                </a:tc>
                <a:tc>
                  <a:txBody>
                    <a:bodyPr/>
                    <a:lstStyle/>
                    <a:p>
                      <a:pPr fontAlgn="t"/>
                      <a:r>
                        <a:rPr lang="en-US" sz="1100">
                          <a:effectLst/>
                        </a:rPr>
                        <a:t>0.7659  </a:t>
                      </a:r>
                      <a:endParaRPr lang="en-US">
                        <a:effectLst/>
                      </a:endParaRPr>
                    </a:p>
                  </a:txBody>
                  <a:tcPr/>
                </a:tc>
                <a:extLst>
                  <a:ext uri="{0D108BD9-81ED-4DB2-BD59-A6C34878D82A}">
                    <a16:rowId xmlns:a16="http://schemas.microsoft.com/office/drawing/2014/main" val="51558818"/>
                  </a:ext>
                </a:extLst>
              </a:tr>
              <a:tr h="171450">
                <a:tc>
                  <a:txBody>
                    <a:bodyPr/>
                    <a:lstStyle/>
                    <a:p>
                      <a:pPr fontAlgn="t"/>
                      <a:r>
                        <a:rPr lang="en-US" sz="1100">
                          <a:effectLst/>
                        </a:rPr>
                        <a:t>SVM </a:t>
                      </a:r>
                      <a:endParaRPr lang="en-US">
                        <a:effectLst/>
                      </a:endParaRPr>
                    </a:p>
                  </a:txBody>
                  <a:tcPr/>
                </a:tc>
                <a:tc>
                  <a:txBody>
                    <a:bodyPr/>
                    <a:lstStyle/>
                    <a:p>
                      <a:pPr fontAlgn="t"/>
                      <a:r>
                        <a:rPr lang="en-US" sz="1100">
                          <a:effectLst/>
                        </a:rPr>
                        <a:t>[0.7564, 0.7904, 0.45770, 0.53366, 0.59852, 0.61152] </a:t>
                      </a:r>
                      <a:endParaRPr lang="en-US">
                        <a:effectLst/>
                      </a:endParaRPr>
                    </a:p>
                  </a:txBody>
                  <a:tcPr/>
                </a:tc>
                <a:tc>
                  <a:txBody>
                    <a:bodyPr/>
                    <a:lstStyle/>
                    <a:p>
                      <a:pPr fontAlgn="t"/>
                      <a:r>
                        <a:rPr lang="en-US" sz="1100">
                          <a:effectLst/>
                        </a:rPr>
                        <a:t>0.7239 </a:t>
                      </a:r>
                      <a:endParaRPr lang="en-US">
                        <a:effectLst/>
                      </a:endParaRPr>
                    </a:p>
                  </a:txBody>
                  <a:tcPr/>
                </a:tc>
                <a:extLst>
                  <a:ext uri="{0D108BD9-81ED-4DB2-BD59-A6C34878D82A}">
                    <a16:rowId xmlns:a16="http://schemas.microsoft.com/office/drawing/2014/main" val="667434229"/>
                  </a:ext>
                </a:extLst>
              </a:tr>
            </a:tbl>
          </a:graphicData>
        </a:graphic>
      </p:graphicFrame>
      <p:graphicFrame>
        <p:nvGraphicFramePr>
          <p:cNvPr id="7" name="Table 6">
            <a:extLst>
              <a:ext uri="{FF2B5EF4-FFF2-40B4-BE49-F238E27FC236}">
                <a16:creationId xmlns:a16="http://schemas.microsoft.com/office/drawing/2014/main" id="{943D4E45-9E81-FE60-36BF-062414805AB1}"/>
              </a:ext>
            </a:extLst>
          </p:cNvPr>
          <p:cNvGraphicFramePr>
            <a:graphicFrameLocks noGrp="1"/>
          </p:cNvGraphicFramePr>
          <p:nvPr>
            <p:extLst>
              <p:ext uri="{D42A27DB-BD31-4B8C-83A1-F6EECF244321}">
                <p14:modId xmlns:p14="http://schemas.microsoft.com/office/powerpoint/2010/main" val="3501471361"/>
              </p:ext>
            </p:extLst>
          </p:nvPr>
        </p:nvGraphicFramePr>
        <p:xfrm>
          <a:off x="6193320" y="2342358"/>
          <a:ext cx="5924550" cy="2407920"/>
        </p:xfrm>
        <a:graphic>
          <a:graphicData uri="http://schemas.openxmlformats.org/drawingml/2006/table">
            <a:tbl>
              <a:tblPr firstRow="1" bandRow="1">
                <a:tableStyleId>{5C22544A-7EE6-4342-B048-85BDC9FD1C3A}</a:tableStyleId>
              </a:tblPr>
              <a:tblGrid>
                <a:gridCol w="1171575">
                  <a:extLst>
                    <a:ext uri="{9D8B030D-6E8A-4147-A177-3AD203B41FA5}">
                      <a16:colId xmlns:a16="http://schemas.microsoft.com/office/drawing/2014/main" val="1553126523"/>
                    </a:ext>
                  </a:extLst>
                </a:gridCol>
                <a:gridCol w="3933825">
                  <a:extLst>
                    <a:ext uri="{9D8B030D-6E8A-4147-A177-3AD203B41FA5}">
                      <a16:colId xmlns:a16="http://schemas.microsoft.com/office/drawing/2014/main" val="3660121442"/>
                    </a:ext>
                  </a:extLst>
                </a:gridCol>
                <a:gridCol w="819150">
                  <a:extLst>
                    <a:ext uri="{9D8B030D-6E8A-4147-A177-3AD203B41FA5}">
                      <a16:colId xmlns:a16="http://schemas.microsoft.com/office/drawing/2014/main" val="1325318260"/>
                    </a:ext>
                  </a:extLst>
                </a:gridCol>
              </a:tblGrid>
              <a:tr h="0">
                <a:tc>
                  <a:txBody>
                    <a:bodyPr/>
                    <a:lstStyle/>
                    <a:p>
                      <a:pPr fontAlgn="t"/>
                      <a:endParaRPr lang="en-US">
                        <a:effectLst/>
                      </a:endParaRPr>
                    </a:p>
                    <a:p>
                      <a:pPr rtl="0" fontAlgn="base"/>
                      <a:r>
                        <a:rPr lang="en-US" sz="1100">
                          <a:effectLst/>
                        </a:rPr>
                        <a:t>Model Type </a:t>
                      </a:r>
                      <a:endParaRPr lang="en-US">
                        <a:effectLst/>
                      </a:endParaRPr>
                    </a:p>
                  </a:txBody>
                  <a:tcPr/>
                </a:tc>
                <a:tc>
                  <a:txBody>
                    <a:bodyPr/>
                    <a:lstStyle/>
                    <a:p>
                      <a:pPr algn="ctr" fontAlgn="t"/>
                      <a:endParaRPr lang="en-US">
                        <a:effectLst/>
                      </a:endParaRPr>
                    </a:p>
                    <a:p>
                      <a:pPr rtl="0" fontAlgn="base"/>
                      <a:r>
                        <a:rPr lang="en-US" sz="1100">
                          <a:effectLst/>
                        </a:rPr>
                        <a:t>F1 Score [Good, Satisfactory, Moderate, Poor, Very Poor, Severe] </a:t>
                      </a:r>
                      <a:endParaRPr lang="en-US">
                        <a:effectLst/>
                      </a:endParaRPr>
                    </a:p>
                  </a:txBody>
                  <a:tcPr/>
                </a:tc>
                <a:tc>
                  <a:txBody>
                    <a:bodyPr/>
                    <a:lstStyle/>
                    <a:p>
                      <a:pPr algn="ctr" fontAlgn="t"/>
                      <a:endParaRPr lang="en-US">
                        <a:effectLst/>
                      </a:endParaRPr>
                    </a:p>
                    <a:p>
                      <a:pPr rtl="0" fontAlgn="base"/>
                      <a:r>
                        <a:rPr lang="en-US" sz="1100">
                          <a:effectLst/>
                        </a:rPr>
                        <a:t>Accuracy </a:t>
                      </a:r>
                      <a:endParaRPr lang="en-US">
                        <a:effectLst/>
                      </a:endParaRPr>
                    </a:p>
                  </a:txBody>
                  <a:tcPr/>
                </a:tc>
                <a:extLst>
                  <a:ext uri="{0D108BD9-81ED-4DB2-BD59-A6C34878D82A}">
                    <a16:rowId xmlns:a16="http://schemas.microsoft.com/office/drawing/2014/main" val="1206304696"/>
                  </a:ext>
                </a:extLst>
              </a:tr>
              <a:tr h="142875">
                <a:tc>
                  <a:txBody>
                    <a:bodyPr/>
                    <a:lstStyle/>
                    <a:p>
                      <a:pPr fontAlgn="t"/>
                      <a:r>
                        <a:rPr lang="en-US" sz="1100">
                          <a:effectLst/>
                        </a:rPr>
                        <a:t>Multinomial Logistic Regression </a:t>
                      </a:r>
                      <a:endParaRPr lang="en-US">
                        <a:effectLst/>
                      </a:endParaRPr>
                    </a:p>
                  </a:txBody>
                  <a:tcPr/>
                </a:tc>
                <a:tc>
                  <a:txBody>
                    <a:bodyPr/>
                    <a:lstStyle/>
                    <a:p>
                      <a:pPr fontAlgn="t"/>
                      <a:r>
                        <a:rPr lang="en-US" sz="1100">
                          <a:effectLst/>
                        </a:rPr>
                        <a:t>[0.67831, 0.8152, 0.8291, 0.68477, 0.82943, 0.82703] </a:t>
                      </a:r>
                      <a:endParaRPr lang="en-US">
                        <a:effectLst/>
                      </a:endParaRPr>
                    </a:p>
                  </a:txBody>
                  <a:tcPr/>
                </a:tc>
                <a:tc>
                  <a:txBody>
                    <a:bodyPr/>
                    <a:lstStyle/>
                    <a:p>
                      <a:pPr fontAlgn="t"/>
                      <a:r>
                        <a:rPr lang="en-US" sz="1100">
                          <a:effectLst/>
                        </a:rPr>
                        <a:t>0.7475 </a:t>
                      </a:r>
                      <a:endParaRPr lang="en-US">
                        <a:effectLst/>
                      </a:endParaRPr>
                    </a:p>
                  </a:txBody>
                  <a:tcPr/>
                </a:tc>
                <a:extLst>
                  <a:ext uri="{0D108BD9-81ED-4DB2-BD59-A6C34878D82A}">
                    <a16:rowId xmlns:a16="http://schemas.microsoft.com/office/drawing/2014/main" val="2775355555"/>
                  </a:ext>
                </a:extLst>
              </a:tr>
              <a:tr h="142875">
                <a:tc>
                  <a:txBody>
                    <a:bodyPr/>
                    <a:lstStyle/>
                    <a:p>
                      <a:pPr fontAlgn="t"/>
                      <a:r>
                        <a:rPr lang="en-US" sz="1100">
                          <a:effectLst/>
                        </a:rPr>
                        <a:t>Ridge Regression </a:t>
                      </a:r>
                      <a:endParaRPr lang="en-US">
                        <a:effectLst/>
                      </a:endParaRPr>
                    </a:p>
                  </a:txBody>
                  <a:tcPr/>
                </a:tc>
                <a:tc>
                  <a:txBody>
                    <a:bodyPr/>
                    <a:lstStyle/>
                    <a:p>
                      <a:pPr fontAlgn="t"/>
                      <a:r>
                        <a:rPr lang="en-US" sz="1100" kern="1200">
                          <a:solidFill>
                            <a:schemeClr val="dk1"/>
                          </a:solidFill>
                          <a:effectLst/>
                          <a:latin typeface="+mn-lt"/>
                          <a:ea typeface="+mn-ea"/>
                          <a:cs typeface="+mn-cs"/>
                        </a:rPr>
                        <a:t>[NA, 0.6462, 0.7733, 0.1747, 0.65188, 0.66667] </a:t>
                      </a:r>
                    </a:p>
                  </a:txBody>
                  <a:tcPr/>
                </a:tc>
                <a:tc>
                  <a:txBody>
                    <a:bodyPr/>
                    <a:lstStyle/>
                    <a:p>
                      <a:pPr fontAlgn="t"/>
                      <a:r>
                        <a:rPr lang="en-US" sz="1100" kern="1200">
                          <a:solidFill>
                            <a:schemeClr val="dk1"/>
                          </a:solidFill>
                          <a:effectLst/>
                          <a:latin typeface="+mn-lt"/>
                          <a:ea typeface="+mn-ea"/>
                          <a:cs typeface="+mn-cs"/>
                        </a:rPr>
                        <a:t>0.6757 </a:t>
                      </a:r>
                    </a:p>
                  </a:txBody>
                  <a:tcPr/>
                </a:tc>
                <a:extLst>
                  <a:ext uri="{0D108BD9-81ED-4DB2-BD59-A6C34878D82A}">
                    <a16:rowId xmlns:a16="http://schemas.microsoft.com/office/drawing/2014/main" val="1953762418"/>
                  </a:ext>
                </a:extLst>
              </a:tr>
              <a:tr h="342900">
                <a:tc>
                  <a:txBody>
                    <a:bodyPr/>
                    <a:lstStyle/>
                    <a:p>
                      <a:pPr fontAlgn="t"/>
                      <a:r>
                        <a:rPr lang="en-US" sz="1100">
                          <a:effectLst/>
                        </a:rPr>
                        <a:t>Random Forest </a:t>
                      </a:r>
                      <a:endParaRPr lang="en-US">
                        <a:effectLst/>
                      </a:endParaRPr>
                    </a:p>
                  </a:txBody>
                  <a:tcPr/>
                </a:tc>
                <a:tc>
                  <a:txBody>
                    <a:bodyPr/>
                    <a:lstStyle/>
                    <a:p>
                      <a:pPr fontAlgn="t"/>
                      <a:r>
                        <a:rPr lang="en-US" sz="1100">
                          <a:effectLst/>
                        </a:rPr>
                        <a:t>[0.69919, 0.8628, 0.8221, 0.63544, 0.76263, 0.83985]           </a:t>
                      </a:r>
                      <a:endParaRPr lang="en-US">
                        <a:effectLst/>
                      </a:endParaRPr>
                    </a:p>
                  </a:txBody>
                  <a:tcPr/>
                </a:tc>
                <a:tc>
                  <a:txBody>
                    <a:bodyPr/>
                    <a:lstStyle/>
                    <a:p>
                      <a:pPr fontAlgn="t"/>
                      <a:r>
                        <a:rPr lang="en-US" sz="1100">
                          <a:effectLst/>
                        </a:rPr>
                        <a:t>0.815 </a:t>
                      </a:r>
                      <a:endParaRPr lang="en-US">
                        <a:effectLst/>
                      </a:endParaRPr>
                    </a:p>
                  </a:txBody>
                  <a:tcPr/>
                </a:tc>
                <a:extLst>
                  <a:ext uri="{0D108BD9-81ED-4DB2-BD59-A6C34878D82A}">
                    <a16:rowId xmlns:a16="http://schemas.microsoft.com/office/drawing/2014/main" val="2305319776"/>
                  </a:ext>
                </a:extLst>
              </a:tr>
              <a:tr h="171450">
                <a:tc>
                  <a:txBody>
                    <a:bodyPr/>
                    <a:lstStyle/>
                    <a:p>
                      <a:pPr fontAlgn="t"/>
                      <a:r>
                        <a:rPr lang="en-US" sz="1100">
                          <a:effectLst/>
                        </a:rPr>
                        <a:t>SVM </a:t>
                      </a:r>
                      <a:endParaRPr lang="en-US">
                        <a:effectLst/>
                      </a:endParaRPr>
                    </a:p>
                  </a:txBody>
                  <a:tcPr/>
                </a:tc>
                <a:tc>
                  <a:txBody>
                    <a:bodyPr/>
                    <a:lstStyle/>
                    <a:p>
                      <a:pPr fontAlgn="t"/>
                      <a:r>
                        <a:rPr lang="en-US" sz="1100">
                          <a:effectLst/>
                        </a:rPr>
                        <a:t>[0.61997, 0.8006, 0.8393, 0.61570, 0.70286, 0.66281] </a:t>
                      </a:r>
                      <a:endParaRPr lang="en-US">
                        <a:effectLst/>
                      </a:endParaRPr>
                    </a:p>
                  </a:txBody>
                  <a:tcPr/>
                </a:tc>
                <a:tc>
                  <a:txBody>
                    <a:bodyPr/>
                    <a:lstStyle/>
                    <a:p>
                      <a:pPr fontAlgn="t"/>
                      <a:r>
                        <a:rPr lang="en-US" sz="1100">
                          <a:effectLst/>
                        </a:rPr>
                        <a:t>0.7836 </a:t>
                      </a:r>
                      <a:endParaRPr lang="en-US">
                        <a:effectLst/>
                      </a:endParaRPr>
                    </a:p>
                  </a:txBody>
                  <a:tcPr/>
                </a:tc>
                <a:extLst>
                  <a:ext uri="{0D108BD9-81ED-4DB2-BD59-A6C34878D82A}">
                    <a16:rowId xmlns:a16="http://schemas.microsoft.com/office/drawing/2014/main" val="1595158373"/>
                  </a:ext>
                </a:extLst>
              </a:tr>
            </a:tbl>
          </a:graphicData>
        </a:graphic>
      </p:graphicFrame>
      <p:sp>
        <p:nvSpPr>
          <p:cNvPr id="9" name="TextBox 8">
            <a:extLst>
              <a:ext uri="{FF2B5EF4-FFF2-40B4-BE49-F238E27FC236}">
                <a16:creationId xmlns:a16="http://schemas.microsoft.com/office/drawing/2014/main" id="{E2404E13-29C4-75EB-D7CB-622EEC7F052B}"/>
              </a:ext>
            </a:extLst>
          </p:cNvPr>
          <p:cNvSpPr txBox="1"/>
          <p:nvPr/>
        </p:nvSpPr>
        <p:spPr>
          <a:xfrm>
            <a:off x="150518" y="1872074"/>
            <a:ext cx="5804369" cy="8463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latin typeface="Trebuchet MS"/>
                <a:ea typeface="Calibri Light"/>
                <a:cs typeface="Calibri Light"/>
              </a:rPr>
              <a:t>Models Most Statistically Relevant Predictor Variables</a:t>
            </a:r>
          </a:p>
          <a:p>
            <a:endParaRPr lang="en-US" sz="1300">
              <a:solidFill>
                <a:srgbClr val="2F5496"/>
              </a:solidFill>
              <a:latin typeface="Calibri Light"/>
              <a:ea typeface="Calibri Light"/>
              <a:cs typeface="Calibri Light"/>
            </a:endParaRPr>
          </a:p>
          <a:p>
            <a:endParaRPr lang="en-US">
              <a:solidFill>
                <a:srgbClr val="404040"/>
              </a:solidFill>
              <a:ea typeface="Calibri Light"/>
              <a:cs typeface="Calibri Light"/>
            </a:endParaRPr>
          </a:p>
        </p:txBody>
      </p:sp>
      <p:sp>
        <p:nvSpPr>
          <p:cNvPr id="10" name="TextBox 9">
            <a:extLst>
              <a:ext uri="{FF2B5EF4-FFF2-40B4-BE49-F238E27FC236}">
                <a16:creationId xmlns:a16="http://schemas.microsoft.com/office/drawing/2014/main" id="{8050E4F7-09CC-BB07-4D89-672AFF087CE0}"/>
              </a:ext>
            </a:extLst>
          </p:cNvPr>
          <p:cNvSpPr txBox="1"/>
          <p:nvPr/>
        </p:nvSpPr>
        <p:spPr>
          <a:xfrm>
            <a:off x="6302962" y="1872074"/>
            <a:ext cx="5098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latin typeface="Trebuchet MS"/>
                <a:ea typeface="Calibri Light"/>
                <a:cs typeface="Calibri Light"/>
              </a:rPr>
              <a:t>Models With All Predictor Variables</a:t>
            </a:r>
            <a:endParaRPr lang="en-US"/>
          </a:p>
        </p:txBody>
      </p:sp>
    </p:spTree>
    <p:extLst>
      <p:ext uri="{BB962C8B-B14F-4D97-AF65-F5344CB8AC3E}">
        <p14:creationId xmlns:p14="http://schemas.microsoft.com/office/powerpoint/2010/main" val="388305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B619-C97B-1BC7-DD09-11AF632F4C41}"/>
              </a:ext>
            </a:extLst>
          </p:cNvPr>
          <p:cNvSpPr>
            <a:spLocks noGrp="1"/>
          </p:cNvSpPr>
          <p:nvPr>
            <p:ph type="title"/>
          </p:nvPr>
        </p:nvSpPr>
        <p:spPr/>
        <p:txBody>
          <a:bodyPr/>
          <a:lstStyle/>
          <a:p>
            <a:r>
              <a:rPr lang="en-US"/>
              <a:t>Conclusion &amp; Future Work</a:t>
            </a:r>
          </a:p>
        </p:txBody>
      </p:sp>
      <p:sp>
        <p:nvSpPr>
          <p:cNvPr id="3" name="Content Placeholder 2">
            <a:extLst>
              <a:ext uri="{FF2B5EF4-FFF2-40B4-BE49-F238E27FC236}">
                <a16:creationId xmlns:a16="http://schemas.microsoft.com/office/drawing/2014/main" id="{804B75C3-1D3A-B959-EF5A-389DE2543979}"/>
              </a:ext>
            </a:extLst>
          </p:cNvPr>
          <p:cNvSpPr>
            <a:spLocks noGrp="1"/>
          </p:cNvSpPr>
          <p:nvPr>
            <p:ph idx="1"/>
          </p:nvPr>
        </p:nvSpPr>
        <p:spPr/>
        <p:txBody>
          <a:bodyPr vert="horz" lIns="91440" tIns="45720" rIns="91440" bIns="45720" rtlCol="0" anchor="t">
            <a:normAutofit/>
          </a:bodyPr>
          <a:lstStyle/>
          <a:p>
            <a:r>
              <a:rPr lang="en-US">
                <a:ea typeface="+mn-lt"/>
                <a:cs typeface="+mn-lt"/>
              </a:rPr>
              <a:t>In this analysis, we have demonstrated that while the model performance achieved was modest, it is feasible to train prediction models to report on air quality</a:t>
            </a:r>
            <a:endParaRPr lang="en-US"/>
          </a:p>
          <a:p>
            <a:r>
              <a:rPr lang="en-US"/>
              <a:t>Class resampling could be applied to handle the imbalance class</a:t>
            </a:r>
          </a:p>
          <a:p>
            <a:r>
              <a:rPr lang="en-US"/>
              <a:t>Removing outliers that had extreme amounts of particulates</a:t>
            </a:r>
          </a:p>
          <a:p>
            <a:r>
              <a:rPr lang="en-US"/>
              <a:t>Approach to handle null values could be revised to a Bayesian Replacement Approach</a:t>
            </a:r>
          </a:p>
        </p:txBody>
      </p:sp>
    </p:spTree>
    <p:extLst>
      <p:ext uri="{BB962C8B-B14F-4D97-AF65-F5344CB8AC3E}">
        <p14:creationId xmlns:p14="http://schemas.microsoft.com/office/powerpoint/2010/main" val="29245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B619-C97B-1BC7-DD09-11AF632F4C4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04B75C3-1D3A-B959-EF5A-389DE2543979}"/>
              </a:ext>
            </a:extLst>
          </p:cNvPr>
          <p:cNvSpPr>
            <a:spLocks noGrp="1"/>
          </p:cNvSpPr>
          <p:nvPr>
            <p:ph idx="1"/>
          </p:nvPr>
        </p:nvSpPr>
        <p:spPr/>
        <p:txBody>
          <a:bodyPr vert="horz" lIns="91440" tIns="45720" rIns="91440" bIns="45720" rtlCol="0" anchor="t">
            <a:normAutofit/>
          </a:bodyPr>
          <a:lstStyle/>
          <a:p>
            <a:r>
              <a:rPr lang="en-US" sz="1100">
                <a:latin typeface="Calibri"/>
                <a:ea typeface="Calibri"/>
                <a:cs typeface="Calibri"/>
              </a:rPr>
              <a:t>Nigam, S., &amp; Kumar, N. (2016, May). </a:t>
            </a:r>
            <a:r>
              <a:rPr lang="en-US" sz="1100" i="1">
                <a:latin typeface="Calibri"/>
                <a:ea typeface="Calibri"/>
                <a:cs typeface="Calibri"/>
              </a:rPr>
              <a:t>Air Quality index – a comparative study for</a:t>
            </a:r>
            <a:r>
              <a:rPr lang="en-US" sz="1100">
                <a:solidFill>
                  <a:srgbClr val="111111"/>
                </a:solidFill>
                <a:latin typeface="Calibri"/>
                <a:ea typeface="Calibri"/>
                <a:cs typeface="Calibri"/>
              </a:rPr>
              <a:t> a</a:t>
            </a:r>
            <a:r>
              <a:rPr lang="en-US" sz="1100" i="1">
                <a:latin typeface="Calibri"/>
                <a:ea typeface="Calibri"/>
                <a:cs typeface="Calibri"/>
              </a:rPr>
              <a:t>ssessing the status of air quality </a:t>
            </a:r>
            <a:r>
              <a:rPr lang="en-US" sz="1100" err="1">
                <a:latin typeface="Calibri"/>
                <a:ea typeface="Calibri"/>
                <a:cs typeface="Calibri"/>
              </a:rPr>
              <a:t>Researchgate</a:t>
            </a:r>
            <a:r>
              <a:rPr lang="en-US" sz="1100">
                <a:latin typeface="Calibri"/>
                <a:ea typeface="Calibri"/>
                <a:cs typeface="Calibri"/>
              </a:rPr>
              <a:t>. Retrieved May 6, 2023, from </a:t>
            </a:r>
            <a:r>
              <a:rPr lang="en-US" sz="1100" u="sng">
                <a:solidFill>
                  <a:srgbClr val="0563C1"/>
                </a:solidFill>
                <a:latin typeface="Calibri"/>
                <a:ea typeface="Calibri"/>
                <a:cs typeface="Calibri"/>
                <a:hlinkClick r:id="rId2"/>
              </a:rPr>
              <a:t>https://www.researchgate.net/profile/Navneet-Kumar-18/publication/292643438_Air_Quality_Index_-_A_Comparative_Study_for_Assessing_the_Status_of_Air_Quality/links/56b092c708ae9c1968b774c8/Air-Quality-Index-A-Comparative-Study-for-Assessing-the-Status-of-Air-Quality.pdf</a:t>
            </a:r>
            <a:endParaRPr lang="en-US" sz="1100">
              <a:latin typeface="Calibri"/>
              <a:ea typeface="Calibri"/>
              <a:cs typeface="Calibri"/>
            </a:endParaRPr>
          </a:p>
          <a:p>
            <a:r>
              <a:rPr lang="en-US" sz="1100">
                <a:latin typeface="Calibri"/>
                <a:ea typeface="Calibri"/>
                <a:cs typeface="Calibri"/>
              </a:rPr>
              <a:t>Dragomir, E. G. (n.d.). </a:t>
            </a:r>
            <a:r>
              <a:rPr lang="en-US" sz="1100" i="1">
                <a:latin typeface="Calibri"/>
                <a:ea typeface="Calibri"/>
                <a:cs typeface="Calibri"/>
              </a:rPr>
              <a:t>Air Quality index prediction using K-nearest neighbor technique - unde.ro</a:t>
            </a:r>
            <a:r>
              <a:rPr lang="en-US" sz="1100">
                <a:latin typeface="Calibri"/>
                <a:ea typeface="Calibri"/>
                <a:cs typeface="Calibri"/>
              </a:rPr>
              <a:t>. Retrieved May 6, 2023, from </a:t>
            </a:r>
            <a:r>
              <a:rPr lang="en-US" sz="1100" u="sng">
                <a:solidFill>
                  <a:srgbClr val="0563C1"/>
                </a:solidFill>
                <a:latin typeface="Calibri"/>
                <a:ea typeface="Calibri"/>
                <a:cs typeface="Calibri"/>
                <a:hlinkClick r:id="rId3"/>
              </a:rPr>
              <a:t>http://bmif.unde.ro/docs/20101/pdf_final_12%20EDragomir.pdf</a:t>
            </a:r>
            <a:endParaRPr lang="en-US" sz="1100">
              <a:latin typeface="Calibri"/>
              <a:ea typeface="Calibri"/>
              <a:cs typeface="Calibri"/>
            </a:endParaRPr>
          </a:p>
          <a:p>
            <a:r>
              <a:rPr lang="en-US" sz="1200">
                <a:latin typeface="Calibri"/>
                <a:ea typeface="Calibri"/>
                <a:cs typeface="Calibri"/>
              </a:rPr>
              <a:t>Gupta, N. S., </a:t>
            </a:r>
            <a:r>
              <a:rPr lang="en-US" sz="1200" err="1">
                <a:latin typeface="Calibri"/>
                <a:ea typeface="Calibri"/>
                <a:cs typeface="Calibri"/>
              </a:rPr>
              <a:t>Mohta</a:t>
            </a:r>
            <a:r>
              <a:rPr lang="en-US" sz="1200">
                <a:latin typeface="Calibri"/>
                <a:ea typeface="Calibri"/>
                <a:cs typeface="Calibri"/>
              </a:rPr>
              <a:t>, Y., Heda, K., Armaan, R., Valarmathi, B., &amp; Arulkumaran, G. (2023, January 30). </a:t>
            </a:r>
            <a:r>
              <a:rPr lang="en-US" sz="1200" i="1">
                <a:latin typeface="Calibri"/>
                <a:ea typeface="Calibri"/>
                <a:cs typeface="Calibri"/>
              </a:rPr>
              <a:t>Prediction of air quality index using Machine Learning Techniques: A Comparative Analysis</a:t>
            </a:r>
            <a:r>
              <a:rPr lang="en-US" sz="1200">
                <a:latin typeface="Calibri"/>
                <a:ea typeface="Calibri"/>
                <a:cs typeface="Calibri"/>
              </a:rPr>
              <a:t>. Journal of Environmental and Public Health. Retrieved May 6, 2023, from </a:t>
            </a:r>
            <a:r>
              <a:rPr lang="en-US" sz="1200" u="sng">
                <a:solidFill>
                  <a:srgbClr val="0563C1"/>
                </a:solidFill>
                <a:latin typeface="Calibri"/>
                <a:ea typeface="Calibri"/>
                <a:cs typeface="Calibri"/>
                <a:hlinkClick r:id="rId4"/>
              </a:rPr>
              <a:t>https://doi.org/10.1155/2023/4916267</a:t>
            </a:r>
            <a:endParaRPr lang="en-US" sz="1200">
              <a:latin typeface="Calibri"/>
              <a:ea typeface="Calibri"/>
              <a:cs typeface="Calibri"/>
            </a:endParaRPr>
          </a:p>
          <a:p>
            <a:r>
              <a:rPr lang="en-US" sz="1200">
                <a:latin typeface="Calibri"/>
                <a:ea typeface="Calibri"/>
                <a:cs typeface="Calibri"/>
              </a:rPr>
              <a:t>Tripathi, T. (2022, May 25). Final notebook data analytics internship. Retrieved May 6, 2023, from </a:t>
            </a:r>
            <a:r>
              <a:rPr lang="en-US" sz="1200" u="sng">
                <a:solidFill>
                  <a:srgbClr val="0563C1"/>
                </a:solidFill>
                <a:latin typeface="Calibri"/>
                <a:ea typeface="Calibri"/>
                <a:cs typeface="Calibri"/>
                <a:hlinkClick r:id="rId5"/>
              </a:rPr>
              <a:t>https://www.kaggle.com/code/tishyatripathi/final-notebook-data-analytics-internship/input</a:t>
            </a:r>
            <a:endParaRPr lang="en-US" sz="1200">
              <a:latin typeface="Calibri"/>
              <a:ea typeface="Calibri"/>
              <a:cs typeface="Calibri"/>
            </a:endParaRPr>
          </a:p>
          <a:p>
            <a:r>
              <a:rPr lang="en-US" sz="1200" err="1">
                <a:latin typeface="Calibri"/>
                <a:ea typeface="Calibri"/>
                <a:cs typeface="Calibri"/>
              </a:rPr>
              <a:t>Holllla</a:t>
            </a:r>
            <a:r>
              <a:rPr lang="en-US" sz="1200">
                <a:latin typeface="Calibri"/>
                <a:ea typeface="Calibri"/>
                <a:cs typeface="Calibri"/>
              </a:rPr>
              <a:t>. (2023, March 14). </a:t>
            </a:r>
            <a:r>
              <a:rPr lang="en-US" sz="1200" i="1">
                <a:latin typeface="Calibri"/>
                <a:ea typeface="Calibri"/>
                <a:cs typeface="Calibri"/>
              </a:rPr>
              <a:t>Air Quality index prediction using MLR</a:t>
            </a:r>
            <a:r>
              <a:rPr lang="en-US" sz="1200">
                <a:latin typeface="Calibri"/>
                <a:ea typeface="Calibri"/>
                <a:cs typeface="Calibri"/>
              </a:rPr>
              <a:t>. Kaggle. Retrieved May 6, 2023, from </a:t>
            </a:r>
            <a:r>
              <a:rPr lang="en-US" sz="1200" u="sng">
                <a:solidFill>
                  <a:srgbClr val="0563C1"/>
                </a:solidFill>
                <a:latin typeface="Calibri"/>
                <a:ea typeface="Calibri"/>
                <a:cs typeface="Calibri"/>
                <a:hlinkClick r:id="rId6"/>
              </a:rPr>
              <a:t>https://www.kaggle.com/code/holllla/air-quality-index-prediction-using-mlr/notebook</a:t>
            </a:r>
            <a:endParaRPr lang="en-US" sz="1200">
              <a:latin typeface="Calibri"/>
              <a:ea typeface="Calibri"/>
              <a:cs typeface="Calibri"/>
            </a:endParaRPr>
          </a:p>
          <a:p>
            <a:r>
              <a:rPr lang="en-US" sz="1200">
                <a:latin typeface="Calibri"/>
                <a:ea typeface="Calibri"/>
                <a:cs typeface="Calibri"/>
              </a:rPr>
              <a:t>Jean-Yves Sgro, P. D., &amp; Kristen Malecki, P. D. (2022, July 7). </a:t>
            </a:r>
            <a:r>
              <a:rPr lang="en-US" sz="1200" i="1">
                <a:latin typeface="Calibri"/>
                <a:ea typeface="Calibri"/>
                <a:cs typeface="Calibri"/>
              </a:rPr>
              <a:t>Chapter 5 working with tabular data in R: Tabular Data Analysis with R and </a:t>
            </a:r>
            <a:r>
              <a:rPr lang="en-US" sz="1200" i="1" err="1">
                <a:latin typeface="Calibri"/>
                <a:ea typeface="Calibri"/>
                <a:cs typeface="Calibri"/>
              </a:rPr>
              <a:t>Tidyverse</a:t>
            </a:r>
            <a:r>
              <a:rPr lang="en-US" sz="1200" i="1">
                <a:latin typeface="Calibri"/>
                <a:ea typeface="Calibri"/>
                <a:cs typeface="Calibri"/>
              </a:rPr>
              <a:t>: Environmental Health</a:t>
            </a:r>
            <a:r>
              <a:rPr lang="en-US" sz="1200">
                <a:latin typeface="Calibri"/>
                <a:ea typeface="Calibri"/>
                <a:cs typeface="Calibri"/>
              </a:rPr>
              <a:t>.  Retrieved May 6, 2023, from </a:t>
            </a:r>
            <a:r>
              <a:rPr lang="en-US" sz="1200" u="sng">
                <a:solidFill>
                  <a:srgbClr val="0563C1"/>
                </a:solidFill>
                <a:latin typeface="Calibri"/>
                <a:ea typeface="Calibri"/>
                <a:cs typeface="Calibri"/>
                <a:hlinkClick r:id="rId7"/>
              </a:rPr>
              <a:t>https://static-bcrf.biochem.wisc.edu/courses/Tabular-data-analysis-with-R-and-Tidyverse/book/5-workingwithtabulardata.html</a:t>
            </a:r>
            <a:endParaRPr lang="en-US" sz="1200">
              <a:latin typeface="Calibri"/>
              <a:ea typeface="Calibri"/>
              <a:cs typeface="Calibri"/>
            </a:endParaRPr>
          </a:p>
          <a:p>
            <a:r>
              <a:rPr lang="en-US" sz="1200">
                <a:latin typeface="Calibri"/>
                <a:ea typeface="Calibri"/>
                <a:cs typeface="Calibri"/>
              </a:rPr>
              <a:t>Yeon, J., &amp; Wilber, J. (n.d.). Random Forest. Retrieved May 6, 2023, from </a:t>
            </a:r>
            <a:r>
              <a:rPr lang="en-US" sz="1200" u="sng">
                <a:solidFill>
                  <a:srgbClr val="0563C1"/>
                </a:solidFill>
                <a:latin typeface="Calibri"/>
                <a:ea typeface="Calibri"/>
                <a:cs typeface="Calibri"/>
                <a:hlinkClick r:id="rId8"/>
              </a:rPr>
              <a:t>https://mlu-explain.github.io/random-forest/</a:t>
            </a:r>
            <a:endParaRPr lang="en-US" sz="1200">
              <a:latin typeface="Calibri"/>
              <a:ea typeface="Calibri"/>
              <a:cs typeface="Calibri"/>
            </a:endParaRPr>
          </a:p>
          <a:p>
            <a:endParaRPr lang="en-US"/>
          </a:p>
        </p:txBody>
      </p:sp>
    </p:spTree>
    <p:extLst>
      <p:ext uri="{BB962C8B-B14F-4D97-AF65-F5344CB8AC3E}">
        <p14:creationId xmlns:p14="http://schemas.microsoft.com/office/powerpoint/2010/main" val="109889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471F6FD5-FE00-DB17-DAD2-A470BFB29F6D}"/>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b="1"/>
              <a:t>Group-9</a:t>
            </a:r>
          </a:p>
        </p:txBody>
      </p:sp>
      <p:sp>
        <p:nvSpPr>
          <p:cNvPr id="2" name="Title 1">
            <a:extLst>
              <a:ext uri="{FF2B5EF4-FFF2-40B4-BE49-F238E27FC236}">
                <a16:creationId xmlns:a16="http://schemas.microsoft.com/office/drawing/2014/main" id="{C962853A-DC24-C3B3-C29C-F464C8D1B4A4}"/>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218798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CA3D-3891-7098-8B72-ACC6B72F7D70}"/>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90CAFBB-64BE-8734-7F6C-3A29CFAC5B4D}"/>
              </a:ext>
            </a:extLst>
          </p:cNvPr>
          <p:cNvSpPr>
            <a:spLocks noGrp="1"/>
          </p:cNvSpPr>
          <p:nvPr>
            <p:ph idx="1"/>
          </p:nvPr>
        </p:nvSpPr>
        <p:spPr/>
        <p:txBody>
          <a:bodyPr vert="horz" lIns="91440" tIns="45720" rIns="91440" bIns="45720" rtlCol="0" anchor="t">
            <a:normAutofit fontScale="92500" lnSpcReduction="20000"/>
          </a:bodyPr>
          <a:lstStyle/>
          <a:p>
            <a:r>
              <a:rPr lang="en-US"/>
              <a:t>Introduction</a:t>
            </a:r>
          </a:p>
          <a:p>
            <a:r>
              <a:rPr lang="en-US"/>
              <a:t>Data preprocessing</a:t>
            </a:r>
          </a:p>
          <a:p>
            <a:pPr lvl="1"/>
            <a:r>
              <a:rPr lang="en-US"/>
              <a:t>Handling </a:t>
            </a:r>
            <a:r>
              <a:rPr lang="en-US" err="1"/>
              <a:t>NaN</a:t>
            </a:r>
            <a:r>
              <a:rPr lang="en-US"/>
              <a:t> values</a:t>
            </a:r>
          </a:p>
          <a:p>
            <a:pPr lvl="1"/>
            <a:r>
              <a:rPr lang="en-US"/>
              <a:t>Feature selection</a:t>
            </a:r>
          </a:p>
          <a:p>
            <a:pPr lvl="1"/>
            <a:r>
              <a:rPr lang="en-US"/>
              <a:t>Class Resampling</a:t>
            </a:r>
          </a:p>
          <a:p>
            <a:r>
              <a:rPr lang="en-US"/>
              <a:t>Methods</a:t>
            </a:r>
          </a:p>
          <a:p>
            <a:pPr lvl="1"/>
            <a:r>
              <a:rPr lang="en-US"/>
              <a:t>Multinomial Logistic Regression</a:t>
            </a:r>
          </a:p>
          <a:p>
            <a:pPr lvl="1"/>
            <a:r>
              <a:rPr lang="en-US"/>
              <a:t>Ridge Regression</a:t>
            </a:r>
          </a:p>
          <a:p>
            <a:pPr lvl="1"/>
            <a:r>
              <a:rPr lang="en-US"/>
              <a:t>Random Forest</a:t>
            </a:r>
          </a:p>
          <a:p>
            <a:pPr lvl="1"/>
            <a:r>
              <a:rPr lang="en-US"/>
              <a:t>Support Vector Machine</a:t>
            </a:r>
          </a:p>
          <a:p>
            <a:r>
              <a:rPr lang="en-US"/>
              <a:t>Results</a:t>
            </a:r>
          </a:p>
          <a:p>
            <a:r>
              <a:rPr lang="en-US"/>
              <a:t>Conclusion &amp; Future Work</a:t>
            </a:r>
          </a:p>
          <a:p>
            <a:pPr lvl="1"/>
            <a:endParaRPr lang="en-US"/>
          </a:p>
          <a:p>
            <a:endParaRPr lang="en-US"/>
          </a:p>
        </p:txBody>
      </p:sp>
    </p:spTree>
    <p:extLst>
      <p:ext uri="{BB962C8B-B14F-4D97-AF65-F5344CB8AC3E}">
        <p14:creationId xmlns:p14="http://schemas.microsoft.com/office/powerpoint/2010/main" val="53836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A086-CD81-3896-F9E5-A3B6542127F6}"/>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3820BFF-7A9B-4329-8241-351D1093DE9A}"/>
              </a:ext>
            </a:extLst>
          </p:cNvPr>
          <p:cNvSpPr>
            <a:spLocks noGrp="1"/>
          </p:cNvSpPr>
          <p:nvPr>
            <p:ph idx="1"/>
          </p:nvPr>
        </p:nvSpPr>
        <p:spPr>
          <a:xfrm>
            <a:off x="677334" y="1436689"/>
            <a:ext cx="8596668" cy="4604673"/>
          </a:xfrm>
        </p:spPr>
        <p:txBody>
          <a:bodyPr vert="horz" lIns="91440" tIns="45720" rIns="91440" bIns="45720" rtlCol="0" anchor="t">
            <a:normAutofit/>
          </a:bodyPr>
          <a:lstStyle/>
          <a:p>
            <a:pPr algn="just"/>
            <a:r>
              <a:rPr lang="en-US"/>
              <a:t>Air quality is a critical aspect of public health and the environment.</a:t>
            </a:r>
          </a:p>
          <a:p>
            <a:pPr algn="just"/>
            <a:r>
              <a:rPr lang="en-US"/>
              <a:t>In recent years, the issue of air pollution has become a major concern.</a:t>
            </a:r>
          </a:p>
          <a:p>
            <a:pPr algn="just"/>
            <a:r>
              <a:rPr lang="en-US"/>
              <a:t>Adverse effects of air pollution on human health and the environment are well documented.</a:t>
            </a:r>
          </a:p>
          <a:p>
            <a:pPr algn="just"/>
            <a:r>
              <a:rPr lang="en-US"/>
              <a:t>Our study aims to investigate machine learning based technique for air quality prediction</a:t>
            </a:r>
          </a:p>
          <a:p>
            <a:pPr marL="0" indent="0">
              <a:buNone/>
            </a:pPr>
            <a:endParaRPr lang="en-US" b="1"/>
          </a:p>
          <a:p>
            <a:pPr marL="0" indent="0">
              <a:buNone/>
            </a:pPr>
            <a:r>
              <a:rPr lang="en-US" b="1"/>
              <a:t>Data Set Details</a:t>
            </a:r>
            <a:endParaRPr lang="en-US"/>
          </a:p>
          <a:p>
            <a:r>
              <a:rPr lang="en-US"/>
              <a:t>Records: 29,532</a:t>
            </a:r>
          </a:p>
          <a:p>
            <a:r>
              <a:rPr lang="en-US"/>
              <a:t>Columns: 16</a:t>
            </a:r>
          </a:p>
          <a:p>
            <a:r>
              <a:rPr lang="en-US"/>
              <a:t>Attributes: City, Date, PM2.5, PM10, NO, NO2, NOx, NH3, CO, SO2, O3, Benzene, Toluene, Xylene, AQI, </a:t>
            </a:r>
            <a:r>
              <a:rPr lang="en-US" err="1"/>
              <a:t>AQI_Bucket</a:t>
            </a:r>
            <a:endParaRPr lang="en-US"/>
          </a:p>
        </p:txBody>
      </p:sp>
    </p:spTree>
    <p:extLst>
      <p:ext uri="{BB962C8B-B14F-4D97-AF65-F5344CB8AC3E}">
        <p14:creationId xmlns:p14="http://schemas.microsoft.com/office/powerpoint/2010/main" val="146183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D433-0FFC-66E4-E684-1B0A7152F541}"/>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DE7F5A9A-A207-CC74-17B4-070F9B77290B}"/>
              </a:ext>
            </a:extLst>
          </p:cNvPr>
          <p:cNvSpPr>
            <a:spLocks noGrp="1"/>
          </p:cNvSpPr>
          <p:nvPr>
            <p:ph idx="1"/>
          </p:nvPr>
        </p:nvSpPr>
        <p:spPr/>
        <p:txBody>
          <a:bodyPr vert="horz" lIns="91440" tIns="45720" rIns="91440" bIns="45720" rtlCol="0" anchor="t">
            <a:normAutofit/>
          </a:bodyPr>
          <a:lstStyle/>
          <a:p>
            <a:r>
              <a:rPr lang="en-US"/>
              <a:t>Referenced Literature </a:t>
            </a:r>
          </a:p>
          <a:p>
            <a:pPr lvl="1"/>
            <a:r>
              <a:rPr lang="en-US"/>
              <a:t>Prediction of Air Quality Index Using Machine Learning Techniques: A Comparative Analysis. Journal of Environmental and Public Health.</a:t>
            </a:r>
          </a:p>
          <a:p>
            <a:pPr lvl="1"/>
            <a:r>
              <a:rPr lang="en-US"/>
              <a:t>Air quality index prediction using K-nearest neighbor technique. Bulletin of PG University of Ploiesti, Series Mathematics, Informatics, Physics, LXII.</a:t>
            </a:r>
          </a:p>
          <a:p>
            <a:pPr lvl="1"/>
            <a:r>
              <a:rPr lang="en-US"/>
              <a:t>Air quality index-A comparative study for assessing the status of air quality. Research Journal of Engineering and Technology. </a:t>
            </a:r>
          </a:p>
        </p:txBody>
      </p:sp>
    </p:spTree>
    <p:extLst>
      <p:ext uri="{BB962C8B-B14F-4D97-AF65-F5344CB8AC3E}">
        <p14:creationId xmlns:p14="http://schemas.microsoft.com/office/powerpoint/2010/main" val="347323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8D3D-F2A2-8E4A-2B49-4E917053E863}"/>
              </a:ext>
            </a:extLst>
          </p:cNvPr>
          <p:cNvSpPr>
            <a:spLocks noGrp="1"/>
          </p:cNvSpPr>
          <p:nvPr>
            <p:ph type="title"/>
          </p:nvPr>
        </p:nvSpPr>
        <p:spPr/>
        <p:txBody>
          <a:bodyPr/>
          <a:lstStyle/>
          <a:p>
            <a:r>
              <a:rPr lang="en-US"/>
              <a:t>Data Preprocessing</a:t>
            </a:r>
          </a:p>
        </p:txBody>
      </p:sp>
      <p:sp>
        <p:nvSpPr>
          <p:cNvPr id="3" name="Content Placeholder 2">
            <a:extLst>
              <a:ext uri="{FF2B5EF4-FFF2-40B4-BE49-F238E27FC236}">
                <a16:creationId xmlns:a16="http://schemas.microsoft.com/office/drawing/2014/main" id="{BFAD0765-0D9E-7452-2829-333709CA6722}"/>
              </a:ext>
            </a:extLst>
          </p:cNvPr>
          <p:cNvSpPr>
            <a:spLocks noGrp="1"/>
          </p:cNvSpPr>
          <p:nvPr>
            <p:ph idx="1"/>
          </p:nvPr>
        </p:nvSpPr>
        <p:spPr/>
        <p:txBody>
          <a:bodyPr vert="horz" lIns="91440" tIns="45720" rIns="91440" bIns="45720" rtlCol="0" anchor="t">
            <a:normAutofit/>
          </a:bodyPr>
          <a:lstStyle/>
          <a:p>
            <a:r>
              <a:rPr lang="en-US"/>
              <a:t>Handling </a:t>
            </a:r>
            <a:r>
              <a:rPr lang="en-US" err="1"/>
              <a:t>NaN</a:t>
            </a:r>
            <a:r>
              <a:rPr lang="en-US"/>
              <a:t> values</a:t>
            </a:r>
          </a:p>
          <a:p>
            <a:pPr lvl="1"/>
            <a:r>
              <a:rPr lang="en-US"/>
              <a:t>Fill nan values</a:t>
            </a:r>
          </a:p>
          <a:p>
            <a:pPr lvl="2"/>
            <a:r>
              <a:rPr lang="en-US"/>
              <a:t>Features Replaced with median</a:t>
            </a:r>
          </a:p>
          <a:p>
            <a:pPr lvl="2"/>
            <a:r>
              <a:rPr lang="en-US"/>
              <a:t>Class Replace with Moderate</a:t>
            </a:r>
          </a:p>
          <a:p>
            <a:pPr lvl="1"/>
            <a:endParaRPr lang="en-US"/>
          </a:p>
          <a:p>
            <a:r>
              <a:rPr lang="en-US"/>
              <a:t>Feature selection</a:t>
            </a:r>
          </a:p>
          <a:p>
            <a:pPr lvl="1"/>
            <a:r>
              <a:rPr lang="en-US" err="1"/>
              <a:t>Regsubsets</a:t>
            </a:r>
            <a:r>
              <a:rPr lang="en-US"/>
              <a:t> approach to minimize the CP value'</a:t>
            </a:r>
          </a:p>
          <a:p>
            <a:pPr lvl="1"/>
            <a:r>
              <a:rPr lang="en-US"/>
              <a:t>Removed PM2.5 and </a:t>
            </a:r>
            <a:r>
              <a:rPr lang="en-US" sz="1800"/>
              <a:t>Benzene</a:t>
            </a:r>
          </a:p>
        </p:txBody>
      </p:sp>
      <p:pic>
        <p:nvPicPr>
          <p:cNvPr id="4" name="Picture 4" descr="Chart, line chart, histogram&#10;&#10;Description automatically generated">
            <a:extLst>
              <a:ext uri="{FF2B5EF4-FFF2-40B4-BE49-F238E27FC236}">
                <a16:creationId xmlns:a16="http://schemas.microsoft.com/office/drawing/2014/main" id="{EEE092CD-ED49-52F0-5F7B-0F7E7E07BA10}"/>
              </a:ext>
            </a:extLst>
          </p:cNvPr>
          <p:cNvPicPr>
            <a:picLocks noChangeAspect="1"/>
          </p:cNvPicPr>
          <p:nvPr/>
        </p:nvPicPr>
        <p:blipFill>
          <a:blip r:embed="rId3"/>
          <a:stretch>
            <a:fillRect/>
          </a:stretch>
        </p:blipFill>
        <p:spPr>
          <a:xfrm>
            <a:off x="5662319" y="538733"/>
            <a:ext cx="4926265" cy="2966816"/>
          </a:xfrm>
          <a:prstGeom prst="rect">
            <a:avLst/>
          </a:prstGeom>
        </p:spPr>
      </p:pic>
      <p:pic>
        <p:nvPicPr>
          <p:cNvPr id="5" name="Picture 5" descr="Chart, histogram&#10;&#10;Description automatically generated">
            <a:extLst>
              <a:ext uri="{FF2B5EF4-FFF2-40B4-BE49-F238E27FC236}">
                <a16:creationId xmlns:a16="http://schemas.microsoft.com/office/drawing/2014/main" id="{C208B515-4E7D-1674-D4A5-A23BFBAC85E0}"/>
              </a:ext>
            </a:extLst>
          </p:cNvPr>
          <p:cNvPicPr>
            <a:picLocks noChangeAspect="1"/>
          </p:cNvPicPr>
          <p:nvPr/>
        </p:nvPicPr>
        <p:blipFill>
          <a:blip r:embed="rId4"/>
          <a:stretch>
            <a:fillRect/>
          </a:stretch>
        </p:blipFill>
        <p:spPr>
          <a:xfrm>
            <a:off x="5870891" y="4269951"/>
            <a:ext cx="4717471" cy="1736894"/>
          </a:xfrm>
          <a:prstGeom prst="rect">
            <a:avLst/>
          </a:prstGeom>
        </p:spPr>
      </p:pic>
    </p:spTree>
    <p:extLst>
      <p:ext uri="{BB962C8B-B14F-4D97-AF65-F5344CB8AC3E}">
        <p14:creationId xmlns:p14="http://schemas.microsoft.com/office/powerpoint/2010/main" val="214916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47D3-C3C9-7135-EE5F-B1002D7B540E}"/>
              </a:ext>
            </a:extLst>
          </p:cNvPr>
          <p:cNvSpPr>
            <a:spLocks noGrp="1"/>
          </p:cNvSpPr>
          <p:nvPr>
            <p:ph type="title"/>
          </p:nvPr>
        </p:nvSpPr>
        <p:spPr/>
        <p:txBody>
          <a:bodyPr/>
          <a:lstStyle/>
          <a:p>
            <a:r>
              <a:rPr lang="en-US"/>
              <a:t>Methods: </a:t>
            </a:r>
          </a:p>
        </p:txBody>
      </p:sp>
      <p:sp>
        <p:nvSpPr>
          <p:cNvPr id="3" name="Content Placeholder 2">
            <a:extLst>
              <a:ext uri="{FF2B5EF4-FFF2-40B4-BE49-F238E27FC236}">
                <a16:creationId xmlns:a16="http://schemas.microsoft.com/office/drawing/2014/main" id="{50D1A85C-8D94-C8C4-2021-EEA1C4B0D6FF}"/>
              </a:ext>
            </a:extLst>
          </p:cNvPr>
          <p:cNvSpPr>
            <a:spLocks noGrp="1"/>
          </p:cNvSpPr>
          <p:nvPr>
            <p:ph idx="1"/>
          </p:nvPr>
        </p:nvSpPr>
        <p:spPr/>
        <p:txBody>
          <a:bodyPr vert="horz" lIns="91440" tIns="45720" rIns="91440" bIns="45720" rtlCol="0" anchor="t">
            <a:normAutofit/>
          </a:bodyPr>
          <a:lstStyle/>
          <a:p>
            <a:r>
              <a:rPr lang="en-US"/>
              <a:t>Four models were produced for Prediction</a:t>
            </a:r>
          </a:p>
          <a:p>
            <a:pPr lvl="1"/>
            <a:r>
              <a:rPr lang="en-US">
                <a:solidFill>
                  <a:schemeClr val="tx1"/>
                </a:solidFill>
              </a:rPr>
              <a:t>Multinomial Logistic Regression </a:t>
            </a:r>
          </a:p>
          <a:p>
            <a:pPr lvl="1"/>
            <a:r>
              <a:rPr lang="en-US">
                <a:solidFill>
                  <a:schemeClr val="tx1"/>
                </a:solidFill>
              </a:rPr>
              <a:t>Ridge Regression</a:t>
            </a:r>
          </a:p>
          <a:p>
            <a:pPr lvl="1"/>
            <a:r>
              <a:rPr lang="en-US">
                <a:solidFill>
                  <a:schemeClr val="tx1"/>
                </a:solidFill>
              </a:rPr>
              <a:t>Random Forest</a:t>
            </a:r>
          </a:p>
          <a:p>
            <a:pPr lvl="1"/>
            <a:r>
              <a:rPr lang="en-US">
                <a:solidFill>
                  <a:schemeClr val="tx1"/>
                </a:solidFill>
              </a:rPr>
              <a:t>Support Vector Machines</a:t>
            </a:r>
          </a:p>
        </p:txBody>
      </p:sp>
    </p:spTree>
    <p:extLst>
      <p:ext uri="{BB962C8B-B14F-4D97-AF65-F5344CB8AC3E}">
        <p14:creationId xmlns:p14="http://schemas.microsoft.com/office/powerpoint/2010/main" val="13242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4BEC-8833-E588-59A7-45373AF83D27}"/>
              </a:ext>
            </a:extLst>
          </p:cNvPr>
          <p:cNvSpPr>
            <a:spLocks noGrp="1"/>
          </p:cNvSpPr>
          <p:nvPr>
            <p:ph type="title"/>
          </p:nvPr>
        </p:nvSpPr>
        <p:spPr>
          <a:xfrm>
            <a:off x="677334" y="609600"/>
            <a:ext cx="8596668" cy="743858"/>
          </a:xfrm>
        </p:spPr>
        <p:txBody>
          <a:bodyPr/>
          <a:lstStyle/>
          <a:p>
            <a:r>
              <a:rPr lang="en-US"/>
              <a:t>Multinomial Logistic Regression</a:t>
            </a:r>
          </a:p>
        </p:txBody>
      </p:sp>
      <p:sp>
        <p:nvSpPr>
          <p:cNvPr id="3" name="Content Placeholder 2">
            <a:extLst>
              <a:ext uri="{FF2B5EF4-FFF2-40B4-BE49-F238E27FC236}">
                <a16:creationId xmlns:a16="http://schemas.microsoft.com/office/drawing/2014/main" id="{24A292E0-8F15-F833-4B65-87BF98599CFA}"/>
              </a:ext>
            </a:extLst>
          </p:cNvPr>
          <p:cNvSpPr>
            <a:spLocks noGrp="1"/>
          </p:cNvSpPr>
          <p:nvPr>
            <p:ph idx="1"/>
          </p:nvPr>
        </p:nvSpPr>
        <p:spPr>
          <a:xfrm>
            <a:off x="677334" y="1801360"/>
            <a:ext cx="8596668" cy="4457715"/>
          </a:xfrm>
        </p:spPr>
        <p:txBody>
          <a:bodyPr vert="horz" lIns="91440" tIns="45720" rIns="91440" bIns="45720" rtlCol="0" anchor="t">
            <a:normAutofit/>
          </a:bodyPr>
          <a:lstStyle/>
          <a:p>
            <a:r>
              <a:rPr lang="en-US"/>
              <a:t>The first method we used to predict the </a:t>
            </a:r>
            <a:r>
              <a:rPr lang="en-US" err="1"/>
              <a:t>AQI_Bucket</a:t>
            </a:r>
            <a:r>
              <a:rPr lang="en-US"/>
              <a:t> class is Multinomial Logistic Regression.</a:t>
            </a:r>
          </a:p>
          <a:p>
            <a:r>
              <a:rPr lang="en-US"/>
              <a:t>Multinomial Logistic Regression is an extended version of Logistic Regression used when we have more than two classes.</a:t>
            </a:r>
          </a:p>
          <a:p>
            <a:r>
              <a:rPr lang="en-US"/>
              <a:t>It returns probability score for each class and returns the class the with highest probability as output.</a:t>
            </a:r>
          </a:p>
          <a:p>
            <a:r>
              <a:rPr lang="en-US"/>
              <a:t>Cross Validation is applied using </a:t>
            </a:r>
            <a:r>
              <a:rPr lang="en-US" err="1"/>
              <a:t>trainControl</a:t>
            </a:r>
            <a:r>
              <a:rPr lang="en-US"/>
              <a:t>() function and the best value of decay is </a:t>
            </a:r>
            <a:r>
              <a:rPr lang="en-US" err="1"/>
              <a:t>identied</a:t>
            </a:r>
            <a:r>
              <a:rPr lang="en-US"/>
              <a:t>.</a:t>
            </a:r>
          </a:p>
          <a:p>
            <a:r>
              <a:rPr lang="en-US"/>
              <a:t>Two models have been tested on the data. For Model one the most relevant predictor variables are used and for model all the predictor variables are used.</a:t>
            </a:r>
          </a:p>
          <a:p>
            <a:r>
              <a:rPr lang="en-US"/>
              <a:t>Model 2 outperformed Model 1 in overall performance. Model 1 Accuracy: 64.40% and Model 2 Accuracy: 74.75</a:t>
            </a:r>
          </a:p>
        </p:txBody>
      </p:sp>
    </p:spTree>
    <p:extLst>
      <p:ext uri="{BB962C8B-B14F-4D97-AF65-F5344CB8AC3E}">
        <p14:creationId xmlns:p14="http://schemas.microsoft.com/office/powerpoint/2010/main" val="112502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0C-7B53-62F7-61B3-EE4EA06A47CC}"/>
              </a:ext>
            </a:extLst>
          </p:cNvPr>
          <p:cNvSpPr>
            <a:spLocks noGrp="1"/>
          </p:cNvSpPr>
          <p:nvPr>
            <p:ph type="title"/>
          </p:nvPr>
        </p:nvSpPr>
        <p:spPr/>
        <p:txBody>
          <a:bodyPr/>
          <a:lstStyle/>
          <a:p>
            <a:r>
              <a:rPr lang="en-US"/>
              <a:t>Ridge Regression</a:t>
            </a:r>
          </a:p>
        </p:txBody>
      </p:sp>
      <p:sp>
        <p:nvSpPr>
          <p:cNvPr id="3" name="Content Placeholder 2">
            <a:extLst>
              <a:ext uri="{FF2B5EF4-FFF2-40B4-BE49-F238E27FC236}">
                <a16:creationId xmlns:a16="http://schemas.microsoft.com/office/drawing/2014/main" id="{9EA54DC1-8297-70A1-48E1-D034F5FD19D1}"/>
              </a:ext>
            </a:extLst>
          </p:cNvPr>
          <p:cNvSpPr>
            <a:spLocks noGrp="1"/>
          </p:cNvSpPr>
          <p:nvPr>
            <p:ph idx="1"/>
          </p:nvPr>
        </p:nvSpPr>
        <p:spPr>
          <a:xfrm>
            <a:off x="677334" y="1385889"/>
            <a:ext cx="8596668" cy="2737773"/>
          </a:xfrm>
        </p:spPr>
        <p:txBody>
          <a:bodyPr vert="horz" lIns="91440" tIns="45720" rIns="91440" bIns="45720" rtlCol="0" anchor="t">
            <a:normAutofit fontScale="85000" lnSpcReduction="10000"/>
          </a:bodyPr>
          <a:lstStyle/>
          <a:p>
            <a:r>
              <a:rPr lang="en-US"/>
              <a:t>Hyperparameter tuning</a:t>
            </a:r>
          </a:p>
          <a:p>
            <a:pPr lvl="1"/>
            <a:r>
              <a:rPr lang="en-US">
                <a:ea typeface="+mn-lt"/>
                <a:cs typeface="+mn-lt"/>
              </a:rPr>
              <a:t>lambda</a:t>
            </a:r>
            <a:r>
              <a:rPr lang="en-US"/>
              <a:t> Values Ranging from </a:t>
            </a:r>
            <a:r>
              <a:rPr lang="en-US">
                <a:ea typeface="+mn-lt"/>
                <a:cs typeface="+mn-lt"/>
              </a:rPr>
              <a:t>1.25</a:t>
            </a:r>
            <a:r>
              <a:rPr lang="en-US"/>
              <a:t> to 100 (equation: </a:t>
            </a:r>
            <a:r>
              <a:rPr lang="en-US">
                <a:ea typeface="+mn-lt"/>
                <a:cs typeface="+mn-lt"/>
              </a:rPr>
              <a:t>10^seq(2, -2, by = -.1))</a:t>
            </a:r>
            <a:endParaRPr lang="en-US"/>
          </a:p>
          <a:p>
            <a:endParaRPr lang="en-US"/>
          </a:p>
          <a:p>
            <a:r>
              <a:rPr lang="en-US"/>
              <a:t>Cross Validation was applied on model with finalized Hyperparameters</a:t>
            </a:r>
          </a:p>
          <a:p>
            <a:pPr marL="0" indent="0">
              <a:buNone/>
            </a:pPr>
            <a:endParaRPr lang="en-US"/>
          </a:p>
          <a:p>
            <a:r>
              <a:rPr lang="en-US"/>
              <a:t>Model 1 is performed using all predictor variables resulting in 67% accuracy</a:t>
            </a:r>
          </a:p>
          <a:p>
            <a:endParaRPr lang="en-US"/>
          </a:p>
          <a:p>
            <a:r>
              <a:rPr lang="en-US"/>
              <a:t>Model 2 is performed using  relevant predictor variables resulting in around 61% accuracy.</a:t>
            </a:r>
          </a:p>
        </p:txBody>
      </p:sp>
    </p:spTree>
    <p:extLst>
      <p:ext uri="{BB962C8B-B14F-4D97-AF65-F5344CB8AC3E}">
        <p14:creationId xmlns:p14="http://schemas.microsoft.com/office/powerpoint/2010/main" val="20612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1B1B-4D54-4BF5-E334-B1750F4BBA5E}"/>
              </a:ext>
            </a:extLst>
          </p:cNvPr>
          <p:cNvSpPr>
            <a:spLocks noGrp="1"/>
          </p:cNvSpPr>
          <p:nvPr>
            <p:ph type="title"/>
          </p:nvPr>
        </p:nvSpPr>
        <p:spPr>
          <a:xfrm>
            <a:off x="5536734" y="609600"/>
            <a:ext cx="3737268" cy="1320800"/>
          </a:xfrm>
        </p:spPr>
        <p:txBody>
          <a:bodyPr>
            <a:normAutofit/>
          </a:bodyPr>
          <a:lstStyle/>
          <a:p>
            <a:r>
              <a:rPr lang="en-US"/>
              <a:t>Random Forest</a:t>
            </a:r>
          </a:p>
        </p:txBody>
      </p:sp>
      <p:sp>
        <p:nvSpPr>
          <p:cNvPr id="3" name="Content Placeholder 2">
            <a:extLst>
              <a:ext uri="{FF2B5EF4-FFF2-40B4-BE49-F238E27FC236}">
                <a16:creationId xmlns:a16="http://schemas.microsoft.com/office/drawing/2014/main" id="{66A0F477-0CE0-335C-C74F-C1917DFC860C}"/>
              </a:ext>
            </a:extLst>
          </p:cNvPr>
          <p:cNvSpPr>
            <a:spLocks noGrp="1"/>
          </p:cNvSpPr>
          <p:nvPr>
            <p:ph idx="1"/>
          </p:nvPr>
        </p:nvSpPr>
        <p:spPr>
          <a:xfrm>
            <a:off x="5209563" y="1370367"/>
            <a:ext cx="4525401" cy="4972031"/>
          </a:xfrm>
        </p:spPr>
        <p:txBody>
          <a:bodyPr vert="horz" lIns="91440" tIns="45720" rIns="91440" bIns="45720" rtlCol="0" anchor="t">
            <a:normAutofit lnSpcReduction="10000"/>
          </a:bodyPr>
          <a:lstStyle/>
          <a:p>
            <a:r>
              <a:rPr lang="en-US"/>
              <a:t>Tunning of Hyperparameters</a:t>
            </a:r>
          </a:p>
          <a:p>
            <a:pPr lvl="1"/>
            <a:r>
              <a:rPr lang="en-US" err="1"/>
              <a:t>Ntree</a:t>
            </a:r>
            <a:r>
              <a:rPr lang="en-US"/>
              <a:t> Values Ranging from 50 to 500 with incremental steps of 50</a:t>
            </a:r>
          </a:p>
          <a:p>
            <a:pPr lvl="1"/>
            <a:r>
              <a:rPr lang="en-US" err="1"/>
              <a:t>Mtry</a:t>
            </a:r>
            <a:r>
              <a:rPr lang="en-US"/>
              <a:t> Values Ranging from 2 to 10 with incremental steps of 2</a:t>
            </a:r>
          </a:p>
          <a:p>
            <a:r>
              <a:rPr lang="en-US"/>
              <a:t>Cross Validation was applied on model with finalized Hyperparameters</a:t>
            </a:r>
          </a:p>
          <a:p>
            <a:pPr lvl="1"/>
            <a:r>
              <a:rPr lang="en-US"/>
              <a:t>Was achieved through the train() function from the caret package</a:t>
            </a:r>
          </a:p>
          <a:p>
            <a:r>
              <a:rPr lang="en-US"/>
              <a:t>The Random Forest made its prediction through majority vote.</a:t>
            </a:r>
          </a:p>
          <a:p>
            <a:r>
              <a:rPr lang="en-US"/>
              <a:t>Two models were created</a:t>
            </a:r>
          </a:p>
          <a:p>
            <a:pPr lvl="1"/>
            <a:r>
              <a:rPr lang="en-US"/>
              <a:t>One Containing All Parameters, 81.5% accuracy</a:t>
            </a:r>
            <a:endParaRPr lang="en-US">
              <a:solidFill>
                <a:srgbClr val="404040"/>
              </a:solidFill>
            </a:endParaRPr>
          </a:p>
          <a:p>
            <a:pPr lvl="1"/>
            <a:r>
              <a:rPr lang="en-US"/>
              <a:t>One Containing the Statistically Significant Parameters to minimize the CP Value, 76.59% </a:t>
            </a:r>
            <a:r>
              <a:rPr lang="en-US">
                <a:solidFill>
                  <a:srgbClr val="404040"/>
                </a:solidFill>
              </a:rPr>
              <a:t>accuracy</a:t>
            </a:r>
            <a:endParaRPr lang="en-US" sz="1100">
              <a:solidFill>
                <a:srgbClr val="000000"/>
              </a:solidFill>
            </a:endParaRPr>
          </a:p>
          <a:p>
            <a:endParaRPr lang="en-US"/>
          </a:p>
        </p:txBody>
      </p:sp>
      <p:pic>
        <p:nvPicPr>
          <p:cNvPr id="6" name="Picture 4" descr="Aerial view of green treetops">
            <a:extLst>
              <a:ext uri="{FF2B5EF4-FFF2-40B4-BE49-F238E27FC236}">
                <a16:creationId xmlns:a16="http://schemas.microsoft.com/office/drawing/2014/main" id="{73E3A05E-0B1C-3124-A82F-C60892E16AFD}"/>
              </a:ext>
            </a:extLst>
          </p:cNvPr>
          <p:cNvPicPr>
            <a:picLocks noChangeAspect="1"/>
          </p:cNvPicPr>
          <p:nvPr/>
        </p:nvPicPr>
        <p:blipFill rotWithShape="1">
          <a:blip r:embed="rId2"/>
          <a:srcRect l="24601" r="22966" b="-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790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Air Quality Analysis Group-9</vt:lpstr>
      <vt:lpstr>Agenda</vt:lpstr>
      <vt:lpstr>Introduction</vt:lpstr>
      <vt:lpstr>Background</vt:lpstr>
      <vt:lpstr>Data Preprocessing</vt:lpstr>
      <vt:lpstr>Methods: </vt:lpstr>
      <vt:lpstr>Multinomial Logistic Regression</vt:lpstr>
      <vt:lpstr>Ridge Regression</vt:lpstr>
      <vt:lpstr>Random Forest</vt:lpstr>
      <vt:lpstr>Support Vector Machine</vt:lpstr>
      <vt:lpstr>Results</vt:lpstr>
      <vt:lpstr>Conclusion &amp;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dc:title>
  <dc:creator>ANUJA SAWANT</dc:creator>
  <cp:revision>1</cp:revision>
  <dcterms:created xsi:type="dcterms:W3CDTF">2023-05-03T23:41:50Z</dcterms:created>
  <dcterms:modified xsi:type="dcterms:W3CDTF">2023-05-07T01:43:34Z</dcterms:modified>
</cp:coreProperties>
</file>