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5E800-DD53-44AB-8E5C-5B1B5A4C4AF0}" v="1128" dt="2023-04-11T07:17:1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66" d="100"/>
          <a:sy n="66" d="100"/>
        </p:scale>
        <p:origin x="1147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4B6E94-1702-4120-9B63-AE6331988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6FE79-A706-4BFD-9E00-AAA9385EF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FD21-0087-4529-9525-91C20CCBC1A6}" type="datetime1">
              <a:rPr lang="en-GB" smtClean="0"/>
              <a:t>12/04/2023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AB23-6B18-451D-9D3B-1691924365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D4F9-0494-427B-B1AB-C1B029FFE4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D3AF-C96B-4339-ADFF-17CC2AEA7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DC80F-3293-4CB9-AFF3-897E61B95F53}" type="datetime1">
              <a:rPr lang="en-GB" smtClean="0"/>
              <a:pPr/>
              <a:t>12/04/2023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6C3E-E119-438C-AE91-C1FA81E9FF1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7762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06C3E-E119-438C-AE91-C1FA81E9FF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0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C0FD-0309-4FC4-FE3D-150FCED58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C3DD-5747-84C3-5847-9DCFF0F18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E1E2-F9AC-BAAB-9E00-09804DF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F998-B3F2-02CF-BBD9-63CC6790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EB09-9924-DB22-FA6E-39FD7DF3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7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611F-3776-C1AE-EBAC-4AD1F624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4738F-26E2-39BD-9BC7-E43BAAD9D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0ABC-C9D7-4286-C49D-695F3200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B774-9E1C-40DB-55ED-32AEBC10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5F24-5FC7-47A1-B3A6-2FFFF1F9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ADF7D-DEF2-4988-FFC2-4C78D47D1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DC1FD-6240-1F53-D3E8-7AA3A1AD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5196-2F09-4FA8-7277-0E6A16F1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789DB-6A6F-96FA-A833-D357AC07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25E7-B974-D019-57E5-A2205DF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0412-62D2-F068-C869-F1CBBE25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B542-B950-5144-CB4A-59C21AE2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4D3FC-1301-48DD-746D-CF401B46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8A98-FFA3-79E5-EA7A-1CB416B7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AE3-AED5-C111-CD94-C9EB9607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4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9053-271D-0D2C-4AE4-DD9FCE2C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65CA-C01B-BF7F-CFFA-A3C58C32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F1B3-0241-DA5B-4DB9-58998561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882E7-02EB-31A1-057D-ACBD99F9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E3CA6-6B87-D132-DE3A-3FB90745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0F83-1111-456B-F755-E13C1B79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172B-392C-326E-0875-31C43EA3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9069B-AA50-F08A-0494-6FCDE1017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9CA76-CC89-D490-3FFC-BF946B18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D4DB2-AC01-C232-7DFB-49C7A56D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F99A-7B51-CC61-B7EC-A35A264B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9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1233-B3C6-17A7-60B6-3D6F0F52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825B-4BC0-ECC7-D364-DF35C683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3E544-B080-136E-F7A5-3733B0CB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67CD3-DB2E-26C2-5A9B-6D6B9379F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6DEE7-39E7-8F3A-88B3-053739C54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47F34-52F3-8CFE-3905-55366F29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6EA9E-CF64-F9ED-D781-D9D88582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EF173-AA3A-1EA1-FA21-7010B6E3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2E16-19DC-B584-3039-2A4192F4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42B0-388A-2F1F-DD58-A3EC49F4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4B857-5377-9E67-F030-598DFD97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FF4BA-1A89-5BB8-CC00-89C6C2B2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4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515E7-DF66-ADAE-F8DA-87AD91E8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7BAC4-393C-5AD4-116D-DE27282E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69A94-583F-E55C-B862-6EBB03B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1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201-97AA-FD34-8D40-749FA73D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7877-022C-66EA-1ED5-565C5556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1C769-F793-B1DD-229F-B6899BCFA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2716F-01CD-F101-1D9A-5E397893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EBEBE-72CF-43B3-7AE7-E7C0DBCA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927F-CC1F-2FDC-82B9-41444FBE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7A48-E6D4-6F3E-01B5-7E0B5ADD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FCB5B-3119-7768-67CB-005FE24E3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82F44-0A54-5167-68B5-52818EB6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8311D-E6D7-2815-743F-4AA7191D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8E1D3-5924-D29A-8BDF-A3026149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04251-9FCE-FCB0-9F50-63FF0A43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9A189-B279-5E67-25C6-3FBD41CC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2ABE4-A5C0-4513-E1FD-B90C184A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3982-D5F6-4C32-065D-CB72A3B9C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D7E3-4CD7-5147-9922-CA64346D2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71D5-04FD-6875-E514-80ABEC826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>
            <a:extLst>
              <a:ext uri="{FF2B5EF4-FFF2-40B4-BE49-F238E27FC236}">
                <a16:creationId xmlns:a16="http://schemas.microsoft.com/office/drawing/2014/main" id="{0BDC108A-A32D-BD85-24B0-CF23B91F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/>
        </p:blipFill>
        <p:spPr>
          <a:xfrm>
            <a:off x="10986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49" y="443805"/>
            <a:ext cx="7746521" cy="1384995"/>
          </a:xfrm>
        </p:spPr>
        <p:txBody>
          <a:bodyPr rtlCol="0"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Bell MT" panose="02020503060305020303" pitchFamily="18" charset="0"/>
              </a:rPr>
              <a:t>Food delivery 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4091" y="2145554"/>
            <a:ext cx="4508310" cy="8747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solidFill>
                  <a:srgbClr val="FFFFFF"/>
                </a:solidFill>
                <a:latin typeface="Trade Gothic Next Cond"/>
              </a:rPr>
              <a:t>Food delivery</a:t>
            </a:r>
            <a:r>
              <a:rPr lang="en-GB" dirty="0">
                <a:solidFill>
                  <a:srgbClr val="FFFFFF"/>
                </a:solidFill>
              </a:rPr>
              <a:t>   </a:t>
            </a:r>
          </a:p>
          <a:p>
            <a:r>
              <a:rPr lang="en-GB" dirty="0">
                <a:solidFill>
                  <a:srgbClr val="FFFFFF"/>
                </a:solidFill>
              </a:rPr>
              <a:t>              -</a:t>
            </a:r>
            <a:r>
              <a:rPr lang="en-US" dirty="0">
                <a:solidFill>
                  <a:srgbClr val="FFFFFF"/>
                </a:solidFill>
                <a:latin typeface="Trade Gothic Next Cond"/>
              </a:rPr>
              <a:t>Take your food on time</a:t>
            </a:r>
            <a:endParaRPr lang="en-GB" dirty="0">
              <a:solidFill>
                <a:srgbClr val="FFFFFF"/>
              </a:solidFill>
              <a:latin typeface="Trade Gothic Next Cond"/>
            </a:endParaRPr>
          </a:p>
          <a:p>
            <a:endParaRPr lang="en-GB" dirty="0">
              <a:solidFill>
                <a:srgbClr val="FFFFFF"/>
              </a:solidFill>
              <a:latin typeface="Trade Gothic Next Cond"/>
            </a:endParaRPr>
          </a:p>
          <a:p>
            <a:endParaRPr lang="en-GB" dirty="0">
              <a:solidFill>
                <a:srgbClr val="FFFFFF"/>
              </a:solidFill>
              <a:latin typeface="Trade Gothic Next Cond"/>
            </a:endParaRPr>
          </a:p>
          <a:p>
            <a:endParaRPr lang="en-GB" dirty="0">
              <a:solidFill>
                <a:srgbClr val="FFFFFF"/>
              </a:solidFill>
              <a:latin typeface="Trade Gothic Next C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525A6-E193-66B1-1408-1657333EA582}"/>
              </a:ext>
            </a:extLst>
          </p:cNvPr>
          <p:cNvSpPr txBox="1"/>
          <p:nvPr/>
        </p:nvSpPr>
        <p:spPr>
          <a:xfrm flipH="1">
            <a:off x="828135" y="4473338"/>
            <a:ext cx="3424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Team Members:</a:t>
            </a:r>
          </a:p>
          <a:p>
            <a:r>
              <a:rPr lang="en-IN" dirty="0">
                <a:solidFill>
                  <a:srgbClr val="FFC000"/>
                </a:solidFill>
                <a:latin typeface="Algerian" panose="04020705040A02060702" pitchFamily="82" charset="0"/>
              </a:rPr>
              <a:t>MADESHWARAN M A</a:t>
            </a:r>
            <a:r>
              <a:rPr lang="en-US" sz="2000" dirty="0">
                <a:solidFill>
                  <a:srgbClr val="FFC000"/>
                </a:solidFill>
                <a:latin typeface="Algerian" panose="04020705040A02060702" pitchFamily="82" charset="0"/>
                <a:cs typeface="Aharoni" panose="020B0604020202020204" pitchFamily="2" charset="-79"/>
              </a:rPr>
              <a:t>           Rishi R</a:t>
            </a:r>
          </a:p>
          <a:p>
            <a:r>
              <a:rPr lang="en-US" sz="2000" dirty="0">
                <a:solidFill>
                  <a:srgbClr val="FFC000"/>
                </a:solidFill>
                <a:latin typeface="Algerian" panose="04020705040A02060702" pitchFamily="82" charset="0"/>
                <a:cs typeface="Aharoni" panose="020B0604020202020204" pitchFamily="2" charset="-79"/>
              </a:rPr>
              <a:t>Mani Bala R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1031E867-C481-2B78-2208-344C31FEB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1" b="13576"/>
          <a:stretch/>
        </p:blipFill>
        <p:spPr>
          <a:xfrm>
            <a:off x="9" y="12249"/>
            <a:ext cx="12298929" cy="6859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2B331-A60E-AB4D-7336-FFE0960C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613" y="281582"/>
            <a:ext cx="5577385" cy="8446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Bell MT"/>
              </a:rPr>
              <a:t>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059E8-BDE8-1C46-9348-1514F982926F}"/>
              </a:ext>
            </a:extLst>
          </p:cNvPr>
          <p:cNvSpPr txBox="1"/>
          <p:nvPr/>
        </p:nvSpPr>
        <p:spPr>
          <a:xfrm>
            <a:off x="5434265" y="1864894"/>
            <a:ext cx="663340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Wingdings"/>
              <a:buChar char="v"/>
            </a:pPr>
            <a:endParaRPr lang="en-GB" sz="2800" dirty="0"/>
          </a:p>
          <a:p>
            <a:pPr marL="457200" indent="-457200">
              <a:buFont typeface="Wingdings"/>
              <a:buChar char="v"/>
            </a:pPr>
            <a:r>
              <a:rPr lang="en-GB" sz="2800" dirty="0">
                <a:solidFill>
                  <a:schemeClr val="bg1"/>
                </a:solidFill>
              </a:rPr>
              <a:t> Choosing the right restaurants.</a:t>
            </a:r>
          </a:p>
          <a:p>
            <a:pPr marL="457200" indent="-457200">
              <a:buFont typeface="Wingdings"/>
              <a:buChar char="v"/>
            </a:pPr>
            <a:r>
              <a:rPr lang="en-GB" sz="2800" dirty="0">
                <a:solidFill>
                  <a:schemeClr val="bg1"/>
                </a:solidFill>
              </a:rPr>
              <a:t> Quality of food.</a:t>
            </a:r>
          </a:p>
          <a:p>
            <a:pPr marL="457200" indent="-457200">
              <a:buFont typeface="Wingdings"/>
              <a:buChar char="v"/>
            </a:pPr>
            <a:r>
              <a:rPr lang="en-GB" sz="2800" dirty="0">
                <a:solidFill>
                  <a:schemeClr val="bg1"/>
                </a:solidFill>
              </a:rPr>
              <a:t> </a:t>
            </a:r>
            <a:r>
              <a:rPr lang="en-US" sz="2800" dirty="0">
                <a:solidFill>
                  <a:schemeClr val="bg1"/>
                </a:solidFill>
              </a:rPr>
              <a:t>Determining  the  serving of  the food</a:t>
            </a:r>
            <a:r>
              <a:rPr lang="en-GB" sz="2800" dirty="0">
                <a:solidFill>
                  <a:schemeClr val="bg1"/>
                </a:solidFill>
              </a:rPr>
              <a:t>..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en-GB" sz="2800" dirty="0">
                <a:solidFill>
                  <a:schemeClr val="bg1"/>
                </a:solidFill>
              </a:rPr>
              <a:t> Comparing prices.</a:t>
            </a:r>
          </a:p>
        </p:txBody>
      </p:sp>
    </p:spTree>
    <p:extLst>
      <p:ext uri="{BB962C8B-B14F-4D97-AF65-F5344CB8AC3E}">
        <p14:creationId xmlns:p14="http://schemas.microsoft.com/office/powerpoint/2010/main" val="35026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0406184C-833C-EB8C-A7BC-B9E561889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8" r="-2" b="42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962A4-1B8A-150F-8022-F4397EEE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96" y="315495"/>
            <a:ext cx="4223972" cy="1141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Bell MT"/>
              </a:rPr>
              <a:t>Objectives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AA477-7540-F29D-A2EC-81F8FEE58998}"/>
              </a:ext>
            </a:extLst>
          </p:cNvPr>
          <p:cNvSpPr txBox="1"/>
          <p:nvPr/>
        </p:nvSpPr>
        <p:spPr>
          <a:xfrm>
            <a:off x="588211" y="3041316"/>
            <a:ext cx="5662118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/>
              <a:t>Best quality of food.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All customers would be treated as same.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Easy to Compare the restaurants.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No premium customer, All are the same.</a:t>
            </a:r>
          </a:p>
          <a:p>
            <a:pPr marL="457200" indent="-457200">
              <a:buFont typeface="Arial"/>
              <a:buChar char="•"/>
            </a:pP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0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5AB601-5508-7C13-23E7-3CD4D64499A6}"/>
              </a:ext>
            </a:extLst>
          </p:cNvPr>
          <p:cNvSpPr txBox="1"/>
          <p:nvPr/>
        </p:nvSpPr>
        <p:spPr>
          <a:xfrm>
            <a:off x="6095" y="546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latin typeface="Bell MT"/>
              </a:rPr>
              <a:t>Use case diagram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73F774F-4083-D8E0-DC58-5D955C556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0"/>
          <a:stretch/>
        </p:blipFill>
        <p:spPr>
          <a:xfrm>
            <a:off x="2749294" y="177800"/>
            <a:ext cx="9442705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3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CE479BB-D6D2-2DC1-5E38-900D1CE3C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5" y="1193"/>
            <a:ext cx="12192908" cy="6856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184AD0-4C24-8050-E89E-DB8E2E096BB6}"/>
              </a:ext>
            </a:extLst>
          </p:cNvPr>
          <p:cNvSpPr txBox="1"/>
          <p:nvPr/>
        </p:nvSpPr>
        <p:spPr>
          <a:xfrm>
            <a:off x="-2345" y="-375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Bell MT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3013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">
            <a:extLst>
              <a:ext uri="{FF2B5EF4-FFF2-40B4-BE49-F238E27FC236}">
                <a16:creationId xmlns:a16="http://schemas.microsoft.com/office/drawing/2014/main" id="{6DDBDE3F-AA71-183C-5793-042A9E93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1C070-1E18-3EAB-3A8D-80A204069294}"/>
              </a:ext>
            </a:extLst>
          </p:cNvPr>
          <p:cNvSpPr txBox="1"/>
          <p:nvPr/>
        </p:nvSpPr>
        <p:spPr>
          <a:xfrm>
            <a:off x="5596501" y="475654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Stack: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33EA411-9D96-29CA-257B-7D6D527A4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88924"/>
            <a:ext cx="3876165" cy="3876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BB351-EF54-88AF-2D5E-F164A3E4381B}"/>
              </a:ext>
            </a:extLst>
          </p:cNvPr>
          <p:cNvSpPr txBox="1"/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Frontend                 ReactJs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Backend                  SpringBoot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Database                MySql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Testing                    Mockito, Junit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CodeCoverage       EclEmma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7A6B1-64E7-1A5A-5EB7-8B7019F5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503" y="2794881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9600" b="1" kern="1200" dirty="0">
                <a:solidFill>
                  <a:schemeClr val="tx2"/>
                </a:solidFill>
                <a:latin typeface="Rastanty Cortez" panose="020B0604020202020204" pitchFamily="2" charset="0"/>
              </a:rPr>
              <a:t>Thank You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Premium Vector | Food delivery by the delivery man on a moped with pizza. |  Food graphic design, Delivery man, Food delivery">
            <a:extLst>
              <a:ext uri="{FF2B5EF4-FFF2-40B4-BE49-F238E27FC236}">
                <a16:creationId xmlns:a16="http://schemas.microsoft.com/office/drawing/2014/main" id="{A3DEBFD6-3913-C96B-7E8A-9F4810E5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1" y="1858600"/>
            <a:ext cx="4617822" cy="35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99</Words>
  <Application>Microsoft Office PowerPoint</Application>
  <PresentationFormat>Widescreen</PresentationFormat>
  <Paragraphs>28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Bell MT</vt:lpstr>
      <vt:lpstr>Calibri</vt:lpstr>
      <vt:lpstr>Calibri Light</vt:lpstr>
      <vt:lpstr>Rastanty Cortez</vt:lpstr>
      <vt:lpstr>Trade Gothic Next Cond</vt:lpstr>
      <vt:lpstr>Wingdings</vt:lpstr>
      <vt:lpstr>Office Theme</vt:lpstr>
      <vt:lpstr>Food delivery Website</vt:lpstr>
      <vt:lpstr>Problems</vt:lpstr>
      <vt:lpstr>Objectives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ManiBala RadhaKrishnan</cp:lastModifiedBy>
  <cp:revision>321</cp:revision>
  <dcterms:created xsi:type="dcterms:W3CDTF">2023-04-11T05:46:25Z</dcterms:created>
  <dcterms:modified xsi:type="dcterms:W3CDTF">2023-04-12T19:10:41Z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2023-04-12T19:10:38Z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6290d645-b4a9-419c-9993-dde98cdb220a</vt:lpwstr>
  </property>
  <property fmtid="{D5CDD505-2E9C-101B-9397-08002B2CF9AE}" pid="7" name="MSIP_Label_defa4170-0d19-0005-0004-bc88714345d2_ActionId">
    <vt:lpwstr>7031e5a7-e655-420e-99fd-1e846b91780f</vt:lpwstr>
  </property>
  <property fmtid="{D5CDD505-2E9C-101B-9397-08002B2CF9AE}" pid="8" name="MSIP_Label_defa4170-0d19-0005-0004-bc88714345d2_ContentBits">
    <vt:lpwstr>0</vt:lpwstr>
  </property>
</Properties>
</file>