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B13-5D62-38B7-4BDF-FA59E813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895" y="437029"/>
            <a:ext cx="9601200" cy="1107141"/>
          </a:xfrm>
        </p:spPr>
        <p:txBody>
          <a:bodyPr/>
          <a:lstStyle/>
          <a:p>
            <a:r>
              <a:rPr lang="en-IN" b="1"/>
              <a:t>Digital portfolio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4E81-FD39-61E1-ED86-BF575A9E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Student Name :</a:t>
            </a:r>
            <a:r>
              <a:rPr lang="en-IN" sz="2800" b="1" dirty="0">
                <a:solidFill>
                  <a:srgbClr val="FF0000"/>
                </a:solidFill>
              </a:rPr>
              <a:t>B. </a:t>
            </a:r>
            <a:r>
              <a:rPr lang="en-IN" sz="2800" b="1" dirty="0" err="1">
                <a:solidFill>
                  <a:srgbClr val="FF0000"/>
                </a:solidFill>
              </a:rPr>
              <a:t>Manibharathi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Register No And NmId:</a:t>
            </a:r>
            <a:r>
              <a:rPr lang="en-IN" sz="2800" b="1" dirty="0">
                <a:solidFill>
                  <a:srgbClr val="FF0000"/>
                </a:solidFill>
              </a:rPr>
              <a:t>astvu20520524u18019</a:t>
            </a:r>
          </a:p>
          <a:p>
            <a:pPr marL="0" indent="0">
              <a:buNone/>
            </a:pPr>
            <a:r>
              <a:rPr lang="en-IN" sz="2800" b="1" dirty="0"/>
              <a:t>Department :</a:t>
            </a:r>
            <a:r>
              <a:rPr lang="en-IN" sz="2800" b="1" dirty="0">
                <a:solidFill>
                  <a:srgbClr val="FF0000"/>
                </a:solidFill>
              </a:rPr>
              <a:t>B. Sc. Computer science 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College :</a:t>
            </a:r>
            <a:r>
              <a:rPr lang="en-IN" sz="2800" b="1" dirty="0">
                <a:solidFill>
                  <a:srgbClr val="FF0000"/>
                </a:solidFill>
              </a:rPr>
              <a:t>Indo-</a:t>
            </a:r>
            <a:r>
              <a:rPr lang="en-IN" sz="2800" b="1" dirty="0" err="1">
                <a:solidFill>
                  <a:srgbClr val="FF0000"/>
                </a:solidFill>
              </a:rPr>
              <a:t>american</a:t>
            </a:r>
            <a:r>
              <a:rPr lang="en-IN" sz="2800" b="1" dirty="0">
                <a:solidFill>
                  <a:srgbClr val="FF0000"/>
                </a:solidFill>
              </a:rPr>
              <a:t> college, </a:t>
            </a:r>
            <a:r>
              <a:rPr lang="en-IN" sz="2800" b="1" dirty="0" err="1">
                <a:solidFill>
                  <a:srgbClr val="FF0000"/>
                </a:solidFill>
              </a:rPr>
              <a:t>cheyyar</a:t>
            </a:r>
            <a:r>
              <a:rPr lang="en-IN" sz="2800" b="1" dirty="0">
                <a:solidFill>
                  <a:srgbClr val="FF0000"/>
                </a:solidFill>
              </a:rPr>
              <a:t>.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University :</a:t>
            </a:r>
            <a:r>
              <a:rPr lang="en-IN" sz="2800" b="1" dirty="0" err="1">
                <a:solidFill>
                  <a:srgbClr val="FF0000"/>
                </a:solidFill>
              </a:rPr>
              <a:t>Thiruvalluvar</a:t>
            </a:r>
            <a:r>
              <a:rPr lang="en-IN" sz="2800" b="1" dirty="0">
                <a:solidFill>
                  <a:srgbClr val="FF0000"/>
                </a:solidFill>
              </a:rPr>
              <a:t> university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335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F04E-36AA-DBF8-A51A-01FFF95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Results And Screenshot 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4927E-8EF8-D1BB-439F-8C5B2AD0B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08898"/>
            <a:ext cx="3536661" cy="459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BC251-F7B6-06AA-3C11-5A34885C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72" y="1759384"/>
            <a:ext cx="3301337" cy="44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5FAF-3427-8732-B4BB-87126DA9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Results And Screenshot 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62412-4466-1AE2-174D-EF8E160D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48" y="1568824"/>
            <a:ext cx="3438202" cy="507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FF18E-AB6A-CAF9-EFAD-F73E6AC0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21" y="1568825"/>
            <a:ext cx="3237668" cy="48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83F4-B162-5681-DD90-29B2C6A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A1C-943C-B610-91F5-9585440C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115" y="186578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●Built using HTML,CSS and </a:t>
            </a:r>
            <a:r>
              <a:rPr lang="en-IN" sz="2800" b="1" dirty="0" err="1"/>
              <a:t>Javascript</a:t>
            </a:r>
            <a:r>
              <a:rPr lang="en-IN" sz="2800" b="1" dirty="0"/>
              <a:t>.</a:t>
            </a:r>
          </a:p>
          <a:p>
            <a:pPr marL="0" indent="0">
              <a:buNone/>
            </a:pPr>
            <a:r>
              <a:rPr lang="en-IN" sz="2800" b="1" dirty="0"/>
              <a:t>●Clean and </a:t>
            </a:r>
            <a:r>
              <a:rPr lang="en-IN" sz="2800" b="1" dirty="0" err="1"/>
              <a:t>userfriendly</a:t>
            </a:r>
            <a:r>
              <a:rPr lang="en-IN" sz="2800" b="1" dirty="0"/>
              <a:t> design.</a:t>
            </a:r>
          </a:p>
          <a:p>
            <a:pPr marL="0" indent="0">
              <a:buNone/>
            </a:pPr>
            <a:r>
              <a:rPr lang="en-IN" sz="2800" b="1" dirty="0"/>
              <a:t>●Responsive layout(</a:t>
            </a:r>
            <a:r>
              <a:rPr lang="en-IN" sz="2800" b="1" dirty="0" err="1"/>
              <a:t>Workson</a:t>
            </a:r>
            <a:r>
              <a:rPr lang="en-IN" sz="2800" b="1" dirty="0"/>
              <a:t> mobile phone and desktops)</a:t>
            </a:r>
          </a:p>
          <a:p>
            <a:pPr marL="0" indent="0">
              <a:buNone/>
            </a:pPr>
            <a:r>
              <a:rPr lang="en-IN" sz="2800" b="1" dirty="0"/>
              <a:t>●Organized section (</a:t>
            </a:r>
            <a:r>
              <a:rPr lang="en-IN" sz="2800" b="1" dirty="0" err="1"/>
              <a:t>home,about,projects</a:t>
            </a:r>
            <a:r>
              <a:rPr lang="en-IN" sz="2800" b="1" dirty="0"/>
              <a:t> and contact).</a:t>
            </a:r>
          </a:p>
          <a:p>
            <a:pPr marL="0" indent="0">
              <a:buNone/>
            </a:pPr>
            <a:r>
              <a:rPr lang="en-IN" sz="2800" b="1" dirty="0"/>
              <a:t>●Acts as an online resume/portfolio.</a:t>
            </a:r>
          </a:p>
          <a:p>
            <a:pPr marL="0" indent="0">
              <a:buNone/>
            </a:pPr>
            <a:r>
              <a:rPr lang="en-IN" sz="2800" b="1" dirty="0"/>
              <a:t>●Showcases </a:t>
            </a:r>
            <a:r>
              <a:rPr lang="en-IN" sz="2800" b="1" dirty="0" err="1"/>
              <a:t>academicPlus</a:t>
            </a:r>
            <a:r>
              <a:rPr lang="en-IN" sz="2800" b="1" dirty="0"/>
              <a:t> technical </a:t>
            </a:r>
            <a:r>
              <a:rPr lang="en-IN" sz="2800" b="1" dirty="0" err="1"/>
              <a:t>achie</a:t>
            </a:r>
            <a:r>
              <a:rPr lang="en-IN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086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F6C6-F401-81A6-1FFC-88DAE5D4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Project Title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93A3-F0EB-6A52-18DB-B9934484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64" y="2171699"/>
            <a:ext cx="10058400" cy="32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Digital portfolio Website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22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C6EC-C046-1F96-8393-41F7393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Agenda: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8793-52E5-D529-D244-F02A1374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064" y="1875864"/>
            <a:ext cx="9601200" cy="4754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1.Problem Statement</a:t>
            </a:r>
          </a:p>
          <a:p>
            <a:pPr marL="0" indent="0">
              <a:buNone/>
            </a:pPr>
            <a:r>
              <a:rPr lang="en-IN" sz="2800" b="1" dirty="0"/>
              <a:t>2.Project Overview</a:t>
            </a:r>
          </a:p>
          <a:p>
            <a:pPr marL="0" indent="0">
              <a:buNone/>
            </a:pPr>
            <a:r>
              <a:rPr lang="en-IN" sz="2800" b="1" dirty="0"/>
              <a:t>3.End Users</a:t>
            </a:r>
          </a:p>
          <a:p>
            <a:pPr marL="0" indent="0">
              <a:buNone/>
            </a:pPr>
            <a:r>
              <a:rPr lang="en-IN" sz="2800" b="1" dirty="0"/>
              <a:t>4.Tools and Technologies</a:t>
            </a:r>
          </a:p>
          <a:p>
            <a:pPr marL="0" indent="0">
              <a:buNone/>
            </a:pPr>
            <a:r>
              <a:rPr lang="en-IN" sz="2800" b="1" dirty="0"/>
              <a:t>5.Portfolio design and Layout</a:t>
            </a:r>
          </a:p>
          <a:p>
            <a:pPr marL="0" indent="0">
              <a:buNone/>
            </a:pPr>
            <a:r>
              <a:rPr lang="en-IN" sz="2800" b="1" dirty="0"/>
              <a:t>6.Features and Functionality</a:t>
            </a:r>
          </a:p>
          <a:p>
            <a:pPr marL="0" indent="0">
              <a:buNone/>
            </a:pPr>
            <a:r>
              <a:rPr lang="en-IN" sz="2800" b="1" dirty="0"/>
              <a:t>7.Results and Screenshots</a:t>
            </a:r>
          </a:p>
          <a:p>
            <a:pPr marL="0" indent="0">
              <a:buNone/>
            </a:pPr>
            <a:r>
              <a:rPr lang="en-IN" sz="2800" b="1" dirty="0"/>
              <a:t>8.Conclusion</a:t>
            </a:r>
          </a:p>
          <a:p>
            <a:pPr marL="0" indent="0">
              <a:buNone/>
            </a:pPr>
            <a:r>
              <a:rPr lang="en-IN" sz="2800" b="1" dirty="0"/>
              <a:t>9.Github Link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37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24DD-0C9C-BBD6-CCE8-9A21B3E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 statement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9EE-D808-CD97-7C15-6186DC76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-7171765"/>
            <a:ext cx="9601200" cy="130391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4BC4E-F09E-8E01-4485-201EFE0612C4}"/>
              </a:ext>
            </a:extLst>
          </p:cNvPr>
          <p:cNvSpPr txBox="1"/>
          <p:nvPr/>
        </p:nvSpPr>
        <p:spPr>
          <a:xfrm>
            <a:off x="2483972" y="1926668"/>
            <a:ext cx="928220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In today’s digital world, individuals need a professional online presence to showcase their skills, achievements, and projects. Traditional resumes are often limited in presenting creativity and interactivity.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0D50-3E96-304B-84D7-EEF0B2B0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Project overview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E95-AA9A-2AE0-8AED-6E9BD2A7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912"/>
            <a:ext cx="11028828" cy="2949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This project is a personal portfolio website designed to showcase an individual’s skills, background, and projects in a professional and interactive way. The website is structured into four main sections — Home, About, Projects, and Contact — to provide visitors with a complete understanding of the developer’s profile.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51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A5B4-B999-AE3A-CBEB-040C8C4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End users: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FD03-39BC-20B6-9F44-2B68FF3F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735" y="1924050"/>
            <a:ext cx="8974418" cy="3009900"/>
          </a:xfrm>
        </p:spPr>
        <p:txBody>
          <a:bodyPr>
            <a:noAutofit/>
          </a:bodyPr>
          <a:lstStyle/>
          <a:p>
            <a:r>
              <a:rPr lang="en-IN" sz="2800" b="1" dirty="0" err="1"/>
              <a:t>Recuiters</a:t>
            </a:r>
            <a:endParaRPr lang="en-IN" sz="2800" b="1" dirty="0"/>
          </a:p>
          <a:p>
            <a:r>
              <a:rPr lang="en-IN" sz="2800" b="1" dirty="0"/>
              <a:t>Professor’s</a:t>
            </a:r>
          </a:p>
          <a:p>
            <a:r>
              <a:rPr lang="en-IN" sz="2800" b="1" dirty="0"/>
              <a:t>Clients</a:t>
            </a:r>
          </a:p>
          <a:p>
            <a:r>
              <a:rPr lang="en-IN" sz="2800" b="1" dirty="0"/>
              <a:t>Network people</a:t>
            </a:r>
          </a:p>
          <a:p>
            <a:r>
              <a:rPr lang="en-IN" sz="2800" b="1" dirty="0"/>
              <a:t>The owner of the portfolio</a:t>
            </a:r>
          </a:p>
          <a:p>
            <a:pPr marL="0" indent="0">
              <a:buNone/>
            </a:pPr>
            <a:r>
              <a:rPr lang="en-IN" sz="2800" b="1" dirty="0"/>
              <a:t>      (used to organize </a:t>
            </a:r>
            <a:r>
              <a:rPr lang="en-IN" sz="2800" b="1" dirty="0" err="1"/>
              <a:t>thier</a:t>
            </a:r>
            <a:r>
              <a:rPr lang="en-IN" sz="2800" b="1" dirty="0"/>
              <a:t> achievement  properly)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388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2E0-6296-ADAE-6C8C-9D034AFA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Tools And Techniques: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2466-4069-BD27-4681-0A726E16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35" y="1890856"/>
            <a:ext cx="11421782" cy="4631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1. HTML5 – For structuring the content of the website.
2. CSS3 – For styling, layout, responsive design, and animations.
3. JavaScript – For interactivity (</a:t>
            </a:r>
            <a:r>
              <a:rPr lang="en-IN" sz="2800" b="1" dirty="0" err="1"/>
              <a:t>navbar</a:t>
            </a:r>
            <a:r>
              <a:rPr lang="en-IN" sz="2800" b="1" dirty="0"/>
              <a:t> highlighting, fade-in          effects, smooth scrolling).
4. Text Editor / IDE – (e.g., VS Code, Sublime Text, or Notepad++) for writing code.
5. Web Browser – (e.g., Chrome, Edge, Firefox) for testing and       running the website.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18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6B0-B12D-6040-7B89-091000F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Potfolio</a:t>
            </a:r>
            <a:r>
              <a:rPr lang="en-IN" b="1" dirty="0">
                <a:solidFill>
                  <a:srgbClr val="FF0000"/>
                </a:solidFill>
              </a:rPr>
              <a:t> Design And layout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E3E0-48C6-0282-037B-56B729BF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80" y="1428750"/>
            <a:ext cx="10864849" cy="4053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●Section includes home ,about ,project and contact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●Home menu contains information about me</a:t>
            </a:r>
          </a:p>
          <a:p>
            <a:pPr marL="0" indent="0">
              <a:buNone/>
            </a:pPr>
            <a:r>
              <a:rPr lang="en-IN" sz="2800" b="1" dirty="0"/>
              <a:t>●About menu </a:t>
            </a:r>
            <a:r>
              <a:rPr lang="en-IN" sz="2800" b="1" dirty="0" err="1"/>
              <a:t>containsmy</a:t>
            </a:r>
            <a:r>
              <a:rPr lang="en-IN" sz="2800" b="1" dirty="0"/>
              <a:t> photo and my personal information</a:t>
            </a:r>
          </a:p>
          <a:p>
            <a:pPr marL="0" indent="0">
              <a:buNone/>
            </a:pPr>
            <a:r>
              <a:rPr lang="en-IN" sz="2800" b="1" dirty="0"/>
              <a:t>●Project my portfolio contains2 Project</a:t>
            </a:r>
          </a:p>
          <a:p>
            <a:pPr marL="0" indent="0">
              <a:buNone/>
            </a:pPr>
            <a:r>
              <a:rPr lang="en-IN" sz="2800" b="1" dirty="0"/>
              <a:t>(digital portfolio and service based</a:t>
            </a:r>
          </a:p>
          <a:p>
            <a:pPr marL="0" indent="0">
              <a:buNone/>
            </a:pPr>
            <a:r>
              <a:rPr lang="en-IN" sz="2800" b="1" dirty="0"/>
              <a:t>application)</a:t>
            </a:r>
          </a:p>
          <a:p>
            <a:pPr marL="0" indent="0">
              <a:buNone/>
            </a:pPr>
            <a:r>
              <a:rPr lang="en-IN" sz="2800" b="1" dirty="0"/>
              <a:t>●Contact it includes name ,email and</a:t>
            </a:r>
          </a:p>
          <a:p>
            <a:pPr marL="0" indent="0">
              <a:buNone/>
            </a:pPr>
            <a:r>
              <a:rPr lang="en-IN" sz="2800" b="1" dirty="0"/>
              <a:t>message it </a:t>
            </a:r>
            <a:r>
              <a:rPr lang="en-IN" sz="2800" b="1" dirty="0" err="1"/>
              <a:t>wasBuilt</a:t>
            </a:r>
            <a:r>
              <a:rPr lang="en-IN" sz="2800" b="1" dirty="0"/>
              <a:t> using </a:t>
            </a:r>
            <a:r>
              <a:rPr lang="en-IN" sz="2800" b="1" dirty="0" err="1"/>
              <a:t>Javascript</a:t>
            </a:r>
            <a:r>
              <a:rPr lang="en-IN" sz="2800" b="1" dirty="0"/>
              <a:t> for dynamic Website.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1E876-D966-D505-93AA-3079C586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31414"/>
            <a:ext cx="7793999" cy="6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3176-9322-6C92-BD3E-948DAC9B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Features And Functionality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472E-EF93-0211-7D02-1A5E2C74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3676"/>
            <a:ext cx="10973547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1. Fixed Navigation Bar – Easy movement between sections.
2. Responsive Design – Works well on mobile, tablet, and desktop.
3. Fade-in Animations – Sections appear smoothly while scrolling.
4. Projects Showcase – Big images with hover effects.
5. Contact Form – Users can send messages directly.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15686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Digital portfolio</vt:lpstr>
      <vt:lpstr> Project Title :</vt:lpstr>
      <vt:lpstr>Agenda:</vt:lpstr>
      <vt:lpstr>Problem statement :</vt:lpstr>
      <vt:lpstr>Project overview :</vt:lpstr>
      <vt:lpstr>End users:</vt:lpstr>
      <vt:lpstr>Tools And Techniques:</vt:lpstr>
      <vt:lpstr>Potfolio Design And layout :</vt:lpstr>
      <vt:lpstr>Features And Functionality :</vt:lpstr>
      <vt:lpstr>Results And Screenshot :</vt:lpstr>
      <vt:lpstr>Results And Screenshot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Manibharathi .B</dc:creator>
  <cp:lastModifiedBy>Manibharathi .B</cp:lastModifiedBy>
  <cp:revision>8</cp:revision>
  <dcterms:created xsi:type="dcterms:W3CDTF">2025-08-29T13:48:24Z</dcterms:created>
  <dcterms:modified xsi:type="dcterms:W3CDTF">2025-09-02T15:08:01Z</dcterms:modified>
</cp:coreProperties>
</file>