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0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3" r:id="rId8"/>
    <p:sldId id="265" r:id="rId9"/>
    <p:sldId id="261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9/26/2023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5761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1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37083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83440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0030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68623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30758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4429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8927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smtClean="0"/>
              <a:t>9/26/2023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174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5219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smtClean="0"/>
              <a:t>9/26/2023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1269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6441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0095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605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1080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031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9/26/2023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653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85" r:id="rId15"/>
    <p:sldLayoutId id="2147483686" r:id="rId16"/>
    <p:sldLayoutId id="214748368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09461" y="1152940"/>
            <a:ext cx="6309741" cy="1077218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err="1" smtClean="0">
                <a:latin typeface="Algerian" panose="04020705040A02060702" pitchFamily="82" charset="0"/>
              </a:rPr>
              <a:t>Arunai</a:t>
            </a:r>
            <a:r>
              <a:rPr lang="en-US" sz="3200" dirty="0" smtClean="0">
                <a:latin typeface="Algerian" panose="04020705040A02060702" pitchFamily="82" charset="0"/>
              </a:rPr>
              <a:t> engineering college </a:t>
            </a:r>
          </a:p>
          <a:p>
            <a:pPr algn="ctr"/>
            <a:r>
              <a:rPr lang="en-US" sz="3200" dirty="0" smtClean="0">
                <a:latin typeface="Algerian" panose="04020705040A02060702" pitchFamily="82" charset="0"/>
              </a:rPr>
              <a:t>Code: 5104</a:t>
            </a:r>
            <a:endParaRPr lang="en-IN" sz="3200" dirty="0">
              <a:latin typeface="Algerian" panose="04020705040A02060702" pitchFamily="8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92626" y="3260035"/>
            <a:ext cx="7574574" cy="954107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Cambria" panose="02040503050406030204" pitchFamily="18" charset="0"/>
                <a:ea typeface="Cambria" panose="02040503050406030204" pitchFamily="18" charset="0"/>
              </a:rPr>
              <a:t>DEPARTMENT OF INFORMATION TECHNOLOGY</a:t>
            </a:r>
          </a:p>
          <a:p>
            <a:endParaRPr lang="en-IN" sz="28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90883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95064" y="1060173"/>
            <a:ext cx="7659754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Algerian" panose="04020705040A02060702" pitchFamily="82" charset="0"/>
              </a:rPr>
              <a:t>CONCLUSION :</a:t>
            </a:r>
          </a:p>
          <a:p>
            <a:endParaRPr lang="en-US" dirty="0"/>
          </a:p>
          <a:p>
            <a:endParaRPr lang="en-US" dirty="0" smtClean="0"/>
          </a:p>
          <a:p>
            <a:pPr>
              <a:lnSpc>
                <a:spcPct val="200000"/>
              </a:lnSpc>
            </a:pPr>
            <a:r>
              <a:rPr lang="en-US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Image recognition technology has transformed the way we process and analyze digital images and videos making it possible to identify objects, diagnose diseases and automate workflows accurately and efficiently.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6338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57740" y="742122"/>
            <a:ext cx="8587407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Algerian" panose="04020705040A02060702" pitchFamily="82" charset="0"/>
              </a:rPr>
              <a:t>BATCH NO: 02</a:t>
            </a:r>
          </a:p>
          <a:p>
            <a:endParaRPr lang="en-US" sz="3200" dirty="0">
              <a:latin typeface="Algerian" panose="04020705040A02060702" pitchFamily="82" charset="0"/>
            </a:endParaRPr>
          </a:p>
          <a:p>
            <a:r>
              <a:rPr lang="en-US" sz="3200" dirty="0" smtClean="0">
                <a:latin typeface="Algerian" panose="04020705040A02060702" pitchFamily="82" charset="0"/>
              </a:rPr>
              <a:t>PRESENTED BY:</a:t>
            </a:r>
          </a:p>
          <a:p>
            <a:endParaRPr lang="en-US" sz="3200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3200" dirty="0" smtClean="0">
                <a:latin typeface="Cambria" panose="02040503050406030204" pitchFamily="18" charset="0"/>
                <a:ea typeface="Cambria" panose="02040503050406030204" pitchFamily="18" charset="0"/>
              </a:rPr>
              <a:t>T.</a:t>
            </a:r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2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Akshaya</a:t>
            </a:r>
            <a:r>
              <a:rPr lang="en-US" sz="3200" dirty="0" smtClean="0">
                <a:latin typeface="Cambria" panose="02040503050406030204" pitchFamily="18" charset="0"/>
                <a:ea typeface="Cambria" panose="02040503050406030204" pitchFamily="18" charset="0"/>
              </a:rPr>
              <a:t>                                      </a:t>
            </a:r>
          </a:p>
          <a:p>
            <a:r>
              <a:rPr lang="en-US" sz="32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G.Deepika</a:t>
            </a:r>
            <a:endParaRPr lang="en-US" sz="32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32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S.Mahalakshmi</a:t>
            </a:r>
            <a:endParaRPr lang="en-US" sz="3200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32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N.Niruba</a:t>
            </a:r>
            <a:endParaRPr lang="en-US" sz="3200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r>
              <a:rPr lang="en-US" sz="3200" dirty="0" smtClean="0">
                <a:latin typeface="Cambria" panose="02040503050406030204" pitchFamily="18" charset="0"/>
                <a:ea typeface="Cambria" panose="02040503050406030204" pitchFamily="18" charset="0"/>
              </a:rPr>
              <a:t>                                                    Guided by </a:t>
            </a:r>
          </a:p>
          <a:p>
            <a:pPr algn="ctr"/>
            <a:r>
              <a:rPr lang="en-US" sz="3200" dirty="0" smtClean="0">
                <a:latin typeface="Cambria" panose="02040503050406030204" pitchFamily="18" charset="0"/>
                <a:ea typeface="Cambria" panose="02040503050406030204" pitchFamily="18" charset="0"/>
              </a:rPr>
              <a:t>                                                       </a:t>
            </a:r>
            <a:r>
              <a:rPr lang="en-US" sz="32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Mrs.Haripriya</a:t>
            </a:r>
            <a:endParaRPr lang="en-IN" sz="32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7604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46922" y="1007166"/>
            <a:ext cx="997420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Algerian" panose="04020705040A02060702" pitchFamily="82" charset="0"/>
              </a:rPr>
              <a:t>IMAGE RECOGNITION WITH IBM CLOUD VISUAL RECOGNITION</a:t>
            </a:r>
            <a:endParaRPr lang="en-IN" sz="2800" dirty="0">
              <a:latin typeface="Algerian" panose="04020705040A02060702" pitchFamily="8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101009" y="2199860"/>
            <a:ext cx="462500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INTRODUCTION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THE PROBLEM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IBM WATSON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HOW IT WORKS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PRICING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CONTEXT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602349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41914" y="940904"/>
            <a:ext cx="3938899" cy="7694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Algerian" panose="04020705040A02060702" pitchFamily="82" charset="0"/>
              </a:rPr>
              <a:t>INTRODUCTION</a:t>
            </a:r>
            <a:endParaRPr lang="en-IN" sz="4400" dirty="0">
              <a:latin typeface="Algerian" panose="04020705040A02060702" pitchFamily="8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95131" y="1855304"/>
            <a:ext cx="636104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IBM Watson </a:t>
            </a:r>
            <a:r>
              <a:rPr lang="en-US" sz="2800" dirty="0" smtClean="0">
                <a:latin typeface="Cambria" panose="02040503050406030204" pitchFamily="18" charset="0"/>
                <a:ea typeface="Cambria" panose="02040503050406030204" pitchFamily="18" charset="0"/>
              </a:rPr>
              <a:t>Visual recognition is a powerful tool that can enhance image analysis workflow.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Cambria" panose="02040503050406030204" pitchFamily="18" charset="0"/>
                <a:ea typeface="Cambria" panose="02040503050406030204" pitchFamily="18" charset="0"/>
              </a:rPr>
              <a:t>This cloud based service uses deep learning algorithms  to identify objects, faces and scenes in image.</a:t>
            </a:r>
            <a:endParaRPr lang="en-IN" sz="28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6" name="AutoShape 2" descr="blob:https://web.whatsapp.com/1f3b6bfb-f925-4b51-a7a2-5a54195ee370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7965" y="2054087"/>
            <a:ext cx="3829878" cy="3801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5214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11966" y="1457739"/>
            <a:ext cx="7633252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Algerian" panose="04020705040A02060702" pitchFamily="82" charset="0"/>
              </a:rPr>
              <a:t>THE PROBLEM:</a:t>
            </a:r>
          </a:p>
          <a:p>
            <a:endParaRPr lang="en-US" sz="4000" dirty="0" smtClean="0">
              <a:latin typeface="Algerian" panose="04020705040A02060702" pitchFamily="82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W</a:t>
            </a:r>
            <a:r>
              <a:rPr lang="en-US" sz="3200" dirty="0" smtClean="0">
                <a:latin typeface="Cambria" panose="02040503050406030204" pitchFamily="18" charset="0"/>
                <a:ea typeface="Cambria" panose="02040503050406030204" pitchFamily="18" charset="0"/>
              </a:rPr>
              <a:t>e live in a visual world yet capturing useful information from images has historically required human vision which can be slow and costly.</a:t>
            </a:r>
            <a:endParaRPr lang="en-US" sz="32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1583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1722" y="1258957"/>
            <a:ext cx="9197008" cy="4333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0315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157" y="1020417"/>
            <a:ext cx="10058400" cy="5022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8796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3269" y="1179445"/>
            <a:ext cx="8918713" cy="4532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4485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14330" y="174928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164" y="937385"/>
            <a:ext cx="10045147" cy="4655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7762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AB946B"/>
      </a:accent1>
      <a:accent2>
        <a:srgbClr val="C04F32"/>
      </a:accent2>
      <a:accent3>
        <a:srgbClr val="DD8C3C"/>
      </a:accent3>
      <a:accent4>
        <a:srgbClr val="8E684C"/>
      </a:accent4>
      <a:accent5>
        <a:srgbClr val="CBAF62"/>
      </a:accent5>
      <a:accent6>
        <a:srgbClr val="803348"/>
      </a:accent6>
      <a:hlink>
        <a:srgbClr val="86724D"/>
      </a:hlink>
      <a:folHlink>
        <a:srgbClr val="B99E84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A2BEDC8B-F191-493B-BA33-0F4F800A89D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75</TotalTime>
  <Words>140</Words>
  <Application>Microsoft Office PowerPoint</Application>
  <PresentationFormat>Widescreen</PresentationFormat>
  <Paragraphs>31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Algerian</vt:lpstr>
      <vt:lpstr>Arial</vt:lpstr>
      <vt:lpstr>Cambria</vt:lpstr>
      <vt:lpstr>Garamond</vt:lpstr>
      <vt:lpstr>Wingdings</vt:lpstr>
      <vt:lpstr>Organic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7</cp:revision>
  <dcterms:created xsi:type="dcterms:W3CDTF">2023-09-26T13:46:06Z</dcterms:created>
  <dcterms:modified xsi:type="dcterms:W3CDTF">2023-09-26T15:01:36Z</dcterms:modified>
</cp:coreProperties>
</file>