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63" r:id="rId4"/>
    <p:sldId id="259" r:id="rId5"/>
    <p:sldId id="264" r:id="rId6"/>
    <p:sldId id="266" r:id="rId7"/>
    <p:sldId id="265" r:id="rId8"/>
    <p:sldId id="267" r:id="rId9"/>
    <p:sldId id="260" r:id="rId10"/>
    <p:sldId id="261" r:id="rId11"/>
    <p:sldId id="262" r:id="rId12"/>
  </p:sldIdLst>
  <p:sldSz cx="9144000" cy="5143500" type="screen16x9"/>
  <p:notesSz cx="9144000" cy="5143500"/>
  <p:embeddedFontLst>
    <p:embeddedFont>
      <p:font typeface="Calibri" pitchFamily="34" charset="0"/>
      <p:regular r:id="rId14"/>
      <p:bold r:id="rId15"/>
      <p:italic r:id="rId16"/>
      <p:boldItalic r:id="rId17"/>
    </p:embeddedFont>
    <p:embeddedFont>
      <p:font typeface="CFRUAJ+EBGaramond-Medium"/>
      <p:regular r:id="rId18"/>
    </p:embeddedFont>
    <p:embeddedFont>
      <p:font typeface="KQGMTU+Arial-BoldMT"/>
      <p:regular r:id="rId19"/>
    </p:embeddedFont>
    <p:embeddedFont>
      <p:font typeface="Times" charset="0"/>
      <p:regular r:id="rId20"/>
      <p:bold r:id="rId21"/>
      <p:italic r:id="rId22"/>
      <p:boldItalic r:id="rId23"/>
    </p:embeddedFont>
    <p:embeddedFont>
      <p:font typeface="ILIIOR+EBGaramond-Bold"/>
      <p:regular r:id="rId24"/>
    </p:embeddedFont>
    <p:embeddedFont>
      <p:font typeface="BTMONA+EBGaramond-Regular"/>
      <p:regular r:id="rId25"/>
    </p:embeddedFont>
    <p:embeddedFont>
      <p:font typeface="RMKPBC+PublicSans-BoldItalic"/>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5208513-71EE-4F10-9370-8D1988A13AAE}" type="datetimeFigureOut">
              <a:rPr lang="en-US" smtClean="0"/>
              <a:pPr/>
              <a:t>11/3/2023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870BF12C-4193-4620-9F8B-AFFF0A0F76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0BF12C-4193-4620-9F8B-AFFF0A0F764E}"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201788"/>
            <a:ext cx="3355224" cy="1090042"/>
          </a:xfrm>
          <a:prstGeom prst="rect">
            <a:avLst/>
          </a:prstGeom>
          <a:ln>
            <a:solidFill>
              <a:schemeClr val="accent1">
                <a:lumMod val="50000"/>
              </a:schemeClr>
            </a:solidFill>
          </a:ln>
        </p:spPr>
        <p:txBody>
          <a:bodyPr vert="horz" wrap="square" lIns="0" tIns="0" rIns="0" bIns="0" rtlCol="0">
            <a:spAutoFit/>
          </a:bodyPr>
          <a:lstStyle/>
          <a:p>
            <a:pPr marL="0" marR="0">
              <a:lnSpc>
                <a:spcPts val="2819"/>
              </a:lnSpc>
              <a:spcBef>
                <a:spcPts val="0"/>
              </a:spcBef>
              <a:spcAft>
                <a:spcPts val="0"/>
              </a:spcAft>
            </a:pPr>
            <a:r>
              <a:rPr lang="en-GB" b="1" dirty="0" smtClean="0">
                <a:solidFill>
                  <a:srgbClr val="223669"/>
                </a:solidFill>
                <a:latin typeface="Times New Roman" pitchFamily="18" charset="0"/>
                <a:cs typeface="Times New Roman" pitchFamily="18" charset="0"/>
              </a:rPr>
              <a:t> “PICLENS BLOG WEBSITE”</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lang="en-GB" sz="2400" b="1" dirty="0" smtClean="0">
                <a:solidFill>
                  <a:srgbClr val="223669"/>
                </a:solidFill>
                <a:latin typeface="Times New Roman" pitchFamily="18" charset="0"/>
                <a:cs typeface="Times New Roman" pitchFamily="18" charset="0"/>
              </a:rPr>
              <a:t>SRS</a:t>
            </a:r>
            <a:endParaRPr sz="2400" b="1" dirty="0">
              <a:solidFill>
                <a:srgbClr val="223669"/>
              </a:solidFill>
              <a:latin typeface="Times New Roman" pitchFamily="18" charset="0"/>
              <a:cs typeface="Times New Roman" pitchFamily="18" charset="0"/>
            </a:endParaRPr>
          </a:p>
        </p:txBody>
      </p:sp>
      <p:cxnSp>
        <p:nvCxnSpPr>
          <p:cNvPr id="5" name="Straight Connector 4"/>
          <p:cNvCxnSpPr/>
          <p:nvPr/>
        </p:nvCxnSpPr>
        <p:spPr>
          <a:xfrm>
            <a:off x="539552" y="2571750"/>
            <a:ext cx="3024336" cy="0"/>
          </a:xfrm>
          <a:prstGeom prst="line">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000496" y="2270922"/>
            <a:ext cx="2800236" cy="410369"/>
          </a:xfrm>
          <a:prstGeom prst="rect">
            <a:avLst/>
          </a:prstGeom>
        </p:spPr>
        <p:txBody>
          <a:bodyPr vert="horz" wrap="square" lIns="0" tIns="0" rIns="0" bIns="0" rtlCol="0">
            <a:spAutoFit/>
          </a:bodyPr>
          <a:lstStyle/>
          <a:p>
            <a:pPr>
              <a:lnSpc>
                <a:spcPts val="1645"/>
              </a:lnSpc>
            </a:pPr>
            <a:r>
              <a:rPr lang="en-US" sz="1400" dirty="0" smtClean="0"/>
              <a:t>https</a:t>
            </a:r>
            <a:r>
              <a:rPr lang="en-US" sz="1400" smtClean="0"/>
              <a:t>://</a:t>
            </a:r>
            <a:r>
              <a:rPr lang="en-US" sz="1400" smtClean="0"/>
              <a:t>github.com/manibharathi9384/NM-BLOG-WEBSITE</a:t>
            </a:r>
            <a:endParaRPr sz="1400" b="1" dirty="0">
              <a:solidFill>
                <a:srgbClr val="BD8738"/>
              </a:solidFill>
              <a:latin typeface="RMKPBC+PublicSans-BoldItalic"/>
              <a:cs typeface="RMKPBC+PublicSans-BoldItal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321066" cy="307777"/>
          </a:xfrm>
          <a:prstGeom prst="rect">
            <a:avLst/>
          </a:prstGeom>
        </p:spPr>
        <p:txBody>
          <a:bodyPr vert="horz" wrap="square" lIns="0" tIns="0" rIns="0" bIns="0" rtlCol="0">
            <a:spAutoFit/>
          </a:bodyPr>
          <a:lstStyle/>
          <a:p>
            <a:pPr marL="0" marR="0">
              <a:lnSpc>
                <a:spcPts val="2383"/>
              </a:lnSpc>
              <a:spcBef>
                <a:spcPts val="0"/>
              </a:spcBef>
              <a:spcAft>
                <a:spcPts val="0"/>
              </a:spcAft>
            </a:pPr>
            <a:r>
              <a:rPr lang="en-GB" sz="2000" b="1" spc="-10" dirty="0" smtClean="0">
                <a:solidFill>
                  <a:schemeClr val="bg1"/>
                </a:solidFill>
                <a:latin typeface="Times New Roman" pitchFamily="18" charset="0"/>
                <a:cs typeface="Times New Roman" pitchFamily="18" charset="0"/>
              </a:rPr>
              <a:t>INTRODUCTION</a:t>
            </a:r>
            <a:endParaRPr sz="2000" b="1" spc="-10" dirty="0">
              <a:solidFill>
                <a:schemeClr val="bg1"/>
              </a:solidFill>
              <a:latin typeface="Times New Roman" pitchFamily="18" charset="0"/>
              <a:cs typeface="Times New Roman" pitchFamily="18" charset="0"/>
            </a:endParaRPr>
          </a:p>
        </p:txBody>
      </p:sp>
      <p:sp>
        <p:nvSpPr>
          <p:cNvPr id="5" name="object 5"/>
          <p:cNvSpPr txBox="1"/>
          <p:nvPr/>
        </p:nvSpPr>
        <p:spPr>
          <a:xfrm>
            <a:off x="107504" y="1203598"/>
            <a:ext cx="4608512" cy="1384995"/>
          </a:xfrm>
          <a:prstGeom prst="rect">
            <a:avLst/>
          </a:prstGeom>
        </p:spPr>
        <p:txBody>
          <a:bodyPr vert="horz" wrap="square" lIns="0" tIns="0" rIns="0" bIns="0" rtlCol="0">
            <a:spAutoFit/>
          </a:bodyPr>
          <a:lstStyle/>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Step into a world of visual storytelling at photography website.</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We believe in the power of a single frame to encapsulate emotion</a:t>
            </a:r>
            <a:r>
              <a:rPr lang="en-GB" sz="1200" dirty="0" smtClean="0">
                <a:solidFill>
                  <a:schemeClr val="bg1"/>
                </a:solidFill>
                <a:latin typeface="Times New Roman" panose="02020603050405020304" pitchFamily="18" charset="0"/>
                <a:cs typeface="Times New Roman" panose="02020603050405020304" pitchFamily="18" charset="0"/>
              </a:rPr>
              <a:t>, </a:t>
            </a:r>
            <a:r>
              <a:rPr lang="en-GB" sz="1200" dirty="0" err="1" smtClean="0">
                <a:solidFill>
                  <a:schemeClr val="bg1"/>
                </a:solidFill>
                <a:latin typeface="Times New Roman" panose="02020603050405020304" pitchFamily="18" charset="0"/>
                <a:cs typeface="Times New Roman" panose="02020603050405020304" pitchFamily="18" charset="0"/>
              </a:rPr>
              <a:t>narrative,and</a:t>
            </a:r>
            <a:r>
              <a:rPr lang="en-GB" sz="1200" dirty="0" smtClean="0">
                <a:solidFill>
                  <a:schemeClr val="bg1"/>
                </a:solidFill>
                <a:latin typeface="Times New Roman" panose="02020603050405020304" pitchFamily="18" charset="0"/>
                <a:cs typeface="Times New Roman" panose="02020603050405020304" pitchFamily="18" charset="0"/>
              </a:rPr>
              <a:t> </a:t>
            </a:r>
            <a:r>
              <a:rPr lang="en-GB" sz="1200" dirty="0" smtClean="0">
                <a:solidFill>
                  <a:schemeClr val="bg1"/>
                </a:solidFill>
                <a:latin typeface="Times New Roman" panose="02020603050405020304" pitchFamily="18" charset="0"/>
                <a:cs typeface="Times New Roman" panose="02020603050405020304" pitchFamily="18" charset="0"/>
              </a:rPr>
              <a:t>beauty.</a:t>
            </a:r>
            <a:endParaRPr lang="en-US" sz="1200" dirty="0" smtClean="0">
              <a:solidFill>
                <a:schemeClr val="bg1"/>
              </a:solidFill>
              <a:latin typeface="Times New Roman" panose="02020603050405020304" pitchFamily="18" charset="0"/>
              <a:cs typeface="Times New Roman" panose="02020603050405020304" pitchFamily="18" charset="0"/>
            </a:endParaRPr>
          </a:p>
          <a:p>
            <a:pPr algn="just">
              <a:lnSpc>
                <a:spcPts val="1800"/>
              </a:lnSpc>
              <a:buFont typeface="Wingdings" pitchFamily="2" charset="2"/>
              <a:buChar char="Ø"/>
            </a:pPr>
            <a:r>
              <a:rPr lang="en-GB" sz="1200" dirty="0" smtClean="0">
                <a:solidFill>
                  <a:schemeClr val="bg1"/>
                </a:solidFill>
                <a:latin typeface="Times New Roman" panose="02020603050405020304" pitchFamily="18" charset="0"/>
                <a:cs typeface="Times New Roman" panose="02020603050405020304" pitchFamily="18" charset="0"/>
              </a:rPr>
              <a:t>Lets embark on this photographic journey together!</a:t>
            </a:r>
            <a:endParaRPr lang="en-US" sz="1200" dirty="0" smtClean="0">
              <a:solidFill>
                <a:schemeClr val="bg1"/>
              </a:solidFill>
              <a:latin typeface="Times New Roman" panose="02020603050405020304" pitchFamily="18" charset="0"/>
              <a:cs typeface="Times New Roman" panose="02020603050405020304" pitchFamily="18" charset="0"/>
            </a:endParaRPr>
          </a:p>
          <a:p>
            <a:pPr>
              <a:lnSpc>
                <a:spcPts val="1800"/>
              </a:lnSpc>
            </a:pPr>
            <a:endParaRPr lang="en-US" sz="1200" dirty="0" smtClean="0">
              <a:solidFill>
                <a:schemeClr val="bg1"/>
              </a:solidFill>
              <a:latin typeface="Times New Roman" panose="02020603050405020304" pitchFamily="18" charset="0"/>
              <a:cs typeface="Times New Roman" panose="02020603050405020304" pitchFamily="18" charset="0"/>
            </a:endParaRPr>
          </a:p>
          <a:p>
            <a:pPr marL="0" marR="0">
              <a:lnSpc>
                <a:spcPts val="1800"/>
              </a:lnSpc>
              <a:spcBef>
                <a:spcPts val="0"/>
              </a:spcBef>
              <a:spcAft>
                <a:spcPts val="0"/>
              </a:spcAft>
            </a:pPr>
            <a:endParaRPr sz="12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TextBox 8"/>
          <p:cNvSpPr txBox="1"/>
          <p:nvPr/>
        </p:nvSpPr>
        <p:spPr>
          <a:xfrm>
            <a:off x="1907704" y="2787774"/>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GUNASEKARAN V</a:t>
            </a:r>
            <a:endParaRPr lang="en-US" sz="1100" b="1" dirty="0">
              <a:solidFill>
                <a:schemeClr val="bg1"/>
              </a:solidFill>
              <a:latin typeface="Times New Roman" pitchFamily="18" charset="0"/>
              <a:cs typeface="Times New Roman" pitchFamily="18" charset="0"/>
            </a:endParaRPr>
          </a:p>
        </p:txBody>
      </p:sp>
      <p:sp>
        <p:nvSpPr>
          <p:cNvPr id="13" name="TextBox 12"/>
          <p:cNvSpPr txBox="1"/>
          <p:nvPr/>
        </p:nvSpPr>
        <p:spPr>
          <a:xfrm>
            <a:off x="1907704" y="4022943"/>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SURIYAPRAKASH .R</a:t>
            </a:r>
            <a:endParaRPr lang="en-US" sz="1100" b="1" dirty="0">
              <a:solidFill>
                <a:schemeClr val="bg1"/>
              </a:solidFill>
              <a:latin typeface="Times New Roman" pitchFamily="18" charset="0"/>
              <a:cs typeface="Times New Roman" pitchFamily="18" charset="0"/>
            </a:endParaRPr>
          </a:p>
        </p:txBody>
      </p:sp>
      <p:sp>
        <p:nvSpPr>
          <p:cNvPr id="14" name="TextBox 13"/>
          <p:cNvSpPr txBox="1"/>
          <p:nvPr/>
        </p:nvSpPr>
        <p:spPr>
          <a:xfrm>
            <a:off x="1907704" y="314781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MANIBHARATHI M</a:t>
            </a:r>
            <a:endParaRPr lang="en-US" sz="1100" b="1" dirty="0">
              <a:solidFill>
                <a:schemeClr val="bg1"/>
              </a:solidFill>
              <a:latin typeface="Times New Roman" pitchFamily="18" charset="0"/>
              <a:cs typeface="Times New Roman" pitchFamily="18" charset="0"/>
            </a:endParaRPr>
          </a:p>
        </p:txBody>
      </p:sp>
      <p:sp>
        <p:nvSpPr>
          <p:cNvPr id="15" name="TextBox 14"/>
          <p:cNvSpPr txBox="1"/>
          <p:nvPr/>
        </p:nvSpPr>
        <p:spPr>
          <a:xfrm>
            <a:off x="1907704" y="3632125"/>
            <a:ext cx="1656184" cy="261610"/>
          </a:xfrm>
          <a:prstGeom prst="rect">
            <a:avLst/>
          </a:prstGeom>
          <a:noFill/>
        </p:spPr>
        <p:txBody>
          <a:bodyPr wrap="square" rtlCol="0">
            <a:spAutoFit/>
          </a:bodyPr>
          <a:lstStyle/>
          <a:p>
            <a:r>
              <a:rPr lang="en-GB" sz="1100" b="1" dirty="0" smtClean="0">
                <a:solidFill>
                  <a:schemeClr val="bg1"/>
                </a:solidFill>
                <a:latin typeface="Times New Roman" pitchFamily="18" charset="0"/>
                <a:cs typeface="Times New Roman" pitchFamily="18" charset="0"/>
              </a:rPr>
              <a:t>SANJAY R</a:t>
            </a:r>
            <a:endParaRPr lang="en-US" sz="1100" b="1" dirty="0">
              <a:solidFill>
                <a:schemeClr val="bg1"/>
              </a:solidFill>
              <a:latin typeface="Times New Roman" pitchFamily="18" charset="0"/>
              <a:cs typeface="Times New Roman" pitchFamily="18" charset="0"/>
            </a:endParaRPr>
          </a:p>
        </p:txBody>
      </p:sp>
      <p:sp>
        <p:nvSpPr>
          <p:cNvPr id="23" name="TextBox 22"/>
          <p:cNvSpPr txBox="1"/>
          <p:nvPr/>
        </p:nvSpPr>
        <p:spPr>
          <a:xfrm>
            <a:off x="3635896" y="4011910"/>
            <a:ext cx="864096" cy="276999"/>
          </a:xfrm>
          <a:prstGeom prst="rect">
            <a:avLst/>
          </a:prstGeom>
          <a:noFill/>
        </p:spPr>
        <p:txBody>
          <a:bodyPr wrap="square" rtlCol="0">
            <a:spAutoFit/>
          </a:bodyPr>
          <a:lstStyle/>
          <a:p>
            <a:pPr algn="ctr"/>
            <a:r>
              <a:rPr lang="en-GB" sz="1200" b="1"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4" name="TextBox 23"/>
          <p:cNvSpPr txBox="1"/>
          <p:nvPr/>
        </p:nvSpPr>
        <p:spPr>
          <a:xfrm>
            <a:off x="3635896" y="357986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5" name="TextBox 24"/>
          <p:cNvSpPr txBox="1"/>
          <p:nvPr/>
        </p:nvSpPr>
        <p:spPr>
          <a:xfrm>
            <a:off x="3635896" y="321982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
        <p:nvSpPr>
          <p:cNvPr id="26" name="TextBox 25"/>
          <p:cNvSpPr txBox="1"/>
          <p:nvPr/>
        </p:nvSpPr>
        <p:spPr>
          <a:xfrm>
            <a:off x="3635896" y="2859782"/>
            <a:ext cx="864096" cy="276999"/>
          </a:xfrm>
          <a:prstGeom prst="rect">
            <a:avLst/>
          </a:prstGeom>
          <a:noFill/>
        </p:spPr>
        <p:txBody>
          <a:bodyPr wrap="square" rtlCol="0">
            <a:spAutoFit/>
          </a:bodyPr>
          <a:lstStyle/>
          <a:p>
            <a:pPr algn="ctr"/>
            <a:r>
              <a:rPr lang="en-GB" sz="1200" b="1" dirty="0" smtClean="0">
                <a:solidFill>
                  <a:schemeClr val="bg1"/>
                </a:solidFill>
                <a:latin typeface="Times New Roman" pitchFamily="18" charset="0"/>
                <a:cs typeface="Times New Roman" pitchFamily="18" charset="0"/>
              </a:rPr>
              <a:t>12</a:t>
            </a:r>
            <a:endParaRPr lang="en-US" sz="1200" b="1" dirty="0">
              <a:solidFill>
                <a:schemeClr val="bg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71470" y="7142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12" name="Content Placeholder 2">
            <a:extLst>
              <a:ext uri="{FF2B5EF4-FFF2-40B4-BE49-F238E27FC236}">
                <a16:creationId xmlns="" xmlns:a16="http://schemas.microsoft.com/office/drawing/2014/main" id="{9FF74A71-DE01-4475-AEE8-432EAD476B57}"/>
              </a:ext>
            </a:extLst>
          </p:cNvPr>
          <p:cNvSpPr txBox="1">
            <a:spLocks/>
          </p:cNvSpPr>
          <p:nvPr/>
        </p:nvSpPr>
        <p:spPr>
          <a:xfrm>
            <a:off x="539552" y="1275606"/>
            <a:ext cx="5040560" cy="1477328"/>
          </a:xfrm>
          <a:prstGeom prst="rect">
            <a:avLst/>
          </a:prstGeom>
        </p:spPr>
        <p:txBody>
          <a:bodyPr wrap="square" lIns="0" tIns="0" rIns="0" bIns="0">
            <a:spAutoFit/>
          </a:bodyPr>
          <a:lstStyle/>
          <a:p>
            <a:pPr lvl="0">
              <a:defRPr/>
            </a:pPr>
            <a:r>
              <a:rPr lang="en-US" sz="1600" dirty="0" smtClean="0">
                <a:latin typeface="Times New Roman" pitchFamily="18" charset="0"/>
                <a:cs typeface="Times New Roman" pitchFamily="18" charset="0"/>
              </a:rPr>
              <a:t>"Through our lens, we aim to immortalize fleeting moments, turning them into timeless memories. Our blog is a sanctuary for photographers, both novice and seasoned, to find inspiration, hone their skills, and connect with a like-minded community. We believe every click tells a story, and here, we share those narratives with passion and purpose</a:t>
            </a: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cxnSp>
        <p:nvCxnSpPr>
          <p:cNvPr id="14" name="Straight Connector 13"/>
          <p:cNvCxnSpPr/>
          <p:nvPr/>
        </p:nvCxnSpPr>
        <p:spPr>
          <a:xfrm>
            <a:off x="539552" y="987574"/>
            <a:ext cx="1224136"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PURPOSE</a:t>
            </a:r>
            <a:endParaRPr sz="2000" b="1" dirty="0">
              <a:latin typeface="Times New Roman" pitchFamily="18" charset="0"/>
              <a:cs typeface="Times New Roman" pitchFamily="18" charset="0"/>
            </a:endParaRPr>
          </a:p>
        </p:txBody>
      </p:sp>
      <p:pic>
        <p:nvPicPr>
          <p:cNvPr id="8" name="Picture 2" descr="https://cdn.openpr.com/V/b/Vb03613131_g.jpg"/>
          <p:cNvPicPr>
            <a:picLocks noChangeAspect="1" noChangeArrowheads="1"/>
          </p:cNvPicPr>
          <p:nvPr/>
        </p:nvPicPr>
        <p:blipFill>
          <a:blip r:embed="rId3"/>
          <a:srcRect/>
          <a:stretch>
            <a:fillRect/>
          </a:stretch>
        </p:blipFill>
        <p:spPr bwMode="auto">
          <a:xfrm>
            <a:off x="5786446" y="857238"/>
            <a:ext cx="3143240" cy="266599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a:latin typeface="Times New Roman" pitchFamily="18" charset="0"/>
                <a:cs typeface="Times New Roman" pitchFamily="18" charset="0"/>
              </a:rPr>
              <a:t>SOFTWARE REQUIREMENTS</a:t>
            </a:r>
            <a:endParaRPr sz="2000" b="1" dirty="0">
              <a:latin typeface="Times New Roman" pitchFamily="18" charset="0"/>
              <a:cs typeface="Times New Roman" pitchFamily="18" charset="0"/>
            </a:endParaRPr>
          </a:p>
        </p:txBody>
      </p:sp>
      <p:sp>
        <p:nvSpPr>
          <p:cNvPr id="5" name="TextBox 4"/>
          <p:cNvSpPr txBox="1"/>
          <p:nvPr/>
        </p:nvSpPr>
        <p:spPr>
          <a:xfrm>
            <a:off x="611560" y="1203598"/>
            <a:ext cx="3888432" cy="3231654"/>
          </a:xfrm>
          <a:prstGeom prst="rect">
            <a:avLst/>
          </a:prstGeom>
          <a:noFill/>
        </p:spPr>
        <p:txBody>
          <a:bodyPr wrap="square" rtlCol="0">
            <a:spAutoFit/>
          </a:bodyPr>
          <a:lstStyle/>
          <a:p>
            <a:pPr>
              <a:buFont typeface="Wingdings" pitchFamily="2" charset="2"/>
              <a:buChar char="Ø"/>
            </a:pPr>
            <a:r>
              <a:rPr lang="en-US" sz="1600" dirty="0" smtClean="0">
                <a:latin typeface="Times New Roman" pitchFamily="18" charset="0"/>
                <a:cs typeface="Times New Roman" pitchFamily="18" charset="0"/>
              </a:rPr>
              <a:t>Laptop  or  pc  </a:t>
            </a:r>
          </a:p>
          <a:p>
            <a:endParaRPr lang="en-US" sz="1600" dirty="0" smtClean="0"/>
          </a:p>
          <a:p>
            <a:pPr>
              <a:buFont typeface="Wingdings" pitchFamily="2" charset="2"/>
              <a:buChar char="Ø"/>
            </a:pPr>
            <a:r>
              <a:rPr lang="en-US" sz="1600" dirty="0" smtClean="0">
                <a:latin typeface="Times New Roman" pitchFamily="18" charset="0"/>
                <a:cs typeface="Times New Roman" pitchFamily="18" charset="0"/>
              </a:rPr>
              <a:t>Windows 10</a:t>
            </a:r>
          </a:p>
          <a:p>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FRONT END : HTML , CSS and JAVASCRIPT</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BACK END :  MY SQL</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Visual studio code</a:t>
            </a:r>
          </a:p>
          <a:p>
            <a:pPr marL="342900" indent="-342900"/>
            <a:endParaRPr lang="en-US" sz="1600" dirty="0" smtClean="0"/>
          </a:p>
          <a:p>
            <a:pPr>
              <a:lnSpc>
                <a:spcPct val="150000"/>
              </a:lnSpc>
              <a:buFont typeface="Wingdings" pitchFamily="2" charset="2"/>
              <a:buChar char="Ø"/>
            </a:pPr>
            <a:endParaRPr lang="en-IN" sz="1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39552" y="987574"/>
            <a:ext cx="360040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672B2A4A-6D70-47CD-B15B-A8375C522931}"/>
              </a:ext>
            </a:extLst>
          </p:cNvPr>
          <p:cNvSpPr txBox="1">
            <a:spLocks/>
          </p:cNvSpPr>
          <p:nvPr/>
        </p:nvSpPr>
        <p:spPr>
          <a:xfrm>
            <a:off x="683568" y="1347614"/>
            <a:ext cx="5256584" cy="1556195"/>
          </a:xfrm>
          <a:prstGeom prst="rect">
            <a:avLst/>
          </a:prstGeom>
        </p:spPr>
        <p:txBody>
          <a:bodyPr wrap="square" lIns="0" tIns="0" rIns="0" bIns="0">
            <a:spAutoFit/>
          </a:bodyPr>
          <a:lstStyle/>
          <a:p>
            <a:pPr>
              <a:buFont typeface="Wingdings" pitchFamily="2" charset="2"/>
              <a:buChar char="Ø"/>
            </a:pPr>
            <a:r>
              <a:rPr lang="en-US" sz="1600" dirty="0" smtClean="0">
                <a:latin typeface="Times New Roman" pitchFamily="18" charset="0"/>
                <a:cs typeface="Times New Roman" pitchFamily="18" charset="0"/>
              </a:rPr>
              <a:t>Processor - i5 or higher</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RAM – 2GB (minimum)</a:t>
            </a:r>
          </a:p>
          <a:p>
            <a:pPr>
              <a:buFont typeface="Wingdings" pitchFamily="2" charset="2"/>
              <a:buChar char="Ø"/>
            </a:pPr>
            <a:endParaRPr lang="en-US" sz="1600" dirty="0" smtClean="0">
              <a:latin typeface="Times New Roman" pitchFamily="18" charset="0"/>
              <a:cs typeface="Times New Roman" pitchFamily="18" charset="0"/>
            </a:endParaRPr>
          </a:p>
          <a:p>
            <a:pPr>
              <a:buFont typeface="Wingdings" pitchFamily="2" charset="2"/>
              <a:buChar char="Ø"/>
            </a:pPr>
            <a:r>
              <a:rPr lang="en-US" sz="1600" dirty="0" smtClean="0">
                <a:latin typeface="Times New Roman" pitchFamily="18" charset="0"/>
                <a:cs typeface="Times New Roman" pitchFamily="18" charset="0"/>
              </a:rPr>
              <a:t> Hard disk – 10GB (minimum)</a:t>
            </a: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HARDWARE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7" name="Straight Connector 6"/>
          <p:cNvCxnSpPr/>
          <p:nvPr/>
        </p:nvCxnSpPr>
        <p:spPr>
          <a:xfrm>
            <a:off x="539552" y="987574"/>
            <a:ext cx="3672408"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4E63D128-1D3E-4C22-99BB-67B64BDAD950}"/>
              </a:ext>
            </a:extLst>
          </p:cNvPr>
          <p:cNvSpPr txBox="1">
            <a:spLocks/>
          </p:cNvSpPr>
          <p:nvPr/>
        </p:nvSpPr>
        <p:spPr>
          <a:xfrm>
            <a:off x="539552" y="1347614"/>
            <a:ext cx="5904656" cy="3312368"/>
          </a:xfrm>
          <a:prstGeom prst="rect">
            <a:avLst/>
          </a:prstGeom>
        </p:spPr>
        <p:txBody>
          <a:bodyPr wrap="square" lIns="0" tIns="0" rIns="0" bIns="0">
            <a:noAutofit/>
          </a:bodyPr>
          <a:lstStyle/>
          <a:p>
            <a:pPr>
              <a:buFont typeface="Wingdings" pitchFamily="2" charset="2"/>
              <a:buChar char="v"/>
            </a:pPr>
            <a:r>
              <a:rPr lang="en-US" sz="1600" dirty="0" smtClean="0">
                <a:latin typeface="Times New Roman" pitchFamily="18" charset="0"/>
                <a:cs typeface="Times New Roman" pitchFamily="18" charset="0"/>
              </a:rPr>
              <a:t>User Registration and Authentication</a:t>
            </a:r>
          </a:p>
          <a:p>
            <a:pPr>
              <a:buFont typeface="Wingdings" pitchFamily="2" charset="2"/>
              <a:buChar char="v"/>
            </a:pPr>
            <a:r>
              <a:rPr lang="en-US" sz="1600" dirty="0" smtClean="0">
                <a:latin typeface="Times New Roman" pitchFamily="18" charset="0"/>
                <a:cs typeface="Times New Roman" pitchFamily="18" charset="0"/>
              </a:rPr>
              <a:t> User Profiles</a:t>
            </a:r>
          </a:p>
          <a:p>
            <a:pPr>
              <a:buFont typeface="Wingdings" pitchFamily="2" charset="2"/>
              <a:buChar char="v"/>
            </a:pPr>
            <a:r>
              <a:rPr lang="en-US" sz="1600" dirty="0" smtClean="0">
                <a:latin typeface="Times New Roman" pitchFamily="18" charset="0"/>
                <a:cs typeface="Times New Roman" pitchFamily="18" charset="0"/>
              </a:rPr>
              <a:t> Upload and Manage Photos</a:t>
            </a:r>
          </a:p>
          <a:p>
            <a:pPr>
              <a:buFont typeface="Wingdings" pitchFamily="2" charset="2"/>
              <a:buChar char="v"/>
            </a:pPr>
            <a:r>
              <a:rPr lang="en-US" sz="1600" dirty="0" smtClean="0">
                <a:latin typeface="Times New Roman" pitchFamily="18" charset="0"/>
                <a:cs typeface="Times New Roman" pitchFamily="18" charset="0"/>
              </a:rPr>
              <a:t> Blog Post Creation and Management</a:t>
            </a:r>
          </a:p>
          <a:p>
            <a:pPr>
              <a:buFont typeface="Wingdings" pitchFamily="2" charset="2"/>
              <a:buChar char="v"/>
            </a:pPr>
            <a:r>
              <a:rPr lang="en-US" sz="1600" dirty="0" smtClean="0">
                <a:latin typeface="Times New Roman" pitchFamily="18" charset="0"/>
                <a:cs typeface="Times New Roman" pitchFamily="18" charset="0"/>
              </a:rPr>
              <a:t> Gallery Display</a:t>
            </a:r>
          </a:p>
          <a:p>
            <a:pPr>
              <a:buFont typeface="Wingdings" pitchFamily="2" charset="2"/>
              <a:buChar char="v"/>
            </a:pPr>
            <a:r>
              <a:rPr lang="en-US" sz="1600" dirty="0" smtClean="0">
                <a:latin typeface="Times New Roman" pitchFamily="18" charset="0"/>
                <a:cs typeface="Times New Roman" pitchFamily="18" charset="0"/>
              </a:rPr>
              <a:t> Search and Filter Functionality</a:t>
            </a:r>
          </a:p>
          <a:p>
            <a:pPr>
              <a:buFont typeface="Wingdings" pitchFamily="2" charset="2"/>
              <a:buChar char="v"/>
            </a:pPr>
            <a:r>
              <a:rPr lang="en-US" sz="1600" dirty="0" smtClean="0">
                <a:latin typeface="Times New Roman" pitchFamily="18" charset="0"/>
                <a:cs typeface="Times New Roman" pitchFamily="18" charset="0"/>
              </a:rPr>
              <a:t> Comments and Interactions</a:t>
            </a:r>
          </a:p>
          <a:p>
            <a:pPr>
              <a:buFont typeface="Wingdings" pitchFamily="2" charset="2"/>
              <a:buChar char="v"/>
            </a:pPr>
            <a:r>
              <a:rPr lang="en-US" sz="1600" dirty="0" smtClean="0">
                <a:latin typeface="Times New Roman" pitchFamily="18" charset="0"/>
                <a:cs typeface="Times New Roman" pitchFamily="18" charset="0"/>
              </a:rPr>
              <a:t> Social Sharing</a:t>
            </a:r>
          </a:p>
          <a:p>
            <a:pPr>
              <a:buFont typeface="Wingdings" pitchFamily="2" charset="2"/>
              <a:buChar char="v"/>
            </a:pPr>
            <a:r>
              <a:rPr lang="en-US" sz="1600" dirty="0" smtClean="0">
                <a:latin typeface="Times New Roman" pitchFamily="18" charset="0"/>
                <a:cs typeface="Times New Roman" pitchFamily="18" charset="0"/>
              </a:rPr>
              <a:t> Security and Privacy</a:t>
            </a:r>
          </a:p>
          <a:p>
            <a:pPr>
              <a:buFont typeface="Wingdings" pitchFamily="2" charset="2"/>
              <a:buChar char="v"/>
            </a:pPr>
            <a:r>
              <a:rPr lang="en-US" sz="1600" dirty="0" smtClean="0">
                <a:latin typeface="Times New Roman" pitchFamily="18" charset="0"/>
                <a:cs typeface="Times New Roman" pitchFamily="18" charset="0"/>
              </a:rPr>
              <a:t> Backup and Data Recovery</a:t>
            </a:r>
          </a:p>
          <a:p>
            <a:pPr>
              <a:buFont typeface="Wingdings" pitchFamily="2" charset="2"/>
              <a:buChar char="v"/>
            </a:pPr>
            <a:r>
              <a:rPr lang="en-US" sz="1600" dirty="0" smtClean="0">
                <a:latin typeface="Times New Roman" pitchFamily="18" charset="0"/>
                <a:cs typeface="Times New Roman" pitchFamily="18" charset="0"/>
              </a:rPr>
              <a:t> Accessibility</a:t>
            </a:r>
          </a:p>
          <a:p>
            <a:pPr>
              <a:buFont typeface="Wingdings" pitchFamily="2" charset="2"/>
              <a:buChar char="v"/>
            </a:pPr>
            <a:r>
              <a:rPr lang="en-US" sz="1600" dirty="0" smtClean="0">
                <a:latin typeface="Times New Roman" pitchFamily="18" charset="0"/>
                <a:cs typeface="Times New Roman" pitchFamily="18" charset="0"/>
              </a:rPr>
              <a:t> Feedback and Support</a:t>
            </a:r>
          </a:p>
          <a:p>
            <a:pPr marL="0" marR="0" lvl="0" indent="0" defTabSz="914400" eaLnBrk="1" fontAlgn="auto" latinLnBrk="0" hangingPunct="1">
              <a:lnSpc>
                <a:spcPct val="10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7"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FUNCTIONAL </a:t>
            </a:r>
            <a:r>
              <a:rPr lang="en-IN" sz="2000" b="1" dirty="0">
                <a:latin typeface="Times New Roman" pitchFamily="18" charset="0"/>
                <a:cs typeface="Times New Roman" pitchFamily="18" charset="0"/>
              </a:rPr>
              <a:t>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3888432"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5" name="Content Placeholder 2">
            <a:extLst>
              <a:ext uri="{FF2B5EF4-FFF2-40B4-BE49-F238E27FC236}">
                <a16:creationId xmlns="" xmlns:a16="http://schemas.microsoft.com/office/drawing/2014/main" id="{04B30118-7CFB-4468-BCC4-AC8EB675FCE1}"/>
              </a:ext>
            </a:extLst>
          </p:cNvPr>
          <p:cNvSpPr txBox="1">
            <a:spLocks/>
          </p:cNvSpPr>
          <p:nvPr/>
        </p:nvSpPr>
        <p:spPr>
          <a:xfrm>
            <a:off x="611560" y="1347614"/>
            <a:ext cx="5256584" cy="3240360"/>
          </a:xfrm>
          <a:prstGeom prst="rect">
            <a:avLst/>
          </a:prstGeom>
        </p:spPr>
        <p:txBody>
          <a:bodyPr wrap="square" lIns="0" tIns="0" rIns="0" bIns="0">
            <a:normAutofit lnSpcReduction="10000"/>
          </a:bodyPr>
          <a:lstStyle/>
          <a:p>
            <a:pPr>
              <a:buFont typeface="Wingdings" pitchFamily="2" charset="2"/>
              <a:buChar char="v"/>
            </a:pPr>
            <a:r>
              <a:rPr lang="en-US" sz="1600" dirty="0" smtClean="0">
                <a:latin typeface="Times New Roman" pitchFamily="18" charset="0"/>
                <a:cs typeface="Times New Roman" pitchFamily="18" charset="0"/>
              </a:rPr>
              <a:t>Reliability and Availability</a:t>
            </a:r>
          </a:p>
          <a:p>
            <a:pPr>
              <a:buFont typeface="Wingdings" pitchFamily="2" charset="2"/>
              <a:buChar char="v"/>
            </a:pPr>
            <a:r>
              <a:rPr lang="en-US" sz="1600" dirty="0" smtClean="0">
                <a:latin typeface="Times New Roman" pitchFamily="18" charset="0"/>
                <a:cs typeface="Times New Roman" pitchFamily="18" charset="0"/>
              </a:rPr>
              <a:t> Data Privacy and Compliance</a:t>
            </a:r>
          </a:p>
          <a:p>
            <a:pPr>
              <a:buFont typeface="Wingdings" pitchFamily="2" charset="2"/>
              <a:buChar char="v"/>
            </a:pPr>
            <a:r>
              <a:rPr lang="en-US" sz="1600" dirty="0" smtClean="0">
                <a:latin typeface="Times New Roman" pitchFamily="18" charset="0"/>
                <a:cs typeface="Times New Roman" pitchFamily="18" charset="0"/>
              </a:rPr>
              <a:t> Performance</a:t>
            </a:r>
          </a:p>
          <a:p>
            <a:pPr>
              <a:buFont typeface="Wingdings" pitchFamily="2" charset="2"/>
              <a:buChar char="v"/>
            </a:pPr>
            <a:r>
              <a:rPr lang="en-US" sz="1600" dirty="0" smtClean="0">
                <a:latin typeface="Times New Roman" pitchFamily="18" charset="0"/>
                <a:cs typeface="Times New Roman" pitchFamily="18" charset="0"/>
              </a:rPr>
              <a:t> Compatibility</a:t>
            </a:r>
          </a:p>
          <a:p>
            <a:pPr>
              <a:buFont typeface="Wingdings" pitchFamily="2" charset="2"/>
              <a:buChar char="v"/>
            </a:pPr>
            <a:r>
              <a:rPr lang="en-US" sz="1600" dirty="0" smtClean="0">
                <a:latin typeface="Times New Roman" pitchFamily="18" charset="0"/>
                <a:cs typeface="Times New Roman" pitchFamily="18" charset="0"/>
              </a:rPr>
              <a:t> Mobile Responsiveness</a:t>
            </a:r>
          </a:p>
          <a:p>
            <a:pPr>
              <a:buFont typeface="Wingdings" pitchFamily="2" charset="2"/>
              <a:buChar char="v"/>
            </a:pPr>
            <a:r>
              <a:rPr lang="en-US" sz="1600" dirty="0" smtClean="0">
                <a:latin typeface="Times New Roman" pitchFamily="18" charset="0"/>
                <a:cs typeface="Times New Roman" pitchFamily="18" charset="0"/>
              </a:rPr>
              <a:t> Usability and User Experience</a:t>
            </a:r>
          </a:p>
          <a:p>
            <a:pPr>
              <a:buFont typeface="Wingdings" pitchFamily="2" charset="2"/>
              <a:buChar char="v"/>
            </a:pPr>
            <a:r>
              <a:rPr lang="en-US" sz="1600" dirty="0" smtClean="0">
                <a:latin typeface="Times New Roman" pitchFamily="18" charset="0"/>
                <a:cs typeface="Times New Roman" pitchFamily="18" charset="0"/>
              </a:rPr>
              <a:t> Performance Monitoring and Optimization</a:t>
            </a:r>
          </a:p>
          <a:p>
            <a:pPr>
              <a:buFont typeface="Wingdings" pitchFamily="2" charset="2"/>
              <a:buChar char="v"/>
            </a:pPr>
            <a:r>
              <a:rPr lang="en-US" sz="1600" dirty="0" smtClean="0">
                <a:latin typeface="Times New Roman" pitchFamily="18" charset="0"/>
                <a:cs typeface="Times New Roman" pitchFamily="18" charset="0"/>
              </a:rPr>
              <a:t> Cost Constraints (if applicable)</a:t>
            </a:r>
          </a:p>
          <a:p>
            <a:pPr>
              <a:buFont typeface="Wingdings" pitchFamily="2" charset="2"/>
              <a:buChar char="v"/>
            </a:pPr>
            <a:r>
              <a:rPr lang="en-US" sz="1600" dirty="0" smtClean="0">
                <a:latin typeface="Times New Roman" pitchFamily="18" charset="0"/>
                <a:cs typeface="Times New Roman" pitchFamily="18" charset="0"/>
              </a:rPr>
              <a:t> Documentation and Training</a:t>
            </a:r>
          </a:p>
          <a:p>
            <a:pPr>
              <a:buFont typeface="Wingdings" pitchFamily="2" charset="2"/>
              <a:buChar char="v"/>
            </a:pPr>
            <a:r>
              <a:rPr lang="en-US" sz="1600" dirty="0" smtClean="0">
                <a:latin typeface="Times New Roman" pitchFamily="18" charset="0"/>
                <a:cs typeface="Times New Roman" pitchFamily="18" charset="0"/>
              </a:rPr>
              <a:t> Compliance with Industry Standards</a:t>
            </a:r>
          </a:p>
          <a:p>
            <a:pPr>
              <a:buFont typeface="Wingdings" pitchFamily="2" charset="2"/>
              <a:buChar char="v"/>
            </a:pPr>
            <a:r>
              <a:rPr lang="en-US" sz="1600" dirty="0" smtClean="0">
                <a:latin typeface="Times New Roman" pitchFamily="18" charset="0"/>
                <a:cs typeface="Times New Roman" pitchFamily="18" charset="0"/>
              </a:rPr>
              <a:t> Support and Maintenance</a:t>
            </a:r>
          </a:p>
          <a:p>
            <a:pPr>
              <a:buFont typeface="Wingdings" pitchFamily="2" charset="2"/>
              <a:buChar char="v"/>
            </a:pPr>
            <a:r>
              <a:rPr lang="en-US" sz="1600" dirty="0" smtClean="0">
                <a:latin typeface="Times New Roman" pitchFamily="18" charset="0"/>
                <a:cs typeface="Times New Roman" pitchFamily="18" charset="0"/>
              </a:rPr>
              <a:t> Scalability</a:t>
            </a:r>
          </a:p>
          <a:p>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marL="0" marR="0" lvl="0" indent="0" defTabSz="914400" eaLnBrk="1" fontAlgn="auto" latinLnBrk="0" hangingPunct="1">
              <a:lnSpc>
                <a:spcPct val="150000"/>
              </a:lnSpc>
              <a:spcBef>
                <a:spcPts val="0"/>
              </a:spcBef>
              <a:spcAft>
                <a:spcPts val="0"/>
              </a:spcAft>
              <a:buClrTx/>
              <a:buSzTx/>
              <a:buFont typeface="Wingdings" pitchFamily="2" charset="2"/>
              <a:buChar char="Ø"/>
              <a:tabLst/>
              <a:defRPr/>
            </a:pPr>
            <a:endParaRPr kumimoji="0" lang="en-IN" sz="16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endParaRPr>
          </a:p>
        </p:txBody>
      </p:sp>
      <p:sp>
        <p:nvSpPr>
          <p:cNvPr id="6"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NON FUNCTIONAL REQUIREMENTS</a:t>
            </a:r>
            <a:endParaRPr sz="2000" b="1" dirty="0">
              <a:latin typeface="Times New Roman" pitchFamily="18" charset="0"/>
              <a:cs typeface="Times New Roman" pitchFamily="18" charset="0"/>
            </a:endParaRPr>
          </a:p>
        </p:txBody>
      </p:sp>
      <p:cxnSp>
        <p:nvCxnSpPr>
          <p:cNvPr id="8" name="Straight Connector 7"/>
          <p:cNvCxnSpPr/>
          <p:nvPr/>
        </p:nvCxnSpPr>
        <p:spPr>
          <a:xfrm>
            <a:off x="539552" y="987574"/>
            <a:ext cx="4536504"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6" name="Content Placeholder 2">
            <a:extLst>
              <a:ext uri="{FF2B5EF4-FFF2-40B4-BE49-F238E27FC236}">
                <a16:creationId xmlns="" xmlns:a16="http://schemas.microsoft.com/office/drawing/2014/main" id="{2C242D9E-51EE-41B0-92DB-AB2D1CDCBE2C}"/>
              </a:ext>
            </a:extLst>
          </p:cNvPr>
          <p:cNvSpPr txBox="1">
            <a:spLocks/>
          </p:cNvSpPr>
          <p:nvPr/>
        </p:nvSpPr>
        <p:spPr>
          <a:xfrm>
            <a:off x="611560" y="1491630"/>
            <a:ext cx="5400599" cy="3651870"/>
          </a:xfrm>
          <a:prstGeom prst="rect">
            <a:avLst/>
          </a:prstGeom>
        </p:spPr>
        <p:txBody>
          <a:bodyPr wrap="square" lIns="0" tIns="0" rIns="0" bIns="0">
            <a:normAutofit/>
          </a:bodyPr>
          <a:lstStyle/>
          <a:p>
            <a:pPr lvl="0">
              <a:lnSpc>
                <a:spcPct val="150000"/>
              </a:lnSpc>
              <a:buFont typeface="Wingdings" pitchFamily="2" charset="2"/>
              <a:buChar char="Ø"/>
              <a:defRPr/>
            </a:pPr>
            <a:r>
              <a:rPr lang="en-GB" sz="1600" dirty="0" smtClean="0"/>
              <a:t>When you’re thinking about how to end a blog post, you might want to consider redirecting your readers to other resources on your brand’s website or social media channels. The upside to this approach is that while readers might not be convinced to learn more about your brand through just one blog, they might be interested in other related links. This way you can maximize audience engagement with your brand and also get more clicks on other articles! As an example, we’re adding a related link below to </a:t>
            </a:r>
            <a:r>
              <a:rPr lang="en-GB" sz="1600" dirty="0" err="1" smtClean="0"/>
              <a:t>Simplified’s</a:t>
            </a:r>
            <a:r>
              <a:rPr lang="en-GB" sz="1600" dirty="0" smtClean="0"/>
              <a:t> copy AI assistant:</a:t>
            </a:r>
            <a:endParaRPr kumimoji="0" lang="en-US" sz="1600" b="0" i="0" u="none" strike="noStrike" kern="0" cap="none" spc="0" normalizeH="0" baseline="0" noProof="0" dirty="0">
              <a:ln>
                <a:noFill/>
              </a:ln>
              <a:solidFill>
                <a:sysClr val="windowText" lastClr="000000"/>
              </a:solidFill>
              <a:effectLst/>
              <a:uLnTx/>
              <a:uFillTx/>
              <a:latin typeface="Times" panose="02020603050405020304" pitchFamily="18" charset="0"/>
              <a:ea typeface="+mn-ea"/>
              <a:cs typeface="+mn-cs"/>
            </a:endParaRPr>
          </a:p>
        </p:txBody>
      </p:sp>
      <p:sp>
        <p:nvSpPr>
          <p:cNvPr id="8" name="object 3"/>
          <p:cNvSpPr txBox="1"/>
          <p:nvPr/>
        </p:nvSpPr>
        <p:spPr>
          <a:xfrm>
            <a:off x="539552" y="692621"/>
            <a:ext cx="5258932" cy="294953"/>
          </a:xfrm>
          <a:prstGeom prst="rect">
            <a:avLst/>
          </a:prstGeom>
        </p:spPr>
        <p:txBody>
          <a:bodyPr vert="horz" wrap="square" lIns="0" tIns="0" rIns="0" bIns="0" rtlCol="0">
            <a:spAutoFit/>
          </a:bodyPr>
          <a:lstStyle/>
          <a:p>
            <a:pPr>
              <a:lnSpc>
                <a:spcPts val="2345"/>
              </a:lnSpc>
            </a:pPr>
            <a:r>
              <a:rPr lang="en-IN" sz="2000" b="1" dirty="0" smtClean="0">
                <a:latin typeface="Times New Roman" pitchFamily="18" charset="0"/>
                <a:cs typeface="Times New Roman" pitchFamily="18" charset="0"/>
              </a:rPr>
              <a:t>CONCLUSION</a:t>
            </a:r>
            <a:endParaRPr sz="2000" b="1" dirty="0">
              <a:latin typeface="Times New Roman" pitchFamily="18" charset="0"/>
              <a:cs typeface="Times New Roman" pitchFamily="18" charset="0"/>
            </a:endParaRPr>
          </a:p>
        </p:txBody>
      </p:sp>
      <p:cxnSp>
        <p:nvCxnSpPr>
          <p:cNvPr id="9" name="Straight Connector 8"/>
          <p:cNvCxnSpPr/>
          <p:nvPr/>
        </p:nvCxnSpPr>
        <p:spPr>
          <a:xfrm>
            <a:off x="539552" y="987574"/>
            <a:ext cx="1656184" cy="0"/>
          </a:xfrm>
          <a:prstGeom prst="line">
            <a:avLst/>
          </a:prstGeom>
        </p:spPr>
        <p:style>
          <a:lnRef idx="2">
            <a:schemeClr val="accent2"/>
          </a:lnRef>
          <a:fillRef idx="0">
            <a:schemeClr val="accent2"/>
          </a:fillRef>
          <a:effectRef idx="1">
            <a:schemeClr val="accent2"/>
          </a:effectRef>
          <a:fontRef idx="minor">
            <a:schemeClr val="tx1"/>
          </a:fontRef>
        </p:style>
      </p:cxnSp>
      <p:pic>
        <p:nvPicPr>
          <p:cNvPr id="18" name="Picture 2" descr="Free vector organic flat blog post illustration with people">
            <a:extLst>
              <a:ext uri="{FF2B5EF4-FFF2-40B4-BE49-F238E27FC236}">
                <a16:creationId xmlns:a16="http://schemas.microsoft.com/office/drawing/2014/main" xmlns="" id="{5D666153-5A7A-4A3B-80E3-61024FB3E5C9}"/>
              </a:ext>
            </a:extLst>
          </p:cNvPr>
          <p:cNvPicPr>
            <a:picLocks noChangeAspect="1" noChangeArrowheads="1"/>
          </p:cNvPicPr>
          <p:nvPr/>
        </p:nvPicPr>
        <p:blipFill>
          <a:blip r:embed="rId3"/>
          <a:srcRect/>
          <a:stretch>
            <a:fillRect/>
          </a:stretch>
        </p:blipFill>
        <p:spPr bwMode="auto">
          <a:xfrm>
            <a:off x="6281190" y="1714494"/>
            <a:ext cx="2721093" cy="235744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470</Words>
  <Application>Microsoft Office PowerPoint</Application>
  <PresentationFormat>On-screen Show (16:9)</PresentationFormat>
  <Paragraphs>83</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Times New Roman</vt:lpstr>
      <vt:lpstr>CFRUAJ+EBGaramond-Medium</vt:lpstr>
      <vt:lpstr>Wingdings</vt:lpstr>
      <vt:lpstr>KQGMTU+Arial-BoldMT</vt:lpstr>
      <vt:lpstr>Times</vt:lpstr>
      <vt:lpstr>ILIIOR+EBGaramond-Bold</vt:lpstr>
      <vt:lpstr>BTMONA+EBGaramond-Regular</vt:lpstr>
      <vt:lpstr>RMKPBC+PublicSans-BoldItalic</vt:lpstr>
      <vt:lpstr>Theme Office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OS LAB</dc:creator>
  <cp:lastModifiedBy>IP LAB</cp:lastModifiedBy>
  <cp:revision>23</cp:revision>
  <dcterms:modified xsi:type="dcterms:W3CDTF">2023-11-03T10:12:01Z</dcterms:modified>
</cp:coreProperties>
</file>