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18-05-2023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902567"/>
            <a:chOff x="0" y="0"/>
            <a:chExt cx="12192000" cy="69025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xmlns="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Dashboard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90E7F59-78D3-459D-8505-D5CE6D8DA343}"/>
                </a:ext>
              </a:extLst>
            </p:cNvPr>
            <p:cNvSpPr txBox="1"/>
            <p:nvPr/>
          </p:nvSpPr>
          <p:spPr>
            <a:xfrm>
              <a:off x="8796889" y="6625568"/>
              <a:ext cx="330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xmlns="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xmlns="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D309B045-63EC-45BB-88D1-3F03DD142046}"/>
              </a:ext>
            </a:extLst>
          </p:cNvPr>
          <p:cNvSpPr/>
          <p:nvPr/>
        </p:nvSpPr>
        <p:spPr>
          <a:xfrm>
            <a:off x="393031" y="264695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manicandone</cp:lastModifiedBy>
  <cp:revision>2</cp:revision>
  <dcterms:created xsi:type="dcterms:W3CDTF">2020-09-05T11:58:42Z</dcterms:created>
  <dcterms:modified xsi:type="dcterms:W3CDTF">2023-05-17T19:25:05Z</dcterms:modified>
</cp:coreProperties>
</file>