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8" r:id="rId3"/>
    <p:sldId id="257" r:id="rId4"/>
    <p:sldId id="261" r:id="rId5"/>
    <p:sldId id="262" r:id="rId6"/>
    <p:sldId id="259" r:id="rId7"/>
    <p:sldId id="274" r:id="rId8"/>
    <p:sldId id="269" r:id="rId9"/>
    <p:sldId id="271"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AD47"/>
    <a:srgbClr val="C00000"/>
    <a:srgbClr val="ED7D31"/>
    <a:srgbClr val="D03636"/>
    <a:srgbClr val="FF0000"/>
    <a:srgbClr val="FFACAC"/>
    <a:srgbClr val="46A8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1C8B93-C1D1-4A5E-AACE-2DBD11B7DC6F}" v="1045" dt="2023-05-31T22:52:42.096"/>
    <p1510:client id="{9B41FE5D-2665-4194-B8FF-57CFC184C763}" v="21" dt="2023-06-01T13:24:06.9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594" autoAdjust="0"/>
  </p:normalViewPr>
  <p:slideViewPr>
    <p:cSldViewPr snapToGrid="0">
      <p:cViewPr varScale="1">
        <p:scale>
          <a:sx n="100" d="100"/>
          <a:sy n="100" d="100"/>
        </p:scale>
        <p:origin x="153"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kund Sutrave" userId="efe81d1a77754d43" providerId="LiveId" clId="{169BCBE7-8C1E-4E6E-A219-9E04798A1461}"/>
    <pc:docChg chg="undo custSel addSld modSld">
      <pc:chgData name="Mukund Sutrave" userId="efe81d1a77754d43" providerId="LiveId" clId="{169BCBE7-8C1E-4E6E-A219-9E04798A1461}" dt="2023-05-20T09:26:56.072" v="1305" actId="478"/>
      <pc:docMkLst>
        <pc:docMk/>
      </pc:docMkLst>
      <pc:sldChg chg="addSp delSp modSp new mod">
        <pc:chgData name="Mukund Sutrave" userId="efe81d1a77754d43" providerId="LiveId" clId="{169BCBE7-8C1E-4E6E-A219-9E04798A1461}" dt="2023-05-20T09:26:48.853" v="1303" actId="113"/>
        <pc:sldMkLst>
          <pc:docMk/>
          <pc:sldMk cId="2983182652" sldId="256"/>
        </pc:sldMkLst>
        <pc:spChg chg="del">
          <ac:chgData name="Mukund Sutrave" userId="efe81d1a77754d43" providerId="LiveId" clId="{169BCBE7-8C1E-4E6E-A219-9E04798A1461}" dt="2023-05-20T08:47:33.749" v="1" actId="478"/>
          <ac:spMkLst>
            <pc:docMk/>
            <pc:sldMk cId="2983182652" sldId="256"/>
            <ac:spMk id="2" creationId="{30FAFD76-8E54-D4EB-63AD-161FB17F78FE}"/>
          </ac:spMkLst>
        </pc:spChg>
        <pc:spChg chg="del">
          <ac:chgData name="Mukund Sutrave" userId="efe81d1a77754d43" providerId="LiveId" clId="{169BCBE7-8C1E-4E6E-A219-9E04798A1461}" dt="2023-05-20T08:47:33.749" v="1" actId="478"/>
          <ac:spMkLst>
            <pc:docMk/>
            <pc:sldMk cId="2983182652" sldId="256"/>
            <ac:spMk id="3" creationId="{C1F63E01-63DF-2F5E-5D24-7C9DA34CB140}"/>
          </ac:spMkLst>
        </pc:spChg>
        <pc:spChg chg="add mod">
          <ac:chgData name="Mukund Sutrave" userId="efe81d1a77754d43" providerId="LiveId" clId="{169BCBE7-8C1E-4E6E-A219-9E04798A1461}" dt="2023-05-20T09:13:20.146" v="934" actId="20577"/>
          <ac:spMkLst>
            <pc:docMk/>
            <pc:sldMk cId="2983182652" sldId="256"/>
            <ac:spMk id="4" creationId="{569A2DAC-4873-CBB8-44A7-70A22091F7B5}"/>
          </ac:spMkLst>
        </pc:spChg>
        <pc:spChg chg="add mod">
          <ac:chgData name="Mukund Sutrave" userId="efe81d1a77754d43" providerId="LiveId" clId="{169BCBE7-8C1E-4E6E-A219-9E04798A1461}" dt="2023-05-20T09:26:48.853" v="1303" actId="113"/>
          <ac:spMkLst>
            <pc:docMk/>
            <pc:sldMk cId="2983182652" sldId="256"/>
            <ac:spMk id="5" creationId="{26E10E14-FC3C-1DF0-16CF-D806719C22E2}"/>
          </ac:spMkLst>
        </pc:spChg>
        <pc:spChg chg="add del mod">
          <ac:chgData name="Mukund Sutrave" userId="efe81d1a77754d43" providerId="LiveId" clId="{169BCBE7-8C1E-4E6E-A219-9E04798A1461}" dt="2023-05-20T08:51:32.723" v="354" actId="478"/>
          <ac:spMkLst>
            <pc:docMk/>
            <pc:sldMk cId="2983182652" sldId="256"/>
            <ac:spMk id="6" creationId="{92E42DF5-5902-3271-9A2F-2E8065F304AC}"/>
          </ac:spMkLst>
        </pc:spChg>
        <pc:spChg chg="add del mod">
          <ac:chgData name="Mukund Sutrave" userId="efe81d1a77754d43" providerId="LiveId" clId="{169BCBE7-8C1E-4E6E-A219-9E04798A1461}" dt="2023-05-20T09:03:27.927" v="755"/>
          <ac:spMkLst>
            <pc:docMk/>
            <pc:sldMk cId="2983182652" sldId="256"/>
            <ac:spMk id="8" creationId="{484EA613-D687-2CC7-E088-11CCCDDF1845}"/>
          </ac:spMkLst>
        </pc:spChg>
        <pc:spChg chg="add mod">
          <ac:chgData name="Mukund Sutrave" userId="efe81d1a77754d43" providerId="LiveId" clId="{169BCBE7-8C1E-4E6E-A219-9E04798A1461}" dt="2023-05-20T09:06:09.330" v="784" actId="108"/>
          <ac:spMkLst>
            <pc:docMk/>
            <pc:sldMk cId="2983182652" sldId="256"/>
            <ac:spMk id="10" creationId="{79BFBFD2-7F45-14A4-1D67-09FA88FD82D9}"/>
          </ac:spMkLst>
        </pc:spChg>
        <pc:graphicFrameChg chg="add mod modGraphic">
          <ac:chgData name="Mukund Sutrave" userId="efe81d1a77754d43" providerId="LiveId" clId="{169BCBE7-8C1E-4E6E-A219-9E04798A1461}" dt="2023-05-20T09:08:02.403" v="792" actId="207"/>
          <ac:graphicFrameMkLst>
            <pc:docMk/>
            <pc:sldMk cId="2983182652" sldId="256"/>
            <ac:graphicFrameMk id="7" creationId="{C40FDD69-C385-428A-AA34-D74A27F4F45B}"/>
          </ac:graphicFrameMkLst>
        </pc:graphicFrameChg>
        <pc:cxnChg chg="add mod">
          <ac:chgData name="Mukund Sutrave" userId="efe81d1a77754d43" providerId="LiveId" clId="{169BCBE7-8C1E-4E6E-A219-9E04798A1461}" dt="2023-05-20T09:26:42.367" v="1302" actId="692"/>
          <ac:cxnSpMkLst>
            <pc:docMk/>
            <pc:sldMk cId="2983182652" sldId="256"/>
            <ac:cxnSpMk id="12" creationId="{BBBE37B1-3EE8-80F6-E4DD-A3B58815AF15}"/>
          </ac:cxnSpMkLst>
        </pc:cxnChg>
      </pc:sldChg>
      <pc:sldChg chg="addSp delSp modSp new mod">
        <pc:chgData name="Mukund Sutrave" userId="efe81d1a77754d43" providerId="LiveId" clId="{169BCBE7-8C1E-4E6E-A219-9E04798A1461}" dt="2023-05-20T09:26:02.305" v="1275"/>
        <pc:sldMkLst>
          <pc:docMk/>
          <pc:sldMk cId="582619906" sldId="257"/>
        </pc:sldMkLst>
        <pc:spChg chg="del">
          <ac:chgData name="Mukund Sutrave" userId="efe81d1a77754d43" providerId="LiveId" clId="{169BCBE7-8C1E-4E6E-A219-9E04798A1461}" dt="2023-05-20T09:13:31.202" v="938" actId="478"/>
          <ac:spMkLst>
            <pc:docMk/>
            <pc:sldMk cId="582619906" sldId="257"/>
            <ac:spMk id="2" creationId="{F49AF636-DC31-A3ED-1416-BDA7B125351C}"/>
          </ac:spMkLst>
        </pc:spChg>
        <pc:spChg chg="del">
          <ac:chgData name="Mukund Sutrave" userId="efe81d1a77754d43" providerId="LiveId" clId="{169BCBE7-8C1E-4E6E-A219-9E04798A1461}" dt="2023-05-20T09:13:31.202" v="938" actId="478"/>
          <ac:spMkLst>
            <pc:docMk/>
            <pc:sldMk cId="582619906" sldId="257"/>
            <ac:spMk id="3" creationId="{68C16F13-4057-4948-D8E1-DB5EB7CA04AD}"/>
          </ac:spMkLst>
        </pc:spChg>
        <pc:spChg chg="add mod">
          <ac:chgData name="Mukund Sutrave" userId="efe81d1a77754d43" providerId="LiveId" clId="{169BCBE7-8C1E-4E6E-A219-9E04798A1461}" dt="2023-05-20T09:23:40.761" v="1267" actId="13822"/>
          <ac:spMkLst>
            <pc:docMk/>
            <pc:sldMk cId="582619906" sldId="257"/>
            <ac:spMk id="4" creationId="{69DE2E65-4CED-A7ED-9775-3DB51ECEC6E6}"/>
          </ac:spMkLst>
        </pc:spChg>
        <pc:spChg chg="add mod">
          <ac:chgData name="Mukund Sutrave" userId="efe81d1a77754d43" providerId="LiveId" clId="{169BCBE7-8C1E-4E6E-A219-9E04798A1461}" dt="2023-05-20T09:22:12.917" v="1259" actId="207"/>
          <ac:spMkLst>
            <pc:docMk/>
            <pc:sldMk cId="582619906" sldId="257"/>
            <ac:spMk id="5" creationId="{2A2DBE21-3657-0627-AD2A-E1BF9DCB2A1E}"/>
          </ac:spMkLst>
        </pc:spChg>
        <pc:spChg chg="add mod">
          <ac:chgData name="Mukund Sutrave" userId="efe81d1a77754d43" providerId="LiveId" clId="{169BCBE7-8C1E-4E6E-A219-9E04798A1461}" dt="2023-05-20T09:16:45.048" v="1034" actId="1076"/>
          <ac:spMkLst>
            <pc:docMk/>
            <pc:sldMk cId="582619906" sldId="257"/>
            <ac:spMk id="6" creationId="{F959989F-A634-F275-26E4-A2A3744AA250}"/>
          </ac:spMkLst>
        </pc:spChg>
        <pc:spChg chg="add mod">
          <ac:chgData name="Mukund Sutrave" userId="efe81d1a77754d43" providerId="LiveId" clId="{169BCBE7-8C1E-4E6E-A219-9E04798A1461}" dt="2023-05-20T09:16:45.048" v="1034" actId="1076"/>
          <ac:spMkLst>
            <pc:docMk/>
            <pc:sldMk cId="582619906" sldId="257"/>
            <ac:spMk id="7" creationId="{059B633F-0285-56D6-0269-02BF746BE3B6}"/>
          </ac:spMkLst>
        </pc:spChg>
        <pc:spChg chg="add mod">
          <ac:chgData name="Mukund Sutrave" userId="efe81d1a77754d43" providerId="LiveId" clId="{169BCBE7-8C1E-4E6E-A219-9E04798A1461}" dt="2023-05-20T09:22:45.526" v="1261" actId="108"/>
          <ac:spMkLst>
            <pc:docMk/>
            <pc:sldMk cId="582619906" sldId="257"/>
            <ac:spMk id="8" creationId="{48D01AE0-FF7B-D6CC-9815-4A9D45C9F81F}"/>
          </ac:spMkLst>
        </pc:spChg>
        <pc:spChg chg="add mod">
          <ac:chgData name="Mukund Sutrave" userId="efe81d1a77754d43" providerId="LiveId" clId="{169BCBE7-8C1E-4E6E-A219-9E04798A1461}" dt="2023-05-20T09:23:00.865" v="1263" actId="207"/>
          <ac:spMkLst>
            <pc:docMk/>
            <pc:sldMk cId="582619906" sldId="257"/>
            <ac:spMk id="9" creationId="{0DCC18C6-2303-803F-941C-88CA56FD4BBD}"/>
          </ac:spMkLst>
        </pc:spChg>
        <pc:spChg chg="add mod">
          <ac:chgData name="Mukund Sutrave" userId="efe81d1a77754d43" providerId="LiveId" clId="{169BCBE7-8C1E-4E6E-A219-9E04798A1461}" dt="2023-05-20T09:25:12.533" v="1271" actId="208"/>
          <ac:spMkLst>
            <pc:docMk/>
            <pc:sldMk cId="582619906" sldId="257"/>
            <ac:spMk id="10" creationId="{E37B18C6-037A-9BA3-F44A-9CC24DB0D41E}"/>
          </ac:spMkLst>
        </pc:spChg>
        <pc:spChg chg="add mod">
          <ac:chgData name="Mukund Sutrave" userId="efe81d1a77754d43" providerId="LiveId" clId="{169BCBE7-8C1E-4E6E-A219-9E04798A1461}" dt="2023-05-20T09:25:16.998" v="1272" actId="208"/>
          <ac:spMkLst>
            <pc:docMk/>
            <pc:sldMk cId="582619906" sldId="257"/>
            <ac:spMk id="11" creationId="{05D9A3AD-C532-5C76-77F3-87465C27706E}"/>
          </ac:spMkLst>
        </pc:spChg>
        <pc:spChg chg="add mod">
          <ac:chgData name="Mukund Sutrave" userId="efe81d1a77754d43" providerId="LiveId" clId="{169BCBE7-8C1E-4E6E-A219-9E04798A1461}" dt="2023-05-20T09:23:55.179" v="1268" actId="1076"/>
          <ac:spMkLst>
            <pc:docMk/>
            <pc:sldMk cId="582619906" sldId="257"/>
            <ac:spMk id="12" creationId="{CFC4EC5C-2CF8-6985-224F-B3C79FB42B90}"/>
          </ac:spMkLst>
        </pc:spChg>
        <pc:spChg chg="add mod">
          <ac:chgData name="Mukund Sutrave" userId="efe81d1a77754d43" providerId="LiveId" clId="{169BCBE7-8C1E-4E6E-A219-9E04798A1461}" dt="2023-05-20T09:23:28.981" v="1266" actId="13822"/>
          <ac:spMkLst>
            <pc:docMk/>
            <pc:sldMk cId="582619906" sldId="257"/>
            <ac:spMk id="13" creationId="{D0918835-EDBE-F38F-677C-43B014133876}"/>
          </ac:spMkLst>
        </pc:spChg>
        <pc:spChg chg="add del mod">
          <ac:chgData name="Mukund Sutrave" userId="efe81d1a77754d43" providerId="LiveId" clId="{169BCBE7-8C1E-4E6E-A219-9E04798A1461}" dt="2023-05-20T09:17:40.471" v="1048" actId="478"/>
          <ac:spMkLst>
            <pc:docMk/>
            <pc:sldMk cId="582619906" sldId="257"/>
            <ac:spMk id="14" creationId="{086E9062-3DCA-8767-CCAE-8E23D2C3A2C6}"/>
          </ac:spMkLst>
        </pc:spChg>
        <pc:spChg chg="add mod">
          <ac:chgData name="Mukund Sutrave" userId="efe81d1a77754d43" providerId="LiveId" clId="{169BCBE7-8C1E-4E6E-A219-9E04798A1461}" dt="2023-05-20T09:16:56.398" v="1047" actId="20577"/>
          <ac:spMkLst>
            <pc:docMk/>
            <pc:sldMk cId="582619906" sldId="257"/>
            <ac:spMk id="15" creationId="{E49D329B-6CDD-D64A-6024-F63CCE7A7235}"/>
          </ac:spMkLst>
        </pc:spChg>
        <pc:spChg chg="add del mod">
          <ac:chgData name="Mukund Sutrave" userId="efe81d1a77754d43" providerId="LiveId" clId="{169BCBE7-8C1E-4E6E-A219-9E04798A1461}" dt="2023-05-20T09:17:47.823" v="1050" actId="478"/>
          <ac:spMkLst>
            <pc:docMk/>
            <pc:sldMk cId="582619906" sldId="257"/>
            <ac:spMk id="16" creationId="{C4D5922C-0CD6-EBC6-FFBC-C519C0621AFD}"/>
          </ac:spMkLst>
        </pc:spChg>
        <pc:spChg chg="add mod">
          <ac:chgData name="Mukund Sutrave" userId="efe81d1a77754d43" providerId="LiveId" clId="{169BCBE7-8C1E-4E6E-A219-9E04798A1461}" dt="2023-05-20T09:18:02.910" v="1129" actId="403"/>
          <ac:spMkLst>
            <pc:docMk/>
            <pc:sldMk cId="582619906" sldId="257"/>
            <ac:spMk id="17" creationId="{2229F337-68D7-93B8-796C-E246E90436E9}"/>
          </ac:spMkLst>
        </pc:spChg>
        <pc:spChg chg="add del mod">
          <ac:chgData name="Mukund Sutrave" userId="efe81d1a77754d43" providerId="LiveId" clId="{169BCBE7-8C1E-4E6E-A219-9E04798A1461}" dt="2023-05-20T09:17:46.006" v="1049" actId="478"/>
          <ac:spMkLst>
            <pc:docMk/>
            <pc:sldMk cId="582619906" sldId="257"/>
            <ac:spMk id="18" creationId="{72BA459E-2F88-F274-2B25-ADAF82139878}"/>
          </ac:spMkLst>
        </pc:spChg>
        <pc:spChg chg="add del mod">
          <ac:chgData name="Mukund Sutrave" userId="efe81d1a77754d43" providerId="LiveId" clId="{169BCBE7-8C1E-4E6E-A219-9E04798A1461}" dt="2023-05-20T09:17:46.006" v="1049" actId="478"/>
          <ac:spMkLst>
            <pc:docMk/>
            <pc:sldMk cId="582619906" sldId="257"/>
            <ac:spMk id="19" creationId="{93F449B5-B9DB-EA7B-1E01-B42E576D9E0C}"/>
          </ac:spMkLst>
        </pc:spChg>
        <pc:spChg chg="add mod">
          <ac:chgData name="Mukund Sutrave" userId="efe81d1a77754d43" providerId="LiveId" clId="{169BCBE7-8C1E-4E6E-A219-9E04798A1461}" dt="2023-05-20T09:16:49.468" v="1036" actId="1076"/>
          <ac:spMkLst>
            <pc:docMk/>
            <pc:sldMk cId="582619906" sldId="257"/>
            <ac:spMk id="20" creationId="{13513492-9D6E-C240-DF79-819AF616D678}"/>
          </ac:spMkLst>
        </pc:spChg>
        <pc:spChg chg="add mod">
          <ac:chgData name="Mukund Sutrave" userId="efe81d1a77754d43" providerId="LiveId" clId="{169BCBE7-8C1E-4E6E-A219-9E04798A1461}" dt="2023-05-20T09:21:22.397" v="1252" actId="207"/>
          <ac:spMkLst>
            <pc:docMk/>
            <pc:sldMk cId="582619906" sldId="257"/>
            <ac:spMk id="23" creationId="{0BFF8976-5A17-E94E-CC02-17844C98CBBE}"/>
          </ac:spMkLst>
        </pc:spChg>
        <pc:spChg chg="add mod">
          <ac:chgData name="Mukund Sutrave" userId="efe81d1a77754d43" providerId="LiveId" clId="{169BCBE7-8C1E-4E6E-A219-9E04798A1461}" dt="2023-05-20T09:23:17.221" v="1265" actId="207"/>
          <ac:spMkLst>
            <pc:docMk/>
            <pc:sldMk cId="582619906" sldId="257"/>
            <ac:spMk id="24" creationId="{126761FB-C9AA-06C7-BCE1-D51BCA5C47BC}"/>
          </ac:spMkLst>
        </pc:spChg>
        <pc:spChg chg="add mod">
          <ac:chgData name="Mukund Sutrave" userId="efe81d1a77754d43" providerId="LiveId" clId="{169BCBE7-8C1E-4E6E-A219-9E04798A1461}" dt="2023-05-20T09:21:28.255" v="1253" actId="207"/>
          <ac:spMkLst>
            <pc:docMk/>
            <pc:sldMk cId="582619906" sldId="257"/>
            <ac:spMk id="25" creationId="{F4571910-DB64-F345-657C-3C7658CE00A7}"/>
          </ac:spMkLst>
        </pc:spChg>
        <pc:spChg chg="add mod">
          <ac:chgData name="Mukund Sutrave" userId="efe81d1a77754d43" providerId="LiveId" clId="{169BCBE7-8C1E-4E6E-A219-9E04798A1461}" dt="2023-05-20T09:24:54.306" v="1269" actId="208"/>
          <ac:spMkLst>
            <pc:docMk/>
            <pc:sldMk cId="582619906" sldId="257"/>
            <ac:spMk id="26" creationId="{5A486395-3C68-7DFB-12F4-D7DB42FA177C}"/>
          </ac:spMkLst>
        </pc:spChg>
        <pc:spChg chg="add mod">
          <ac:chgData name="Mukund Sutrave" userId="efe81d1a77754d43" providerId="LiveId" clId="{169BCBE7-8C1E-4E6E-A219-9E04798A1461}" dt="2023-05-20T09:21:34.537" v="1254" actId="207"/>
          <ac:spMkLst>
            <pc:docMk/>
            <pc:sldMk cId="582619906" sldId="257"/>
            <ac:spMk id="27" creationId="{4A246E5E-8DB9-B028-B334-5FD7883D57D3}"/>
          </ac:spMkLst>
        </pc:spChg>
        <pc:spChg chg="add mod">
          <ac:chgData name="Mukund Sutrave" userId="efe81d1a77754d43" providerId="LiveId" clId="{169BCBE7-8C1E-4E6E-A219-9E04798A1461}" dt="2023-05-20T09:25:04.985" v="1270" actId="208"/>
          <ac:spMkLst>
            <pc:docMk/>
            <pc:sldMk cId="582619906" sldId="257"/>
            <ac:spMk id="28" creationId="{06480BCF-B34C-2545-DC0B-C573249760F3}"/>
          </ac:spMkLst>
        </pc:spChg>
        <pc:spChg chg="add mod">
          <ac:chgData name="Mukund Sutrave" userId="efe81d1a77754d43" providerId="LiveId" clId="{169BCBE7-8C1E-4E6E-A219-9E04798A1461}" dt="2023-05-20T09:20:46.049" v="1235" actId="404"/>
          <ac:spMkLst>
            <pc:docMk/>
            <pc:sldMk cId="582619906" sldId="257"/>
            <ac:spMk id="29" creationId="{4E2C1670-E2F0-60A7-7093-8EC76AFC06E7}"/>
          </ac:spMkLst>
        </pc:spChg>
        <pc:spChg chg="add mod">
          <ac:chgData name="Mukund Sutrave" userId="efe81d1a77754d43" providerId="LiveId" clId="{169BCBE7-8C1E-4E6E-A219-9E04798A1461}" dt="2023-05-20T09:20:41.908" v="1233" actId="404"/>
          <ac:spMkLst>
            <pc:docMk/>
            <pc:sldMk cId="582619906" sldId="257"/>
            <ac:spMk id="30" creationId="{7E73D4CB-2701-FB8C-ABD8-3E34DD4A955D}"/>
          </ac:spMkLst>
        </pc:spChg>
        <pc:spChg chg="add mod">
          <ac:chgData name="Mukund Sutrave" userId="efe81d1a77754d43" providerId="LiveId" clId="{169BCBE7-8C1E-4E6E-A219-9E04798A1461}" dt="2023-05-20T09:21:08.132" v="1240" actId="1076"/>
          <ac:spMkLst>
            <pc:docMk/>
            <pc:sldMk cId="582619906" sldId="257"/>
            <ac:spMk id="31" creationId="{21574FF0-5208-2D1B-959B-432FCB5C84E7}"/>
          </ac:spMkLst>
        </pc:spChg>
        <pc:spChg chg="add mod">
          <ac:chgData name="Mukund Sutrave" userId="efe81d1a77754d43" providerId="LiveId" clId="{169BCBE7-8C1E-4E6E-A219-9E04798A1461}" dt="2023-05-20T09:21:13.986" v="1251" actId="1037"/>
          <ac:spMkLst>
            <pc:docMk/>
            <pc:sldMk cId="582619906" sldId="257"/>
            <ac:spMk id="32" creationId="{8CE9E22B-9541-3703-CD6E-5E44C8DA5605}"/>
          </ac:spMkLst>
        </pc:spChg>
        <pc:spChg chg="add mod">
          <ac:chgData name="Mukund Sutrave" userId="efe81d1a77754d43" providerId="LiveId" clId="{169BCBE7-8C1E-4E6E-A219-9E04798A1461}" dt="2023-05-20T09:21:45.284" v="1256" actId="1076"/>
          <ac:spMkLst>
            <pc:docMk/>
            <pc:sldMk cId="582619906" sldId="257"/>
            <ac:spMk id="33" creationId="{8C98B71E-72A1-7833-4878-E540AB10C0DF}"/>
          </ac:spMkLst>
        </pc:spChg>
        <pc:spChg chg="add mod">
          <ac:chgData name="Mukund Sutrave" userId="efe81d1a77754d43" providerId="LiveId" clId="{169BCBE7-8C1E-4E6E-A219-9E04798A1461}" dt="2023-05-20T09:21:45.284" v="1256" actId="1076"/>
          <ac:spMkLst>
            <pc:docMk/>
            <pc:sldMk cId="582619906" sldId="257"/>
            <ac:spMk id="34" creationId="{146BCAAA-FC9D-B8F3-C543-A9BDD198B1AB}"/>
          </ac:spMkLst>
        </pc:spChg>
        <pc:spChg chg="add mod">
          <ac:chgData name="Mukund Sutrave" userId="efe81d1a77754d43" providerId="LiveId" clId="{169BCBE7-8C1E-4E6E-A219-9E04798A1461}" dt="2023-05-20T09:21:45.284" v="1256" actId="1076"/>
          <ac:spMkLst>
            <pc:docMk/>
            <pc:sldMk cId="582619906" sldId="257"/>
            <ac:spMk id="35" creationId="{DA0CE393-7A6A-1084-D91E-CC8C6534AF25}"/>
          </ac:spMkLst>
        </pc:spChg>
        <pc:spChg chg="add mod">
          <ac:chgData name="Mukund Sutrave" userId="efe81d1a77754d43" providerId="LiveId" clId="{169BCBE7-8C1E-4E6E-A219-9E04798A1461}" dt="2023-05-20T09:21:45.284" v="1256" actId="1076"/>
          <ac:spMkLst>
            <pc:docMk/>
            <pc:sldMk cId="582619906" sldId="257"/>
            <ac:spMk id="36" creationId="{5175A114-592F-7488-ABCF-F420386C5856}"/>
          </ac:spMkLst>
        </pc:spChg>
        <pc:spChg chg="add mod">
          <ac:chgData name="Mukund Sutrave" userId="efe81d1a77754d43" providerId="LiveId" clId="{169BCBE7-8C1E-4E6E-A219-9E04798A1461}" dt="2023-05-20T09:21:49.613" v="1258" actId="1076"/>
          <ac:spMkLst>
            <pc:docMk/>
            <pc:sldMk cId="582619906" sldId="257"/>
            <ac:spMk id="37" creationId="{10ED1FD2-F8BF-8246-D672-D6048628144B}"/>
          </ac:spMkLst>
        </pc:spChg>
        <pc:spChg chg="add mod">
          <ac:chgData name="Mukund Sutrave" userId="efe81d1a77754d43" providerId="LiveId" clId="{169BCBE7-8C1E-4E6E-A219-9E04798A1461}" dt="2023-05-20T09:21:49.613" v="1258" actId="1076"/>
          <ac:spMkLst>
            <pc:docMk/>
            <pc:sldMk cId="582619906" sldId="257"/>
            <ac:spMk id="38" creationId="{4CC5DD79-81CD-E506-F958-E99A6FDF5090}"/>
          </ac:spMkLst>
        </pc:spChg>
        <pc:spChg chg="add mod">
          <ac:chgData name="Mukund Sutrave" userId="efe81d1a77754d43" providerId="LiveId" clId="{169BCBE7-8C1E-4E6E-A219-9E04798A1461}" dt="2023-05-20T09:21:49.613" v="1258" actId="1076"/>
          <ac:spMkLst>
            <pc:docMk/>
            <pc:sldMk cId="582619906" sldId="257"/>
            <ac:spMk id="39" creationId="{DEF32DFE-CA23-790C-DA7C-C3FB220D86D8}"/>
          </ac:spMkLst>
        </pc:spChg>
        <pc:spChg chg="add mod">
          <ac:chgData name="Mukund Sutrave" userId="efe81d1a77754d43" providerId="LiveId" clId="{169BCBE7-8C1E-4E6E-A219-9E04798A1461}" dt="2023-05-20T09:21:49.613" v="1258" actId="1076"/>
          <ac:spMkLst>
            <pc:docMk/>
            <pc:sldMk cId="582619906" sldId="257"/>
            <ac:spMk id="40" creationId="{33407D7D-B05C-B7A6-7B95-4BCBBE7E6EAC}"/>
          </ac:spMkLst>
        </pc:spChg>
        <pc:spChg chg="add del mod">
          <ac:chgData name="Mukund Sutrave" userId="efe81d1a77754d43" providerId="LiveId" clId="{169BCBE7-8C1E-4E6E-A219-9E04798A1461}" dt="2023-05-20T09:26:02.305" v="1275"/>
          <ac:spMkLst>
            <pc:docMk/>
            <pc:sldMk cId="582619906" sldId="257"/>
            <ac:spMk id="41" creationId="{812BE294-0B71-D328-35F7-919513315FF6}"/>
          </ac:spMkLst>
        </pc:spChg>
        <pc:cxnChg chg="add">
          <ac:chgData name="Mukund Sutrave" userId="efe81d1a77754d43" providerId="LiveId" clId="{169BCBE7-8C1E-4E6E-A219-9E04798A1461}" dt="2023-05-20T09:18:09.816" v="1130" actId="11529"/>
          <ac:cxnSpMkLst>
            <pc:docMk/>
            <pc:sldMk cId="582619906" sldId="257"/>
            <ac:cxnSpMk id="22" creationId="{A121D1CD-8D01-4119-A756-C4E7C20D2528}"/>
          </ac:cxnSpMkLst>
        </pc:cxnChg>
      </pc:sldChg>
      <pc:sldChg chg="delSp modSp new mod">
        <pc:chgData name="Mukund Sutrave" userId="efe81d1a77754d43" providerId="LiveId" clId="{169BCBE7-8C1E-4E6E-A219-9E04798A1461}" dt="2023-05-20T09:26:17.557" v="1287" actId="1076"/>
        <pc:sldMkLst>
          <pc:docMk/>
          <pc:sldMk cId="1996825225" sldId="258"/>
        </pc:sldMkLst>
        <pc:spChg chg="mod">
          <ac:chgData name="Mukund Sutrave" userId="efe81d1a77754d43" providerId="LiveId" clId="{169BCBE7-8C1E-4E6E-A219-9E04798A1461}" dt="2023-05-20T09:26:17.557" v="1287" actId="1076"/>
          <ac:spMkLst>
            <pc:docMk/>
            <pc:sldMk cId="1996825225" sldId="258"/>
            <ac:spMk id="2" creationId="{1EF5C3F9-1AF3-4A3F-9482-AA684B0FED58}"/>
          </ac:spMkLst>
        </pc:spChg>
        <pc:spChg chg="del">
          <ac:chgData name="Mukund Sutrave" userId="efe81d1a77754d43" providerId="LiveId" clId="{169BCBE7-8C1E-4E6E-A219-9E04798A1461}" dt="2023-05-20T09:26:12.417" v="1286" actId="478"/>
          <ac:spMkLst>
            <pc:docMk/>
            <pc:sldMk cId="1996825225" sldId="258"/>
            <ac:spMk id="3" creationId="{EBA67119-AEBF-7062-2161-A74FD31A7C20}"/>
          </ac:spMkLst>
        </pc:spChg>
      </pc:sldChg>
      <pc:sldChg chg="modSp add mod">
        <pc:chgData name="Mukund Sutrave" userId="efe81d1a77754d43" providerId="LiveId" clId="{169BCBE7-8C1E-4E6E-A219-9E04798A1461}" dt="2023-05-20T09:26:26.338" v="1300" actId="20577"/>
        <pc:sldMkLst>
          <pc:docMk/>
          <pc:sldMk cId="3932758309" sldId="259"/>
        </pc:sldMkLst>
        <pc:spChg chg="mod">
          <ac:chgData name="Mukund Sutrave" userId="efe81d1a77754d43" providerId="LiveId" clId="{169BCBE7-8C1E-4E6E-A219-9E04798A1461}" dt="2023-05-20T09:26:26.338" v="1300" actId="20577"/>
          <ac:spMkLst>
            <pc:docMk/>
            <pc:sldMk cId="3932758309" sldId="259"/>
            <ac:spMk id="2" creationId="{1EF5C3F9-1AF3-4A3F-9482-AA684B0FED58}"/>
          </ac:spMkLst>
        </pc:spChg>
      </pc:sldChg>
      <pc:sldChg chg="delSp new mod">
        <pc:chgData name="Mukund Sutrave" userId="efe81d1a77754d43" providerId="LiveId" clId="{169BCBE7-8C1E-4E6E-A219-9E04798A1461}" dt="2023-05-20T09:26:56.072" v="1305" actId="478"/>
        <pc:sldMkLst>
          <pc:docMk/>
          <pc:sldMk cId="3659327869" sldId="260"/>
        </pc:sldMkLst>
        <pc:spChg chg="del">
          <ac:chgData name="Mukund Sutrave" userId="efe81d1a77754d43" providerId="LiveId" clId="{169BCBE7-8C1E-4E6E-A219-9E04798A1461}" dt="2023-05-20T09:26:56.072" v="1305" actId="478"/>
          <ac:spMkLst>
            <pc:docMk/>
            <pc:sldMk cId="3659327869" sldId="260"/>
            <ac:spMk id="2" creationId="{4B2C67BF-811A-F5C8-3ED2-6B3545090A67}"/>
          </ac:spMkLst>
        </pc:spChg>
        <pc:spChg chg="del">
          <ac:chgData name="Mukund Sutrave" userId="efe81d1a77754d43" providerId="LiveId" clId="{169BCBE7-8C1E-4E6E-A219-9E04798A1461}" dt="2023-05-20T09:26:56.072" v="1305" actId="478"/>
          <ac:spMkLst>
            <pc:docMk/>
            <pc:sldMk cId="3659327869" sldId="260"/>
            <ac:spMk id="3" creationId="{41FE67EE-C523-F41E-AAA2-0758E5EE75B3}"/>
          </ac:spMkLst>
        </pc:spChg>
      </pc:sldChg>
    </pc:docChg>
  </pc:docChgLst>
  <pc:docChgLst>
    <pc:chgData name="Mukund Sutrave" userId="efe81d1a77754d43" providerId="LiveId" clId="{121C8B93-C1D1-4A5E-AACE-2DBD11B7DC6F}"/>
    <pc:docChg chg="undo custSel addSld delSld modSld">
      <pc:chgData name="Mukund Sutrave" userId="efe81d1a77754d43" providerId="LiveId" clId="{121C8B93-C1D1-4A5E-AACE-2DBD11B7DC6F}" dt="2023-05-31T22:57:45.345" v="8426" actId="207"/>
      <pc:docMkLst>
        <pc:docMk/>
      </pc:docMkLst>
      <pc:sldChg chg="addSp delSp modSp mod">
        <pc:chgData name="Mukund Sutrave" userId="efe81d1a77754d43" providerId="LiveId" clId="{121C8B93-C1D1-4A5E-AACE-2DBD11B7DC6F}" dt="2023-05-25T06:07:31.735" v="1339" actId="20577"/>
        <pc:sldMkLst>
          <pc:docMk/>
          <pc:sldMk cId="582619906" sldId="257"/>
        </pc:sldMkLst>
        <pc:spChg chg="del">
          <ac:chgData name="Mukund Sutrave" userId="efe81d1a77754d43" providerId="LiveId" clId="{121C8B93-C1D1-4A5E-AACE-2DBD11B7DC6F}" dt="2023-05-25T05:45:44.379" v="0" actId="478"/>
          <ac:spMkLst>
            <pc:docMk/>
            <pc:sldMk cId="582619906" sldId="257"/>
            <ac:spMk id="4" creationId="{69DE2E65-4CED-A7ED-9775-3DB51ECEC6E6}"/>
          </ac:spMkLst>
        </pc:spChg>
        <pc:spChg chg="del">
          <ac:chgData name="Mukund Sutrave" userId="efe81d1a77754d43" providerId="LiveId" clId="{121C8B93-C1D1-4A5E-AACE-2DBD11B7DC6F}" dt="2023-05-25T05:45:44.379" v="0" actId="478"/>
          <ac:spMkLst>
            <pc:docMk/>
            <pc:sldMk cId="582619906" sldId="257"/>
            <ac:spMk id="5" creationId="{2A2DBE21-3657-0627-AD2A-E1BF9DCB2A1E}"/>
          </ac:spMkLst>
        </pc:spChg>
        <pc:spChg chg="del">
          <ac:chgData name="Mukund Sutrave" userId="efe81d1a77754d43" providerId="LiveId" clId="{121C8B93-C1D1-4A5E-AACE-2DBD11B7DC6F}" dt="2023-05-25T05:45:44.379" v="0" actId="478"/>
          <ac:spMkLst>
            <pc:docMk/>
            <pc:sldMk cId="582619906" sldId="257"/>
            <ac:spMk id="6" creationId="{F959989F-A634-F275-26E4-A2A3744AA250}"/>
          </ac:spMkLst>
        </pc:spChg>
        <pc:spChg chg="del">
          <ac:chgData name="Mukund Sutrave" userId="efe81d1a77754d43" providerId="LiveId" clId="{121C8B93-C1D1-4A5E-AACE-2DBD11B7DC6F}" dt="2023-05-25T05:45:44.379" v="0" actId="478"/>
          <ac:spMkLst>
            <pc:docMk/>
            <pc:sldMk cId="582619906" sldId="257"/>
            <ac:spMk id="7" creationId="{059B633F-0285-56D6-0269-02BF746BE3B6}"/>
          </ac:spMkLst>
        </pc:spChg>
        <pc:spChg chg="del">
          <ac:chgData name="Mukund Sutrave" userId="efe81d1a77754d43" providerId="LiveId" clId="{121C8B93-C1D1-4A5E-AACE-2DBD11B7DC6F}" dt="2023-05-25T05:45:44.379" v="0" actId="478"/>
          <ac:spMkLst>
            <pc:docMk/>
            <pc:sldMk cId="582619906" sldId="257"/>
            <ac:spMk id="8" creationId="{48D01AE0-FF7B-D6CC-9815-4A9D45C9F81F}"/>
          </ac:spMkLst>
        </pc:spChg>
        <pc:spChg chg="del">
          <ac:chgData name="Mukund Sutrave" userId="efe81d1a77754d43" providerId="LiveId" clId="{121C8B93-C1D1-4A5E-AACE-2DBD11B7DC6F}" dt="2023-05-25T05:45:44.379" v="0" actId="478"/>
          <ac:spMkLst>
            <pc:docMk/>
            <pc:sldMk cId="582619906" sldId="257"/>
            <ac:spMk id="9" creationId="{0DCC18C6-2303-803F-941C-88CA56FD4BBD}"/>
          </ac:spMkLst>
        </pc:spChg>
        <pc:spChg chg="del">
          <ac:chgData name="Mukund Sutrave" userId="efe81d1a77754d43" providerId="LiveId" clId="{121C8B93-C1D1-4A5E-AACE-2DBD11B7DC6F}" dt="2023-05-25T05:45:44.379" v="0" actId="478"/>
          <ac:spMkLst>
            <pc:docMk/>
            <pc:sldMk cId="582619906" sldId="257"/>
            <ac:spMk id="10" creationId="{E37B18C6-037A-9BA3-F44A-9CC24DB0D41E}"/>
          </ac:spMkLst>
        </pc:spChg>
        <pc:spChg chg="del">
          <ac:chgData name="Mukund Sutrave" userId="efe81d1a77754d43" providerId="LiveId" clId="{121C8B93-C1D1-4A5E-AACE-2DBD11B7DC6F}" dt="2023-05-25T05:45:44.379" v="0" actId="478"/>
          <ac:spMkLst>
            <pc:docMk/>
            <pc:sldMk cId="582619906" sldId="257"/>
            <ac:spMk id="11" creationId="{05D9A3AD-C532-5C76-77F3-87465C27706E}"/>
          </ac:spMkLst>
        </pc:spChg>
        <pc:spChg chg="del">
          <ac:chgData name="Mukund Sutrave" userId="efe81d1a77754d43" providerId="LiveId" clId="{121C8B93-C1D1-4A5E-AACE-2DBD11B7DC6F}" dt="2023-05-25T05:45:44.379" v="0" actId="478"/>
          <ac:spMkLst>
            <pc:docMk/>
            <pc:sldMk cId="582619906" sldId="257"/>
            <ac:spMk id="12" creationId="{CFC4EC5C-2CF8-6985-224F-B3C79FB42B90}"/>
          </ac:spMkLst>
        </pc:spChg>
        <pc:spChg chg="del">
          <ac:chgData name="Mukund Sutrave" userId="efe81d1a77754d43" providerId="LiveId" clId="{121C8B93-C1D1-4A5E-AACE-2DBD11B7DC6F}" dt="2023-05-25T05:45:44.379" v="0" actId="478"/>
          <ac:spMkLst>
            <pc:docMk/>
            <pc:sldMk cId="582619906" sldId="257"/>
            <ac:spMk id="13" creationId="{D0918835-EDBE-F38F-677C-43B014133876}"/>
          </ac:spMkLst>
        </pc:spChg>
        <pc:spChg chg="del">
          <ac:chgData name="Mukund Sutrave" userId="efe81d1a77754d43" providerId="LiveId" clId="{121C8B93-C1D1-4A5E-AACE-2DBD11B7DC6F}" dt="2023-05-25T05:45:44.379" v="0" actId="478"/>
          <ac:spMkLst>
            <pc:docMk/>
            <pc:sldMk cId="582619906" sldId="257"/>
            <ac:spMk id="15" creationId="{E49D329B-6CDD-D64A-6024-F63CCE7A7235}"/>
          </ac:spMkLst>
        </pc:spChg>
        <pc:spChg chg="del">
          <ac:chgData name="Mukund Sutrave" userId="efe81d1a77754d43" providerId="LiveId" clId="{121C8B93-C1D1-4A5E-AACE-2DBD11B7DC6F}" dt="2023-05-25T05:45:44.379" v="0" actId="478"/>
          <ac:spMkLst>
            <pc:docMk/>
            <pc:sldMk cId="582619906" sldId="257"/>
            <ac:spMk id="17" creationId="{2229F337-68D7-93B8-796C-E246E90436E9}"/>
          </ac:spMkLst>
        </pc:spChg>
        <pc:spChg chg="del">
          <ac:chgData name="Mukund Sutrave" userId="efe81d1a77754d43" providerId="LiveId" clId="{121C8B93-C1D1-4A5E-AACE-2DBD11B7DC6F}" dt="2023-05-25T05:45:44.379" v="0" actId="478"/>
          <ac:spMkLst>
            <pc:docMk/>
            <pc:sldMk cId="582619906" sldId="257"/>
            <ac:spMk id="20" creationId="{13513492-9D6E-C240-DF79-819AF616D678}"/>
          </ac:spMkLst>
        </pc:spChg>
        <pc:spChg chg="del">
          <ac:chgData name="Mukund Sutrave" userId="efe81d1a77754d43" providerId="LiveId" clId="{121C8B93-C1D1-4A5E-AACE-2DBD11B7DC6F}" dt="2023-05-25T05:45:44.379" v="0" actId="478"/>
          <ac:spMkLst>
            <pc:docMk/>
            <pc:sldMk cId="582619906" sldId="257"/>
            <ac:spMk id="23" creationId="{0BFF8976-5A17-E94E-CC02-17844C98CBBE}"/>
          </ac:spMkLst>
        </pc:spChg>
        <pc:spChg chg="del">
          <ac:chgData name="Mukund Sutrave" userId="efe81d1a77754d43" providerId="LiveId" clId="{121C8B93-C1D1-4A5E-AACE-2DBD11B7DC6F}" dt="2023-05-25T05:45:44.379" v="0" actId="478"/>
          <ac:spMkLst>
            <pc:docMk/>
            <pc:sldMk cId="582619906" sldId="257"/>
            <ac:spMk id="24" creationId="{126761FB-C9AA-06C7-BCE1-D51BCA5C47BC}"/>
          </ac:spMkLst>
        </pc:spChg>
        <pc:spChg chg="del">
          <ac:chgData name="Mukund Sutrave" userId="efe81d1a77754d43" providerId="LiveId" clId="{121C8B93-C1D1-4A5E-AACE-2DBD11B7DC6F}" dt="2023-05-25T05:45:44.379" v="0" actId="478"/>
          <ac:spMkLst>
            <pc:docMk/>
            <pc:sldMk cId="582619906" sldId="257"/>
            <ac:spMk id="25" creationId="{F4571910-DB64-F345-657C-3C7658CE00A7}"/>
          </ac:spMkLst>
        </pc:spChg>
        <pc:spChg chg="del">
          <ac:chgData name="Mukund Sutrave" userId="efe81d1a77754d43" providerId="LiveId" clId="{121C8B93-C1D1-4A5E-AACE-2DBD11B7DC6F}" dt="2023-05-25T05:45:44.379" v="0" actId="478"/>
          <ac:spMkLst>
            <pc:docMk/>
            <pc:sldMk cId="582619906" sldId="257"/>
            <ac:spMk id="26" creationId="{5A486395-3C68-7DFB-12F4-D7DB42FA177C}"/>
          </ac:spMkLst>
        </pc:spChg>
        <pc:spChg chg="del">
          <ac:chgData name="Mukund Sutrave" userId="efe81d1a77754d43" providerId="LiveId" clId="{121C8B93-C1D1-4A5E-AACE-2DBD11B7DC6F}" dt="2023-05-25T05:45:44.379" v="0" actId="478"/>
          <ac:spMkLst>
            <pc:docMk/>
            <pc:sldMk cId="582619906" sldId="257"/>
            <ac:spMk id="27" creationId="{4A246E5E-8DB9-B028-B334-5FD7883D57D3}"/>
          </ac:spMkLst>
        </pc:spChg>
        <pc:spChg chg="del">
          <ac:chgData name="Mukund Sutrave" userId="efe81d1a77754d43" providerId="LiveId" clId="{121C8B93-C1D1-4A5E-AACE-2DBD11B7DC6F}" dt="2023-05-25T05:45:44.379" v="0" actId="478"/>
          <ac:spMkLst>
            <pc:docMk/>
            <pc:sldMk cId="582619906" sldId="257"/>
            <ac:spMk id="28" creationId="{06480BCF-B34C-2545-DC0B-C573249760F3}"/>
          </ac:spMkLst>
        </pc:spChg>
        <pc:spChg chg="del">
          <ac:chgData name="Mukund Sutrave" userId="efe81d1a77754d43" providerId="LiveId" clId="{121C8B93-C1D1-4A5E-AACE-2DBD11B7DC6F}" dt="2023-05-25T05:45:44.379" v="0" actId="478"/>
          <ac:spMkLst>
            <pc:docMk/>
            <pc:sldMk cId="582619906" sldId="257"/>
            <ac:spMk id="29" creationId="{4E2C1670-E2F0-60A7-7093-8EC76AFC06E7}"/>
          </ac:spMkLst>
        </pc:spChg>
        <pc:spChg chg="del">
          <ac:chgData name="Mukund Sutrave" userId="efe81d1a77754d43" providerId="LiveId" clId="{121C8B93-C1D1-4A5E-AACE-2DBD11B7DC6F}" dt="2023-05-25T05:45:44.379" v="0" actId="478"/>
          <ac:spMkLst>
            <pc:docMk/>
            <pc:sldMk cId="582619906" sldId="257"/>
            <ac:spMk id="30" creationId="{7E73D4CB-2701-FB8C-ABD8-3E34DD4A955D}"/>
          </ac:spMkLst>
        </pc:spChg>
        <pc:spChg chg="del">
          <ac:chgData name="Mukund Sutrave" userId="efe81d1a77754d43" providerId="LiveId" clId="{121C8B93-C1D1-4A5E-AACE-2DBD11B7DC6F}" dt="2023-05-25T05:45:44.379" v="0" actId="478"/>
          <ac:spMkLst>
            <pc:docMk/>
            <pc:sldMk cId="582619906" sldId="257"/>
            <ac:spMk id="31" creationId="{21574FF0-5208-2D1B-959B-432FCB5C84E7}"/>
          </ac:spMkLst>
        </pc:spChg>
        <pc:spChg chg="del">
          <ac:chgData name="Mukund Sutrave" userId="efe81d1a77754d43" providerId="LiveId" clId="{121C8B93-C1D1-4A5E-AACE-2DBD11B7DC6F}" dt="2023-05-25T05:45:44.379" v="0" actId="478"/>
          <ac:spMkLst>
            <pc:docMk/>
            <pc:sldMk cId="582619906" sldId="257"/>
            <ac:spMk id="32" creationId="{8CE9E22B-9541-3703-CD6E-5E44C8DA5605}"/>
          </ac:spMkLst>
        </pc:spChg>
        <pc:spChg chg="del">
          <ac:chgData name="Mukund Sutrave" userId="efe81d1a77754d43" providerId="LiveId" clId="{121C8B93-C1D1-4A5E-AACE-2DBD11B7DC6F}" dt="2023-05-25T05:45:44.379" v="0" actId="478"/>
          <ac:spMkLst>
            <pc:docMk/>
            <pc:sldMk cId="582619906" sldId="257"/>
            <ac:spMk id="33" creationId="{8C98B71E-72A1-7833-4878-E540AB10C0DF}"/>
          </ac:spMkLst>
        </pc:spChg>
        <pc:spChg chg="del">
          <ac:chgData name="Mukund Sutrave" userId="efe81d1a77754d43" providerId="LiveId" clId="{121C8B93-C1D1-4A5E-AACE-2DBD11B7DC6F}" dt="2023-05-25T05:45:44.379" v="0" actId="478"/>
          <ac:spMkLst>
            <pc:docMk/>
            <pc:sldMk cId="582619906" sldId="257"/>
            <ac:spMk id="34" creationId="{146BCAAA-FC9D-B8F3-C543-A9BDD198B1AB}"/>
          </ac:spMkLst>
        </pc:spChg>
        <pc:spChg chg="del">
          <ac:chgData name="Mukund Sutrave" userId="efe81d1a77754d43" providerId="LiveId" clId="{121C8B93-C1D1-4A5E-AACE-2DBD11B7DC6F}" dt="2023-05-25T05:45:44.379" v="0" actId="478"/>
          <ac:spMkLst>
            <pc:docMk/>
            <pc:sldMk cId="582619906" sldId="257"/>
            <ac:spMk id="35" creationId="{DA0CE393-7A6A-1084-D91E-CC8C6534AF25}"/>
          </ac:spMkLst>
        </pc:spChg>
        <pc:spChg chg="del">
          <ac:chgData name="Mukund Sutrave" userId="efe81d1a77754d43" providerId="LiveId" clId="{121C8B93-C1D1-4A5E-AACE-2DBD11B7DC6F}" dt="2023-05-25T05:45:44.379" v="0" actId="478"/>
          <ac:spMkLst>
            <pc:docMk/>
            <pc:sldMk cId="582619906" sldId="257"/>
            <ac:spMk id="36" creationId="{5175A114-592F-7488-ABCF-F420386C5856}"/>
          </ac:spMkLst>
        </pc:spChg>
        <pc:spChg chg="del">
          <ac:chgData name="Mukund Sutrave" userId="efe81d1a77754d43" providerId="LiveId" clId="{121C8B93-C1D1-4A5E-AACE-2DBD11B7DC6F}" dt="2023-05-25T05:45:44.379" v="0" actId="478"/>
          <ac:spMkLst>
            <pc:docMk/>
            <pc:sldMk cId="582619906" sldId="257"/>
            <ac:spMk id="37" creationId="{10ED1FD2-F8BF-8246-D672-D6048628144B}"/>
          </ac:spMkLst>
        </pc:spChg>
        <pc:spChg chg="del">
          <ac:chgData name="Mukund Sutrave" userId="efe81d1a77754d43" providerId="LiveId" clId="{121C8B93-C1D1-4A5E-AACE-2DBD11B7DC6F}" dt="2023-05-25T05:45:44.379" v="0" actId="478"/>
          <ac:spMkLst>
            <pc:docMk/>
            <pc:sldMk cId="582619906" sldId="257"/>
            <ac:spMk id="38" creationId="{4CC5DD79-81CD-E506-F958-E99A6FDF5090}"/>
          </ac:spMkLst>
        </pc:spChg>
        <pc:spChg chg="del">
          <ac:chgData name="Mukund Sutrave" userId="efe81d1a77754d43" providerId="LiveId" clId="{121C8B93-C1D1-4A5E-AACE-2DBD11B7DC6F}" dt="2023-05-25T05:45:44.379" v="0" actId="478"/>
          <ac:spMkLst>
            <pc:docMk/>
            <pc:sldMk cId="582619906" sldId="257"/>
            <ac:spMk id="39" creationId="{DEF32DFE-CA23-790C-DA7C-C3FB220D86D8}"/>
          </ac:spMkLst>
        </pc:spChg>
        <pc:spChg chg="del">
          <ac:chgData name="Mukund Sutrave" userId="efe81d1a77754d43" providerId="LiveId" clId="{121C8B93-C1D1-4A5E-AACE-2DBD11B7DC6F}" dt="2023-05-25T05:45:44.379" v="0" actId="478"/>
          <ac:spMkLst>
            <pc:docMk/>
            <pc:sldMk cId="582619906" sldId="257"/>
            <ac:spMk id="40" creationId="{33407D7D-B05C-B7A6-7B95-4BCBBE7E6EAC}"/>
          </ac:spMkLst>
        </pc:spChg>
        <pc:spChg chg="add mod">
          <ac:chgData name="Mukund Sutrave" userId="efe81d1a77754d43" providerId="LiveId" clId="{121C8B93-C1D1-4A5E-AACE-2DBD11B7DC6F}" dt="2023-05-25T06:00:26.240" v="602" actId="20577"/>
          <ac:spMkLst>
            <pc:docMk/>
            <pc:sldMk cId="582619906" sldId="257"/>
            <ac:spMk id="52" creationId="{D40ACA41-6D76-DA3E-EBF3-F238B34452E9}"/>
          </ac:spMkLst>
        </pc:spChg>
        <pc:spChg chg="add del mod">
          <ac:chgData name="Mukund Sutrave" userId="efe81d1a77754d43" providerId="LiveId" clId="{121C8B93-C1D1-4A5E-AACE-2DBD11B7DC6F}" dt="2023-05-25T06:00:38.920" v="605" actId="478"/>
          <ac:spMkLst>
            <pc:docMk/>
            <pc:sldMk cId="582619906" sldId="257"/>
            <ac:spMk id="53" creationId="{9163D4D1-69C6-E404-DE1B-CC6BA29359B1}"/>
          </ac:spMkLst>
        </pc:spChg>
        <pc:spChg chg="add mod">
          <ac:chgData name="Mukund Sutrave" userId="efe81d1a77754d43" providerId="LiveId" clId="{121C8B93-C1D1-4A5E-AACE-2DBD11B7DC6F}" dt="2023-05-25T06:01:09.439" v="747" actId="20577"/>
          <ac:spMkLst>
            <pc:docMk/>
            <pc:sldMk cId="582619906" sldId="257"/>
            <ac:spMk id="54" creationId="{9F6EC5B2-A0B0-F35C-5215-67114E4AE7D2}"/>
          </ac:spMkLst>
        </pc:spChg>
        <pc:spChg chg="add mod">
          <ac:chgData name="Mukund Sutrave" userId="efe81d1a77754d43" providerId="LiveId" clId="{121C8B93-C1D1-4A5E-AACE-2DBD11B7DC6F}" dt="2023-05-25T06:01:36.877" v="834" actId="20577"/>
          <ac:spMkLst>
            <pc:docMk/>
            <pc:sldMk cId="582619906" sldId="257"/>
            <ac:spMk id="55" creationId="{5DEE16FD-11EC-FB21-9339-5EB19C1540FF}"/>
          </ac:spMkLst>
        </pc:spChg>
        <pc:spChg chg="add mod">
          <ac:chgData name="Mukund Sutrave" userId="efe81d1a77754d43" providerId="LiveId" clId="{121C8B93-C1D1-4A5E-AACE-2DBD11B7DC6F}" dt="2023-05-25T06:06:35.066" v="1251" actId="20577"/>
          <ac:spMkLst>
            <pc:docMk/>
            <pc:sldMk cId="582619906" sldId="257"/>
            <ac:spMk id="56" creationId="{DC7576E8-7A0A-7564-21D6-54F0A8602B97}"/>
          </ac:spMkLst>
        </pc:spChg>
        <pc:spChg chg="add mod">
          <ac:chgData name="Mukund Sutrave" userId="efe81d1a77754d43" providerId="LiveId" clId="{121C8B93-C1D1-4A5E-AACE-2DBD11B7DC6F}" dt="2023-05-25T06:06:42.255" v="1252" actId="6549"/>
          <ac:spMkLst>
            <pc:docMk/>
            <pc:sldMk cId="582619906" sldId="257"/>
            <ac:spMk id="59" creationId="{52E9DC56-BA86-CA50-2093-8A7C798B6E66}"/>
          </ac:spMkLst>
        </pc:spChg>
        <pc:spChg chg="add mod">
          <ac:chgData name="Mukund Sutrave" userId="efe81d1a77754d43" providerId="LiveId" clId="{121C8B93-C1D1-4A5E-AACE-2DBD11B7DC6F}" dt="2023-05-25T06:07:31.735" v="1339" actId="20577"/>
          <ac:spMkLst>
            <pc:docMk/>
            <pc:sldMk cId="582619906" sldId="257"/>
            <ac:spMk id="60" creationId="{06516BC2-4762-5C25-263D-1F95BBE8ADD0}"/>
          </ac:spMkLst>
        </pc:spChg>
        <pc:picChg chg="add mod">
          <ac:chgData name="Mukund Sutrave" userId="efe81d1a77754d43" providerId="LiveId" clId="{121C8B93-C1D1-4A5E-AACE-2DBD11B7DC6F}" dt="2023-05-25T05:56:50.331" v="111" actId="1037"/>
          <ac:picMkLst>
            <pc:docMk/>
            <pc:sldMk cId="582619906" sldId="257"/>
            <ac:picMk id="3" creationId="{ACF031DE-3780-9121-56C1-C3F07C0D3587}"/>
          </ac:picMkLst>
        </pc:picChg>
        <pc:picChg chg="add mod">
          <ac:chgData name="Mukund Sutrave" userId="efe81d1a77754d43" providerId="LiveId" clId="{121C8B93-C1D1-4A5E-AACE-2DBD11B7DC6F}" dt="2023-05-25T05:48:27.983" v="12" actId="14100"/>
          <ac:picMkLst>
            <pc:docMk/>
            <pc:sldMk cId="582619906" sldId="257"/>
            <ac:picMk id="16" creationId="{90225D97-883F-C7BD-15E6-30438E53902F}"/>
          </ac:picMkLst>
        </pc:picChg>
        <pc:picChg chg="add del mod">
          <ac:chgData name="Mukund Sutrave" userId="efe81d1a77754d43" providerId="LiveId" clId="{121C8B93-C1D1-4A5E-AACE-2DBD11B7DC6F}" dt="2023-05-25T06:01:17.748" v="749" actId="478"/>
          <ac:picMkLst>
            <pc:docMk/>
            <pc:sldMk cId="582619906" sldId="257"/>
            <ac:picMk id="41" creationId="{37BD5050-4372-D40F-31B8-4CA43A1B80E3}"/>
          </ac:picMkLst>
        </pc:picChg>
        <pc:picChg chg="add mod">
          <ac:chgData name="Mukund Sutrave" userId="efe81d1a77754d43" providerId="LiveId" clId="{121C8B93-C1D1-4A5E-AACE-2DBD11B7DC6F}" dt="2023-05-25T05:49:20.143" v="27" actId="1076"/>
          <ac:picMkLst>
            <pc:docMk/>
            <pc:sldMk cId="582619906" sldId="257"/>
            <ac:picMk id="45" creationId="{B22010FA-55AF-2AD1-C044-21E7DA603DE5}"/>
          </ac:picMkLst>
        </pc:picChg>
        <pc:picChg chg="add mod">
          <ac:chgData name="Mukund Sutrave" userId="efe81d1a77754d43" providerId="LiveId" clId="{121C8B93-C1D1-4A5E-AACE-2DBD11B7DC6F}" dt="2023-05-25T05:49:40.986" v="35" actId="14100"/>
          <ac:picMkLst>
            <pc:docMk/>
            <pc:sldMk cId="582619906" sldId="257"/>
            <ac:picMk id="47" creationId="{4C402905-392E-749F-5A79-0DC489844E4F}"/>
          </ac:picMkLst>
        </pc:picChg>
        <pc:picChg chg="add mod">
          <ac:chgData name="Mukund Sutrave" userId="efe81d1a77754d43" providerId="LiveId" clId="{121C8B93-C1D1-4A5E-AACE-2DBD11B7DC6F}" dt="2023-05-25T05:56:39.430" v="91" actId="1076"/>
          <ac:picMkLst>
            <pc:docMk/>
            <pc:sldMk cId="582619906" sldId="257"/>
            <ac:picMk id="51" creationId="{CD9B3489-593B-51A6-F9B8-CBD8478B9718}"/>
          </ac:picMkLst>
        </pc:picChg>
        <pc:cxnChg chg="add">
          <ac:chgData name="Mukund Sutrave" userId="efe81d1a77754d43" providerId="LiveId" clId="{121C8B93-C1D1-4A5E-AACE-2DBD11B7DC6F}" dt="2023-05-25T05:48:34.453" v="13" actId="11529"/>
          <ac:cxnSpMkLst>
            <pc:docMk/>
            <pc:sldMk cId="582619906" sldId="257"/>
            <ac:cxnSpMk id="19" creationId="{A5847FD9-380A-5E60-2466-E891657D1834}"/>
          </ac:cxnSpMkLst>
        </pc:cxnChg>
        <pc:cxnChg chg="del mod">
          <ac:chgData name="Mukund Sutrave" userId="efe81d1a77754d43" providerId="LiveId" clId="{121C8B93-C1D1-4A5E-AACE-2DBD11B7DC6F}" dt="2023-05-25T05:45:44.379" v="0" actId="478"/>
          <ac:cxnSpMkLst>
            <pc:docMk/>
            <pc:sldMk cId="582619906" sldId="257"/>
            <ac:cxnSpMk id="22" creationId="{A121D1CD-8D01-4119-A756-C4E7C20D2528}"/>
          </ac:cxnSpMkLst>
        </pc:cxnChg>
        <pc:cxnChg chg="add">
          <ac:chgData name="Mukund Sutrave" userId="efe81d1a77754d43" providerId="LiveId" clId="{121C8B93-C1D1-4A5E-AACE-2DBD11B7DC6F}" dt="2023-05-25T05:48:59.845" v="20" actId="11529"/>
          <ac:cxnSpMkLst>
            <pc:docMk/>
            <pc:sldMk cId="582619906" sldId="257"/>
            <ac:cxnSpMk id="43" creationId="{6265FE7E-6935-6B84-093A-E11A47F6424E}"/>
          </ac:cxnSpMkLst>
        </pc:cxnChg>
        <pc:cxnChg chg="add">
          <ac:chgData name="Mukund Sutrave" userId="efe81d1a77754d43" providerId="LiveId" clId="{121C8B93-C1D1-4A5E-AACE-2DBD11B7DC6F}" dt="2023-05-25T05:49:50.501" v="36" actId="11529"/>
          <ac:cxnSpMkLst>
            <pc:docMk/>
            <pc:sldMk cId="582619906" sldId="257"/>
            <ac:cxnSpMk id="49" creationId="{65A0C069-4E92-016E-F4E6-3821C29C2266}"/>
          </ac:cxnSpMkLst>
        </pc:cxnChg>
        <pc:cxnChg chg="add">
          <ac:chgData name="Mukund Sutrave" userId="efe81d1a77754d43" providerId="LiveId" clId="{121C8B93-C1D1-4A5E-AACE-2DBD11B7DC6F}" dt="2023-05-25T06:04:33.485" v="991" actId="11529"/>
          <ac:cxnSpMkLst>
            <pc:docMk/>
            <pc:sldMk cId="582619906" sldId="257"/>
            <ac:cxnSpMk id="58" creationId="{E121D2AA-7076-0623-369E-54ED31468AC4}"/>
          </ac:cxnSpMkLst>
        </pc:cxnChg>
      </pc:sldChg>
      <pc:sldChg chg="addSp delSp modSp mod">
        <pc:chgData name="Mukund Sutrave" userId="efe81d1a77754d43" providerId="LiveId" clId="{121C8B93-C1D1-4A5E-AACE-2DBD11B7DC6F}" dt="2023-05-29T09:25:08.217" v="5132" actId="11529"/>
        <pc:sldMkLst>
          <pc:docMk/>
          <pc:sldMk cId="3659327869" sldId="260"/>
        </pc:sldMkLst>
        <pc:spChg chg="add mod">
          <ac:chgData name="Mukund Sutrave" userId="efe81d1a77754d43" providerId="LiveId" clId="{121C8B93-C1D1-4A5E-AACE-2DBD11B7DC6F}" dt="2023-05-29T09:24:51.695" v="5129" actId="1037"/>
          <ac:spMkLst>
            <pc:docMk/>
            <pc:sldMk cId="3659327869" sldId="260"/>
            <ac:spMk id="2" creationId="{15D671AA-9572-AD58-7D8C-F6C4398E8A87}"/>
          </ac:spMkLst>
        </pc:spChg>
        <pc:spChg chg="add mod">
          <ac:chgData name="Mukund Sutrave" userId="efe81d1a77754d43" providerId="LiveId" clId="{121C8B93-C1D1-4A5E-AACE-2DBD11B7DC6F}" dt="2023-05-29T09:24:51.695" v="5129" actId="1037"/>
          <ac:spMkLst>
            <pc:docMk/>
            <pc:sldMk cId="3659327869" sldId="260"/>
            <ac:spMk id="3" creationId="{BFA67004-8E0C-542A-1D80-C6B5B7BC901B}"/>
          </ac:spMkLst>
        </pc:spChg>
        <pc:spChg chg="add mod">
          <ac:chgData name="Mukund Sutrave" userId="efe81d1a77754d43" providerId="LiveId" clId="{121C8B93-C1D1-4A5E-AACE-2DBD11B7DC6F}" dt="2023-05-29T09:24:51.695" v="5129" actId="1037"/>
          <ac:spMkLst>
            <pc:docMk/>
            <pc:sldMk cId="3659327869" sldId="260"/>
            <ac:spMk id="4" creationId="{8EEECEB5-F068-30BE-BBE9-D08426B04969}"/>
          </ac:spMkLst>
        </pc:spChg>
        <pc:spChg chg="add mod">
          <ac:chgData name="Mukund Sutrave" userId="efe81d1a77754d43" providerId="LiveId" clId="{121C8B93-C1D1-4A5E-AACE-2DBD11B7DC6F}" dt="2023-05-29T09:24:51.695" v="5129" actId="1037"/>
          <ac:spMkLst>
            <pc:docMk/>
            <pc:sldMk cId="3659327869" sldId="260"/>
            <ac:spMk id="5" creationId="{E94AFDD8-A9E3-F02C-305E-A568D8989FF6}"/>
          </ac:spMkLst>
        </pc:spChg>
        <pc:spChg chg="add mod">
          <ac:chgData name="Mukund Sutrave" userId="efe81d1a77754d43" providerId="LiveId" clId="{121C8B93-C1D1-4A5E-AACE-2DBD11B7DC6F}" dt="2023-05-29T09:24:51.695" v="5129" actId="1037"/>
          <ac:spMkLst>
            <pc:docMk/>
            <pc:sldMk cId="3659327869" sldId="260"/>
            <ac:spMk id="6" creationId="{CC29F4DE-343A-1FE4-0FE0-B222E8B7E102}"/>
          </ac:spMkLst>
        </pc:spChg>
        <pc:spChg chg="add mod">
          <ac:chgData name="Mukund Sutrave" userId="efe81d1a77754d43" providerId="LiveId" clId="{121C8B93-C1D1-4A5E-AACE-2DBD11B7DC6F}" dt="2023-05-29T09:24:51.695" v="5129" actId="1037"/>
          <ac:spMkLst>
            <pc:docMk/>
            <pc:sldMk cId="3659327869" sldId="260"/>
            <ac:spMk id="7" creationId="{6463D27A-277C-EDC1-068A-C40C11B6B490}"/>
          </ac:spMkLst>
        </pc:spChg>
        <pc:spChg chg="add del mod">
          <ac:chgData name="Mukund Sutrave" userId="efe81d1a77754d43" providerId="LiveId" clId="{121C8B93-C1D1-4A5E-AACE-2DBD11B7DC6F}" dt="2023-05-29T09:18:35.527" v="4792" actId="478"/>
          <ac:spMkLst>
            <pc:docMk/>
            <pc:sldMk cId="3659327869" sldId="260"/>
            <ac:spMk id="9" creationId="{2DEA71C9-CD17-B3C2-F348-2846BE6CDC21}"/>
          </ac:spMkLst>
        </pc:spChg>
        <pc:spChg chg="add del mod">
          <ac:chgData name="Mukund Sutrave" userId="efe81d1a77754d43" providerId="LiveId" clId="{121C8B93-C1D1-4A5E-AACE-2DBD11B7DC6F}" dt="2023-05-29T09:18:35.527" v="4792" actId="478"/>
          <ac:spMkLst>
            <pc:docMk/>
            <pc:sldMk cId="3659327869" sldId="260"/>
            <ac:spMk id="10" creationId="{84D2A1CF-A7EE-D1E0-7459-9E7EBFFB21C8}"/>
          </ac:spMkLst>
        </pc:spChg>
        <pc:spChg chg="add del mod">
          <ac:chgData name="Mukund Sutrave" userId="efe81d1a77754d43" providerId="LiveId" clId="{121C8B93-C1D1-4A5E-AACE-2DBD11B7DC6F}" dt="2023-05-29T09:18:35.527" v="4792" actId="478"/>
          <ac:spMkLst>
            <pc:docMk/>
            <pc:sldMk cId="3659327869" sldId="260"/>
            <ac:spMk id="11" creationId="{E5AA879D-834D-C848-4D2D-37099364DEC1}"/>
          </ac:spMkLst>
        </pc:spChg>
        <pc:spChg chg="add mod">
          <ac:chgData name="Mukund Sutrave" userId="efe81d1a77754d43" providerId="LiveId" clId="{121C8B93-C1D1-4A5E-AACE-2DBD11B7DC6F}" dt="2023-05-29T09:24:51.695" v="5129" actId="1037"/>
          <ac:spMkLst>
            <pc:docMk/>
            <pc:sldMk cId="3659327869" sldId="260"/>
            <ac:spMk id="13" creationId="{53A4E1D9-36A3-1287-0ACA-B1A329F22A1F}"/>
          </ac:spMkLst>
        </pc:spChg>
        <pc:spChg chg="add mod">
          <ac:chgData name="Mukund Sutrave" userId="efe81d1a77754d43" providerId="LiveId" clId="{121C8B93-C1D1-4A5E-AACE-2DBD11B7DC6F}" dt="2023-05-29T09:24:51.695" v="5129" actId="1037"/>
          <ac:spMkLst>
            <pc:docMk/>
            <pc:sldMk cId="3659327869" sldId="260"/>
            <ac:spMk id="14" creationId="{6D64F45B-8772-7F6C-B42C-F37B38E1C7A4}"/>
          </ac:spMkLst>
        </pc:spChg>
        <pc:spChg chg="add mod">
          <ac:chgData name="Mukund Sutrave" userId="efe81d1a77754d43" providerId="LiveId" clId="{121C8B93-C1D1-4A5E-AACE-2DBD11B7DC6F}" dt="2023-05-29T09:24:51.695" v="5129" actId="1037"/>
          <ac:spMkLst>
            <pc:docMk/>
            <pc:sldMk cId="3659327869" sldId="260"/>
            <ac:spMk id="15" creationId="{D53047AC-83FA-7F5C-FF75-4C8D0D67FD3A}"/>
          </ac:spMkLst>
        </pc:spChg>
        <pc:spChg chg="add mod">
          <ac:chgData name="Mukund Sutrave" userId="efe81d1a77754d43" providerId="LiveId" clId="{121C8B93-C1D1-4A5E-AACE-2DBD11B7DC6F}" dt="2023-05-29T09:24:51.695" v="5129" actId="1037"/>
          <ac:spMkLst>
            <pc:docMk/>
            <pc:sldMk cId="3659327869" sldId="260"/>
            <ac:spMk id="17" creationId="{E44D2436-E969-C39B-EA5E-97E9962618A3}"/>
          </ac:spMkLst>
        </pc:spChg>
        <pc:spChg chg="add mod">
          <ac:chgData name="Mukund Sutrave" userId="efe81d1a77754d43" providerId="LiveId" clId="{121C8B93-C1D1-4A5E-AACE-2DBD11B7DC6F}" dt="2023-05-29T09:24:51.695" v="5129" actId="1037"/>
          <ac:spMkLst>
            <pc:docMk/>
            <pc:sldMk cId="3659327869" sldId="260"/>
            <ac:spMk id="18" creationId="{FE7FDA5E-F916-E566-4766-AFC9F1FC01D3}"/>
          </ac:spMkLst>
        </pc:spChg>
        <pc:spChg chg="add mod">
          <ac:chgData name="Mukund Sutrave" userId="efe81d1a77754d43" providerId="LiveId" clId="{121C8B93-C1D1-4A5E-AACE-2DBD11B7DC6F}" dt="2023-05-29T09:24:51.695" v="5129" actId="1037"/>
          <ac:spMkLst>
            <pc:docMk/>
            <pc:sldMk cId="3659327869" sldId="260"/>
            <ac:spMk id="19" creationId="{BBDF8848-9F29-9923-C466-20ECED46D5EC}"/>
          </ac:spMkLst>
        </pc:spChg>
        <pc:spChg chg="add mod">
          <ac:chgData name="Mukund Sutrave" userId="efe81d1a77754d43" providerId="LiveId" clId="{121C8B93-C1D1-4A5E-AACE-2DBD11B7DC6F}" dt="2023-05-29T09:24:51.695" v="5129" actId="1037"/>
          <ac:spMkLst>
            <pc:docMk/>
            <pc:sldMk cId="3659327869" sldId="260"/>
            <ac:spMk id="20" creationId="{D6D48CAC-10BC-48F5-76F0-1A8359DB8000}"/>
          </ac:spMkLst>
        </pc:spChg>
        <pc:spChg chg="add mod">
          <ac:chgData name="Mukund Sutrave" userId="efe81d1a77754d43" providerId="LiveId" clId="{121C8B93-C1D1-4A5E-AACE-2DBD11B7DC6F}" dt="2023-05-29T09:24:51.695" v="5129" actId="1037"/>
          <ac:spMkLst>
            <pc:docMk/>
            <pc:sldMk cId="3659327869" sldId="260"/>
            <ac:spMk id="21" creationId="{A83E85A9-F8B0-065B-43EA-E452F49BFDBC}"/>
          </ac:spMkLst>
        </pc:spChg>
        <pc:spChg chg="add mod">
          <ac:chgData name="Mukund Sutrave" userId="efe81d1a77754d43" providerId="LiveId" clId="{121C8B93-C1D1-4A5E-AACE-2DBD11B7DC6F}" dt="2023-05-29T09:24:51.695" v="5129" actId="1037"/>
          <ac:spMkLst>
            <pc:docMk/>
            <pc:sldMk cId="3659327869" sldId="260"/>
            <ac:spMk id="22" creationId="{494E7CD5-9801-E144-396B-21FAD10E3279}"/>
          </ac:spMkLst>
        </pc:spChg>
        <pc:spChg chg="add mod">
          <ac:chgData name="Mukund Sutrave" userId="efe81d1a77754d43" providerId="LiveId" clId="{121C8B93-C1D1-4A5E-AACE-2DBD11B7DC6F}" dt="2023-05-29T09:24:51.695" v="5129" actId="1037"/>
          <ac:spMkLst>
            <pc:docMk/>
            <pc:sldMk cId="3659327869" sldId="260"/>
            <ac:spMk id="23" creationId="{5628E472-9E6E-63CD-DD62-D94E35AD7794}"/>
          </ac:spMkLst>
        </pc:spChg>
        <pc:spChg chg="add mod">
          <ac:chgData name="Mukund Sutrave" userId="efe81d1a77754d43" providerId="LiveId" clId="{121C8B93-C1D1-4A5E-AACE-2DBD11B7DC6F}" dt="2023-05-29T09:24:51.695" v="5129" actId="1037"/>
          <ac:spMkLst>
            <pc:docMk/>
            <pc:sldMk cId="3659327869" sldId="260"/>
            <ac:spMk id="24" creationId="{4D994E3A-CAD8-57F4-4FCD-533231151D88}"/>
          </ac:spMkLst>
        </pc:spChg>
        <pc:spChg chg="add mod">
          <ac:chgData name="Mukund Sutrave" userId="efe81d1a77754d43" providerId="LiveId" clId="{121C8B93-C1D1-4A5E-AACE-2DBD11B7DC6F}" dt="2023-05-29T09:24:51.695" v="5129" actId="1037"/>
          <ac:spMkLst>
            <pc:docMk/>
            <pc:sldMk cId="3659327869" sldId="260"/>
            <ac:spMk id="25" creationId="{DDCD3190-EC5C-82A3-FD6B-CB40B53E9F21}"/>
          </ac:spMkLst>
        </pc:spChg>
        <pc:spChg chg="add mod">
          <ac:chgData name="Mukund Sutrave" userId="efe81d1a77754d43" providerId="LiveId" clId="{121C8B93-C1D1-4A5E-AACE-2DBD11B7DC6F}" dt="2023-05-29T09:24:51.695" v="5129" actId="1037"/>
          <ac:spMkLst>
            <pc:docMk/>
            <pc:sldMk cId="3659327869" sldId="260"/>
            <ac:spMk id="27" creationId="{F9A9513F-C82B-126D-7B11-780EFC121A50}"/>
          </ac:spMkLst>
        </pc:spChg>
        <pc:spChg chg="add mod">
          <ac:chgData name="Mukund Sutrave" userId="efe81d1a77754d43" providerId="LiveId" clId="{121C8B93-C1D1-4A5E-AACE-2DBD11B7DC6F}" dt="2023-05-29T09:24:51.695" v="5129" actId="1037"/>
          <ac:spMkLst>
            <pc:docMk/>
            <pc:sldMk cId="3659327869" sldId="260"/>
            <ac:spMk id="28" creationId="{2C7A525C-D833-294D-CB1C-137A3ACD5421}"/>
          </ac:spMkLst>
        </pc:spChg>
        <pc:spChg chg="add mod">
          <ac:chgData name="Mukund Sutrave" userId="efe81d1a77754d43" providerId="LiveId" clId="{121C8B93-C1D1-4A5E-AACE-2DBD11B7DC6F}" dt="2023-05-29T09:24:51.695" v="5129" actId="1037"/>
          <ac:spMkLst>
            <pc:docMk/>
            <pc:sldMk cId="3659327869" sldId="260"/>
            <ac:spMk id="29" creationId="{8F8028D2-BC2B-5844-BC9E-569FB0B38FBD}"/>
          </ac:spMkLst>
        </pc:spChg>
        <pc:spChg chg="add del mod">
          <ac:chgData name="Mukund Sutrave" userId="efe81d1a77754d43" providerId="LiveId" clId="{121C8B93-C1D1-4A5E-AACE-2DBD11B7DC6F}" dt="2023-05-29T09:18:11.961" v="4748" actId="478"/>
          <ac:spMkLst>
            <pc:docMk/>
            <pc:sldMk cId="3659327869" sldId="260"/>
            <ac:spMk id="30" creationId="{4081DAD1-9662-3DBB-1DF3-7AB3DD3F74DF}"/>
          </ac:spMkLst>
        </pc:spChg>
        <pc:spChg chg="add mod">
          <ac:chgData name="Mukund Sutrave" userId="efe81d1a77754d43" providerId="LiveId" clId="{121C8B93-C1D1-4A5E-AACE-2DBD11B7DC6F}" dt="2023-05-29T09:24:51.695" v="5129" actId="1037"/>
          <ac:spMkLst>
            <pc:docMk/>
            <pc:sldMk cId="3659327869" sldId="260"/>
            <ac:spMk id="31" creationId="{FC4F0A01-4EF9-174D-A26A-DF381413F94E}"/>
          </ac:spMkLst>
        </pc:spChg>
        <pc:spChg chg="add mod">
          <ac:chgData name="Mukund Sutrave" userId="efe81d1a77754d43" providerId="LiveId" clId="{121C8B93-C1D1-4A5E-AACE-2DBD11B7DC6F}" dt="2023-05-29T09:24:51.695" v="5129" actId="1037"/>
          <ac:spMkLst>
            <pc:docMk/>
            <pc:sldMk cId="3659327869" sldId="260"/>
            <ac:spMk id="32" creationId="{1667197F-4ECC-016D-5626-EF6B5643765B}"/>
          </ac:spMkLst>
        </pc:spChg>
        <pc:spChg chg="add mod">
          <ac:chgData name="Mukund Sutrave" userId="efe81d1a77754d43" providerId="LiveId" clId="{121C8B93-C1D1-4A5E-AACE-2DBD11B7DC6F}" dt="2023-05-29T09:24:51.695" v="5129" actId="1037"/>
          <ac:spMkLst>
            <pc:docMk/>
            <pc:sldMk cId="3659327869" sldId="260"/>
            <ac:spMk id="33" creationId="{7236537D-FB45-36AF-C5F0-393FD5EA7766}"/>
          </ac:spMkLst>
        </pc:spChg>
        <pc:spChg chg="add mod">
          <ac:chgData name="Mukund Sutrave" userId="efe81d1a77754d43" providerId="LiveId" clId="{121C8B93-C1D1-4A5E-AACE-2DBD11B7DC6F}" dt="2023-05-29T09:24:51.695" v="5129" actId="1037"/>
          <ac:spMkLst>
            <pc:docMk/>
            <pc:sldMk cId="3659327869" sldId="260"/>
            <ac:spMk id="34" creationId="{5DA1A1EB-C422-538C-8CAB-5F8EE4BB9DE9}"/>
          </ac:spMkLst>
        </pc:spChg>
        <pc:spChg chg="add mod">
          <ac:chgData name="Mukund Sutrave" userId="efe81d1a77754d43" providerId="LiveId" clId="{121C8B93-C1D1-4A5E-AACE-2DBD11B7DC6F}" dt="2023-05-29T09:24:51.695" v="5129" actId="1037"/>
          <ac:spMkLst>
            <pc:docMk/>
            <pc:sldMk cId="3659327869" sldId="260"/>
            <ac:spMk id="35" creationId="{64D90AED-1DE8-C2D6-1B57-863A2979FE18}"/>
          </ac:spMkLst>
        </pc:spChg>
        <pc:spChg chg="add mod">
          <ac:chgData name="Mukund Sutrave" userId="efe81d1a77754d43" providerId="LiveId" clId="{121C8B93-C1D1-4A5E-AACE-2DBD11B7DC6F}" dt="2023-05-29T09:24:51.695" v="5129" actId="1037"/>
          <ac:spMkLst>
            <pc:docMk/>
            <pc:sldMk cId="3659327869" sldId="260"/>
            <ac:spMk id="36" creationId="{9FB710BE-B704-9FC6-3C85-6D009F3E4931}"/>
          </ac:spMkLst>
        </pc:spChg>
        <pc:spChg chg="add del mod">
          <ac:chgData name="Mukund Sutrave" userId="efe81d1a77754d43" providerId="LiveId" clId="{121C8B93-C1D1-4A5E-AACE-2DBD11B7DC6F}" dt="2023-05-29T09:17:42.071" v="4719" actId="478"/>
          <ac:spMkLst>
            <pc:docMk/>
            <pc:sldMk cId="3659327869" sldId="260"/>
            <ac:spMk id="37" creationId="{F586D3DF-CA1A-8E93-3BF7-C678D0614629}"/>
          </ac:spMkLst>
        </pc:spChg>
        <pc:spChg chg="add mod">
          <ac:chgData name="Mukund Sutrave" userId="efe81d1a77754d43" providerId="LiveId" clId="{121C8B93-C1D1-4A5E-AACE-2DBD11B7DC6F}" dt="2023-05-29T09:24:51.695" v="5129" actId="1037"/>
          <ac:spMkLst>
            <pc:docMk/>
            <pc:sldMk cId="3659327869" sldId="260"/>
            <ac:spMk id="39" creationId="{46DD9515-962E-BC11-20A2-4F5CBF399337}"/>
          </ac:spMkLst>
        </pc:spChg>
        <pc:spChg chg="add mod">
          <ac:chgData name="Mukund Sutrave" userId="efe81d1a77754d43" providerId="LiveId" clId="{121C8B93-C1D1-4A5E-AACE-2DBD11B7DC6F}" dt="2023-05-29T09:24:51.695" v="5129" actId="1037"/>
          <ac:spMkLst>
            <pc:docMk/>
            <pc:sldMk cId="3659327869" sldId="260"/>
            <ac:spMk id="40" creationId="{D0BF18A6-3CCB-C8B2-6CC3-18A090658B2A}"/>
          </ac:spMkLst>
        </pc:spChg>
        <pc:spChg chg="add mod">
          <ac:chgData name="Mukund Sutrave" userId="efe81d1a77754d43" providerId="LiveId" clId="{121C8B93-C1D1-4A5E-AACE-2DBD11B7DC6F}" dt="2023-05-29T09:24:51.695" v="5129" actId="1037"/>
          <ac:spMkLst>
            <pc:docMk/>
            <pc:sldMk cId="3659327869" sldId="260"/>
            <ac:spMk id="41" creationId="{4FDEC468-1852-A2DF-3D48-EAC8F3B7E9DA}"/>
          </ac:spMkLst>
        </pc:spChg>
        <pc:spChg chg="add mod">
          <ac:chgData name="Mukund Sutrave" userId="efe81d1a77754d43" providerId="LiveId" clId="{121C8B93-C1D1-4A5E-AACE-2DBD11B7DC6F}" dt="2023-05-29T09:24:51.695" v="5129" actId="1037"/>
          <ac:spMkLst>
            <pc:docMk/>
            <pc:sldMk cId="3659327869" sldId="260"/>
            <ac:spMk id="42" creationId="{ED57B774-92D9-2636-0F96-9FAB23D06C13}"/>
          </ac:spMkLst>
        </pc:spChg>
        <pc:spChg chg="add mod">
          <ac:chgData name="Mukund Sutrave" userId="efe81d1a77754d43" providerId="LiveId" clId="{121C8B93-C1D1-4A5E-AACE-2DBD11B7DC6F}" dt="2023-05-29T09:24:51.695" v="5129" actId="1037"/>
          <ac:spMkLst>
            <pc:docMk/>
            <pc:sldMk cId="3659327869" sldId="260"/>
            <ac:spMk id="43" creationId="{4C4DE7B9-8697-237F-12D5-923CD205E6FC}"/>
          </ac:spMkLst>
        </pc:spChg>
        <pc:spChg chg="add mod">
          <ac:chgData name="Mukund Sutrave" userId="efe81d1a77754d43" providerId="LiveId" clId="{121C8B93-C1D1-4A5E-AACE-2DBD11B7DC6F}" dt="2023-05-29T09:24:51.695" v="5129" actId="1037"/>
          <ac:spMkLst>
            <pc:docMk/>
            <pc:sldMk cId="3659327869" sldId="260"/>
            <ac:spMk id="44" creationId="{07B9205E-C559-C5FE-6D5D-80455331CD74}"/>
          </ac:spMkLst>
        </pc:spChg>
        <pc:spChg chg="add mod">
          <ac:chgData name="Mukund Sutrave" userId="efe81d1a77754d43" providerId="LiveId" clId="{121C8B93-C1D1-4A5E-AACE-2DBD11B7DC6F}" dt="2023-05-29T09:24:51.695" v="5129" actId="1037"/>
          <ac:spMkLst>
            <pc:docMk/>
            <pc:sldMk cId="3659327869" sldId="260"/>
            <ac:spMk id="45" creationId="{C7291969-F55C-17E4-4485-FD2748D6A073}"/>
          </ac:spMkLst>
        </pc:spChg>
        <pc:spChg chg="add mod">
          <ac:chgData name="Mukund Sutrave" userId="efe81d1a77754d43" providerId="LiveId" clId="{121C8B93-C1D1-4A5E-AACE-2DBD11B7DC6F}" dt="2023-05-29T09:24:51.695" v="5129" actId="1037"/>
          <ac:spMkLst>
            <pc:docMk/>
            <pc:sldMk cId="3659327869" sldId="260"/>
            <ac:spMk id="46" creationId="{C323A32F-BEC3-4F9B-1260-75B558CF8D3E}"/>
          </ac:spMkLst>
        </pc:spChg>
        <pc:spChg chg="add mod">
          <ac:chgData name="Mukund Sutrave" userId="efe81d1a77754d43" providerId="LiveId" clId="{121C8B93-C1D1-4A5E-AACE-2DBD11B7DC6F}" dt="2023-05-29T09:24:51.695" v="5129" actId="1037"/>
          <ac:spMkLst>
            <pc:docMk/>
            <pc:sldMk cId="3659327869" sldId="260"/>
            <ac:spMk id="47" creationId="{D2AC9FF3-2222-DE02-3F97-EB0371C80545}"/>
          </ac:spMkLst>
        </pc:spChg>
        <pc:spChg chg="add del mod">
          <ac:chgData name="Mukund Sutrave" userId="efe81d1a77754d43" providerId="LiveId" clId="{121C8B93-C1D1-4A5E-AACE-2DBD11B7DC6F}" dt="2023-05-29T09:21:24.426" v="4923" actId="478"/>
          <ac:spMkLst>
            <pc:docMk/>
            <pc:sldMk cId="3659327869" sldId="260"/>
            <ac:spMk id="49" creationId="{773F287D-C5A3-4A52-8062-B1952D9A181D}"/>
          </ac:spMkLst>
        </pc:spChg>
        <pc:spChg chg="add del mod">
          <ac:chgData name="Mukund Sutrave" userId="efe81d1a77754d43" providerId="LiveId" clId="{121C8B93-C1D1-4A5E-AACE-2DBD11B7DC6F}" dt="2023-05-29T09:21:21.325" v="4922" actId="478"/>
          <ac:spMkLst>
            <pc:docMk/>
            <pc:sldMk cId="3659327869" sldId="260"/>
            <ac:spMk id="50" creationId="{28E91788-939C-1F12-16C2-4E671DE0C487}"/>
          </ac:spMkLst>
        </pc:spChg>
        <pc:spChg chg="add del mod">
          <ac:chgData name="Mukund Sutrave" userId="efe81d1a77754d43" providerId="LiveId" clId="{121C8B93-C1D1-4A5E-AACE-2DBD11B7DC6F}" dt="2023-05-29T09:21:21.325" v="4922" actId="478"/>
          <ac:spMkLst>
            <pc:docMk/>
            <pc:sldMk cId="3659327869" sldId="260"/>
            <ac:spMk id="51" creationId="{418CBB49-5D99-F891-8B78-1816342210BA}"/>
          </ac:spMkLst>
        </pc:spChg>
        <pc:spChg chg="add mod">
          <ac:chgData name="Mukund Sutrave" userId="efe81d1a77754d43" providerId="LiveId" clId="{121C8B93-C1D1-4A5E-AACE-2DBD11B7DC6F}" dt="2023-05-29T09:24:51.695" v="5129" actId="1037"/>
          <ac:spMkLst>
            <pc:docMk/>
            <pc:sldMk cId="3659327869" sldId="260"/>
            <ac:spMk id="52" creationId="{A5EBA37F-27AF-E4BA-039D-230421910A57}"/>
          </ac:spMkLst>
        </pc:spChg>
        <pc:spChg chg="add del mod">
          <ac:chgData name="Mukund Sutrave" userId="efe81d1a77754d43" providerId="LiveId" clId="{121C8B93-C1D1-4A5E-AACE-2DBD11B7DC6F}" dt="2023-05-29T09:22:38.590" v="5025" actId="478"/>
          <ac:spMkLst>
            <pc:docMk/>
            <pc:sldMk cId="3659327869" sldId="260"/>
            <ac:spMk id="53" creationId="{A418AE7F-7702-9DFD-6873-87A4040DEA64}"/>
          </ac:spMkLst>
        </pc:spChg>
        <pc:spChg chg="add del mod">
          <ac:chgData name="Mukund Sutrave" userId="efe81d1a77754d43" providerId="LiveId" clId="{121C8B93-C1D1-4A5E-AACE-2DBD11B7DC6F}" dt="2023-05-29T09:22:38.590" v="5025" actId="478"/>
          <ac:spMkLst>
            <pc:docMk/>
            <pc:sldMk cId="3659327869" sldId="260"/>
            <ac:spMk id="54" creationId="{AC5FA56B-56D8-EDCA-7E84-BD0FB2ADF56F}"/>
          </ac:spMkLst>
        </pc:spChg>
        <pc:spChg chg="add del mod">
          <ac:chgData name="Mukund Sutrave" userId="efe81d1a77754d43" providerId="LiveId" clId="{121C8B93-C1D1-4A5E-AACE-2DBD11B7DC6F}" dt="2023-05-29T09:22:38.590" v="5025" actId="478"/>
          <ac:spMkLst>
            <pc:docMk/>
            <pc:sldMk cId="3659327869" sldId="260"/>
            <ac:spMk id="55" creationId="{9F201EA0-2558-2C4E-39D4-4AEF76F0F995}"/>
          </ac:spMkLst>
        </pc:spChg>
        <pc:spChg chg="add del mod">
          <ac:chgData name="Mukund Sutrave" userId="efe81d1a77754d43" providerId="LiveId" clId="{121C8B93-C1D1-4A5E-AACE-2DBD11B7DC6F}" dt="2023-05-29T09:22:38.590" v="5025" actId="478"/>
          <ac:spMkLst>
            <pc:docMk/>
            <pc:sldMk cId="3659327869" sldId="260"/>
            <ac:spMk id="57" creationId="{5BFB458A-8C6C-56CD-81EA-DD6252ACC764}"/>
          </ac:spMkLst>
        </pc:spChg>
        <pc:spChg chg="add del mod">
          <ac:chgData name="Mukund Sutrave" userId="efe81d1a77754d43" providerId="LiveId" clId="{121C8B93-C1D1-4A5E-AACE-2DBD11B7DC6F}" dt="2023-05-29T09:22:38.590" v="5025" actId="478"/>
          <ac:spMkLst>
            <pc:docMk/>
            <pc:sldMk cId="3659327869" sldId="260"/>
            <ac:spMk id="58" creationId="{F5AA1061-C884-5C06-AAE9-3C8BB3929476}"/>
          </ac:spMkLst>
        </pc:spChg>
        <pc:spChg chg="add del mod">
          <ac:chgData name="Mukund Sutrave" userId="efe81d1a77754d43" providerId="LiveId" clId="{121C8B93-C1D1-4A5E-AACE-2DBD11B7DC6F}" dt="2023-05-29T09:22:38.590" v="5025" actId="478"/>
          <ac:spMkLst>
            <pc:docMk/>
            <pc:sldMk cId="3659327869" sldId="260"/>
            <ac:spMk id="59" creationId="{9E84D0BE-AA51-02B0-C373-86F137E5F9A8}"/>
          </ac:spMkLst>
        </pc:spChg>
        <pc:spChg chg="add del mod">
          <ac:chgData name="Mukund Sutrave" userId="efe81d1a77754d43" providerId="LiveId" clId="{121C8B93-C1D1-4A5E-AACE-2DBD11B7DC6F}" dt="2023-05-29T09:22:38.590" v="5025" actId="478"/>
          <ac:spMkLst>
            <pc:docMk/>
            <pc:sldMk cId="3659327869" sldId="260"/>
            <ac:spMk id="60" creationId="{6AABC29E-7B1C-6B8D-86D7-6084990FE254}"/>
          </ac:spMkLst>
        </pc:spChg>
        <pc:spChg chg="add del mod">
          <ac:chgData name="Mukund Sutrave" userId="efe81d1a77754d43" providerId="LiveId" clId="{121C8B93-C1D1-4A5E-AACE-2DBD11B7DC6F}" dt="2023-05-29T09:22:38.590" v="5025" actId="478"/>
          <ac:spMkLst>
            <pc:docMk/>
            <pc:sldMk cId="3659327869" sldId="260"/>
            <ac:spMk id="61" creationId="{0328292C-1133-243C-A5EF-5375182091B3}"/>
          </ac:spMkLst>
        </pc:spChg>
        <pc:spChg chg="add del mod">
          <ac:chgData name="Mukund Sutrave" userId="efe81d1a77754d43" providerId="LiveId" clId="{121C8B93-C1D1-4A5E-AACE-2DBD11B7DC6F}" dt="2023-05-29T09:22:38.590" v="5025" actId="478"/>
          <ac:spMkLst>
            <pc:docMk/>
            <pc:sldMk cId="3659327869" sldId="260"/>
            <ac:spMk id="62" creationId="{28DC7D7B-6E98-610E-8C52-064536E6288F}"/>
          </ac:spMkLst>
        </pc:spChg>
        <pc:spChg chg="add del mod">
          <ac:chgData name="Mukund Sutrave" userId="efe81d1a77754d43" providerId="LiveId" clId="{121C8B93-C1D1-4A5E-AACE-2DBD11B7DC6F}" dt="2023-05-29T09:22:38.590" v="5025" actId="478"/>
          <ac:spMkLst>
            <pc:docMk/>
            <pc:sldMk cId="3659327869" sldId="260"/>
            <ac:spMk id="63" creationId="{47E62F59-04C8-C66F-8730-E1A450BDBE4B}"/>
          </ac:spMkLst>
        </pc:spChg>
        <pc:picChg chg="add mod">
          <ac:chgData name="Mukund Sutrave" userId="efe81d1a77754d43" providerId="LiveId" clId="{121C8B93-C1D1-4A5E-AACE-2DBD11B7DC6F}" dt="2023-05-29T09:24:51.695" v="5129" actId="1037"/>
          <ac:picMkLst>
            <pc:docMk/>
            <pc:sldMk cId="3659327869" sldId="260"/>
            <ac:picMk id="8" creationId="{696D6020-4256-7819-0ADC-FE6C145DDF37}"/>
          </ac:picMkLst>
        </pc:picChg>
        <pc:picChg chg="add del mod">
          <ac:chgData name="Mukund Sutrave" userId="efe81d1a77754d43" providerId="LiveId" clId="{121C8B93-C1D1-4A5E-AACE-2DBD11B7DC6F}" dt="2023-05-29T09:18:35.527" v="4792" actId="478"/>
          <ac:picMkLst>
            <pc:docMk/>
            <pc:sldMk cId="3659327869" sldId="260"/>
            <ac:picMk id="12" creationId="{CD4DECE2-A982-BCC2-9AC2-8D4979F1EDBF}"/>
          </ac:picMkLst>
        </pc:picChg>
        <pc:picChg chg="add mod">
          <ac:chgData name="Mukund Sutrave" userId="efe81d1a77754d43" providerId="LiveId" clId="{121C8B93-C1D1-4A5E-AACE-2DBD11B7DC6F}" dt="2023-05-29T09:24:51.695" v="5129" actId="1037"/>
          <ac:picMkLst>
            <pc:docMk/>
            <pc:sldMk cId="3659327869" sldId="260"/>
            <ac:picMk id="16" creationId="{7CF9743F-35D3-808A-8387-112C5F43C0E9}"/>
          </ac:picMkLst>
        </pc:picChg>
        <pc:picChg chg="add mod">
          <ac:chgData name="Mukund Sutrave" userId="efe81d1a77754d43" providerId="LiveId" clId="{121C8B93-C1D1-4A5E-AACE-2DBD11B7DC6F}" dt="2023-05-29T09:24:51.695" v="5129" actId="1037"/>
          <ac:picMkLst>
            <pc:docMk/>
            <pc:sldMk cId="3659327869" sldId="260"/>
            <ac:picMk id="26" creationId="{872A59C1-3D60-4E68-AB9E-5B0903367FC0}"/>
          </ac:picMkLst>
        </pc:picChg>
        <pc:picChg chg="add mod">
          <ac:chgData name="Mukund Sutrave" userId="efe81d1a77754d43" providerId="LiveId" clId="{121C8B93-C1D1-4A5E-AACE-2DBD11B7DC6F}" dt="2023-05-29T09:24:51.695" v="5129" actId="1037"/>
          <ac:picMkLst>
            <pc:docMk/>
            <pc:sldMk cId="3659327869" sldId="260"/>
            <ac:picMk id="38" creationId="{815D5794-768E-92C8-88A7-22C7C00FF95D}"/>
          </ac:picMkLst>
        </pc:picChg>
        <pc:picChg chg="add del mod">
          <ac:chgData name="Mukund Sutrave" userId="efe81d1a77754d43" providerId="LiveId" clId="{121C8B93-C1D1-4A5E-AACE-2DBD11B7DC6F}" dt="2023-05-29T09:21:21.325" v="4922" actId="478"/>
          <ac:picMkLst>
            <pc:docMk/>
            <pc:sldMk cId="3659327869" sldId="260"/>
            <ac:picMk id="48" creationId="{32CA294E-CB3B-8C5C-21E6-CCE71060004E}"/>
          </ac:picMkLst>
        </pc:picChg>
        <pc:picChg chg="add del mod">
          <ac:chgData name="Mukund Sutrave" userId="efe81d1a77754d43" providerId="LiveId" clId="{121C8B93-C1D1-4A5E-AACE-2DBD11B7DC6F}" dt="2023-05-29T09:22:38.590" v="5025" actId="478"/>
          <ac:picMkLst>
            <pc:docMk/>
            <pc:sldMk cId="3659327869" sldId="260"/>
            <ac:picMk id="56" creationId="{5048B59D-7E52-C672-33B5-C925549AF3D4}"/>
          </ac:picMkLst>
        </pc:picChg>
        <pc:picChg chg="add mod">
          <ac:chgData name="Mukund Sutrave" userId="efe81d1a77754d43" providerId="LiveId" clId="{121C8B93-C1D1-4A5E-AACE-2DBD11B7DC6F}" dt="2023-05-29T09:24:51.695" v="5129" actId="1037"/>
          <ac:picMkLst>
            <pc:docMk/>
            <pc:sldMk cId="3659327869" sldId="260"/>
            <ac:picMk id="2048" creationId="{3211C9E6-8495-42AF-902C-E420239A9DA3}"/>
          </ac:picMkLst>
        </pc:picChg>
        <pc:picChg chg="add mod">
          <ac:chgData name="Mukund Sutrave" userId="efe81d1a77754d43" providerId="LiveId" clId="{121C8B93-C1D1-4A5E-AACE-2DBD11B7DC6F}" dt="2023-05-29T09:24:51.695" v="5129" actId="1037"/>
          <ac:picMkLst>
            <pc:docMk/>
            <pc:sldMk cId="3659327869" sldId="260"/>
            <ac:picMk id="2050" creationId="{04DBE322-8D67-6FDD-A83D-A99510BC1A2C}"/>
          </ac:picMkLst>
        </pc:picChg>
        <pc:cxnChg chg="add">
          <ac:chgData name="Mukund Sutrave" userId="efe81d1a77754d43" providerId="LiveId" clId="{121C8B93-C1D1-4A5E-AACE-2DBD11B7DC6F}" dt="2023-05-29T09:24:57.072" v="5130" actId="11529"/>
          <ac:cxnSpMkLst>
            <pc:docMk/>
            <pc:sldMk cId="3659327869" sldId="260"/>
            <ac:cxnSpMk id="2051" creationId="{365F0FCA-4EB9-D0B4-8C14-F642217111E3}"/>
          </ac:cxnSpMkLst>
        </pc:cxnChg>
        <pc:cxnChg chg="add">
          <ac:chgData name="Mukund Sutrave" userId="efe81d1a77754d43" providerId="LiveId" clId="{121C8B93-C1D1-4A5E-AACE-2DBD11B7DC6F}" dt="2023-05-29T09:25:02.957" v="5131" actId="11529"/>
          <ac:cxnSpMkLst>
            <pc:docMk/>
            <pc:sldMk cId="3659327869" sldId="260"/>
            <ac:cxnSpMk id="2053" creationId="{708EE549-EFEC-0332-FD47-93021E361F68}"/>
          </ac:cxnSpMkLst>
        </pc:cxnChg>
        <pc:cxnChg chg="add">
          <ac:chgData name="Mukund Sutrave" userId="efe81d1a77754d43" providerId="LiveId" clId="{121C8B93-C1D1-4A5E-AACE-2DBD11B7DC6F}" dt="2023-05-29T09:25:08.217" v="5132" actId="11529"/>
          <ac:cxnSpMkLst>
            <pc:docMk/>
            <pc:sldMk cId="3659327869" sldId="260"/>
            <ac:cxnSpMk id="2055" creationId="{938E203A-019A-68F6-6564-3A780374B7D1}"/>
          </ac:cxnSpMkLst>
        </pc:cxnChg>
      </pc:sldChg>
      <pc:sldChg chg="addSp delSp modSp new mod">
        <pc:chgData name="Mukund Sutrave" userId="efe81d1a77754d43" providerId="LiveId" clId="{121C8B93-C1D1-4A5E-AACE-2DBD11B7DC6F}" dt="2023-05-25T12:17:02.262" v="2439" actId="14100"/>
        <pc:sldMkLst>
          <pc:docMk/>
          <pc:sldMk cId="2799142379" sldId="261"/>
        </pc:sldMkLst>
        <pc:spChg chg="del">
          <ac:chgData name="Mukund Sutrave" userId="efe81d1a77754d43" providerId="LiveId" clId="{121C8B93-C1D1-4A5E-AACE-2DBD11B7DC6F}" dt="2023-05-25T05:50:02.363" v="38" actId="478"/>
          <ac:spMkLst>
            <pc:docMk/>
            <pc:sldMk cId="2799142379" sldId="261"/>
            <ac:spMk id="2" creationId="{AB11CC2B-972C-907A-9BD2-B8E24D5222ED}"/>
          </ac:spMkLst>
        </pc:spChg>
        <pc:spChg chg="del">
          <ac:chgData name="Mukund Sutrave" userId="efe81d1a77754d43" providerId="LiveId" clId="{121C8B93-C1D1-4A5E-AACE-2DBD11B7DC6F}" dt="2023-05-25T05:50:02.363" v="38" actId="478"/>
          <ac:spMkLst>
            <pc:docMk/>
            <pc:sldMk cId="2799142379" sldId="261"/>
            <ac:spMk id="3" creationId="{6009F862-639C-0496-C592-CDC345E68051}"/>
          </ac:spMkLst>
        </pc:spChg>
        <pc:spChg chg="add del mod">
          <ac:chgData name="Mukund Sutrave" userId="efe81d1a77754d43" providerId="LiveId" clId="{121C8B93-C1D1-4A5E-AACE-2DBD11B7DC6F}" dt="2023-05-25T06:21:40.121" v="1342"/>
          <ac:spMkLst>
            <pc:docMk/>
            <pc:sldMk cId="2799142379" sldId="261"/>
            <ac:spMk id="26" creationId="{D39BE821-F07B-583E-07AB-63402B608E8C}"/>
          </ac:spMkLst>
        </pc:spChg>
        <pc:spChg chg="add mod">
          <ac:chgData name="Mukund Sutrave" userId="efe81d1a77754d43" providerId="LiveId" clId="{121C8B93-C1D1-4A5E-AACE-2DBD11B7DC6F}" dt="2023-05-25T06:31:32.334" v="1564" actId="20577"/>
          <ac:spMkLst>
            <pc:docMk/>
            <pc:sldMk cId="2799142379" sldId="261"/>
            <ac:spMk id="27" creationId="{6BC72563-D055-37F2-83E3-B29F0EC95565}"/>
          </ac:spMkLst>
        </pc:spChg>
        <pc:spChg chg="add mod">
          <ac:chgData name="Mukund Sutrave" userId="efe81d1a77754d43" providerId="LiveId" clId="{121C8B93-C1D1-4A5E-AACE-2DBD11B7DC6F}" dt="2023-05-25T06:31:53.760" v="1647" actId="20577"/>
          <ac:spMkLst>
            <pc:docMk/>
            <pc:sldMk cId="2799142379" sldId="261"/>
            <ac:spMk id="28" creationId="{BAD0AFF0-89B2-4BA6-5132-1A1A29D59CAF}"/>
          </ac:spMkLst>
        </pc:spChg>
        <pc:spChg chg="add mod">
          <ac:chgData name="Mukund Sutrave" userId="efe81d1a77754d43" providerId="LiveId" clId="{121C8B93-C1D1-4A5E-AACE-2DBD11B7DC6F}" dt="2023-05-25T06:34:46.181" v="1982" actId="20577"/>
          <ac:spMkLst>
            <pc:docMk/>
            <pc:sldMk cId="2799142379" sldId="261"/>
            <ac:spMk id="29" creationId="{9871A7F1-FFFC-7B78-F1BE-6E321AD0C8E8}"/>
          </ac:spMkLst>
        </pc:spChg>
        <pc:spChg chg="add mod">
          <ac:chgData name="Mukund Sutrave" userId="efe81d1a77754d43" providerId="LiveId" clId="{121C8B93-C1D1-4A5E-AACE-2DBD11B7DC6F}" dt="2023-05-25T06:38:56.197" v="2403" actId="1076"/>
          <ac:spMkLst>
            <pc:docMk/>
            <pc:sldMk cId="2799142379" sldId="261"/>
            <ac:spMk id="30" creationId="{991A9F47-C5D1-436A-9FC5-6C3327BD3B41}"/>
          </ac:spMkLst>
        </pc:spChg>
        <pc:spChg chg="add mod">
          <ac:chgData name="Mukund Sutrave" userId="efe81d1a77754d43" providerId="LiveId" clId="{121C8B93-C1D1-4A5E-AACE-2DBD11B7DC6F}" dt="2023-05-25T06:36:13.631" v="2066" actId="1036"/>
          <ac:spMkLst>
            <pc:docMk/>
            <pc:sldMk cId="2799142379" sldId="261"/>
            <ac:spMk id="31" creationId="{0EC8E7F1-F7D0-4645-EE24-4C8874317F71}"/>
          </ac:spMkLst>
        </pc:spChg>
        <pc:spChg chg="add mod">
          <ac:chgData name="Mukund Sutrave" userId="efe81d1a77754d43" providerId="LiveId" clId="{121C8B93-C1D1-4A5E-AACE-2DBD11B7DC6F}" dt="2023-05-25T12:17:02.262" v="2439" actId="14100"/>
          <ac:spMkLst>
            <pc:docMk/>
            <pc:sldMk cId="2799142379" sldId="261"/>
            <ac:spMk id="32" creationId="{943BAACB-E986-682D-CD63-CB26AA268165}"/>
          </ac:spMkLst>
        </pc:spChg>
        <pc:picChg chg="add mod">
          <ac:chgData name="Mukund Sutrave" userId="efe81d1a77754d43" providerId="LiveId" clId="{121C8B93-C1D1-4A5E-AACE-2DBD11B7DC6F}" dt="2023-05-25T05:50:10.143" v="44" actId="1076"/>
          <ac:picMkLst>
            <pc:docMk/>
            <pc:sldMk cId="2799142379" sldId="261"/>
            <ac:picMk id="5" creationId="{D6E5D92D-D2F8-428F-86A7-C2A83398065A}"/>
          </ac:picMkLst>
        </pc:picChg>
        <pc:picChg chg="add mod">
          <ac:chgData name="Mukund Sutrave" userId="efe81d1a77754d43" providerId="LiveId" clId="{121C8B93-C1D1-4A5E-AACE-2DBD11B7DC6F}" dt="2023-05-25T05:50:38.366" v="52" actId="14100"/>
          <ac:picMkLst>
            <pc:docMk/>
            <pc:sldMk cId="2799142379" sldId="261"/>
            <ac:picMk id="7" creationId="{0677FC4E-C23D-1A6D-2431-F1C2664945DF}"/>
          </ac:picMkLst>
        </pc:picChg>
        <pc:picChg chg="add mod">
          <ac:chgData name="Mukund Sutrave" userId="efe81d1a77754d43" providerId="LiveId" clId="{121C8B93-C1D1-4A5E-AACE-2DBD11B7DC6F}" dt="2023-05-25T05:51:06.609" v="58" actId="1076"/>
          <ac:picMkLst>
            <pc:docMk/>
            <pc:sldMk cId="2799142379" sldId="261"/>
            <ac:picMk id="9" creationId="{7E83B3AA-A5B1-4D18-B8F5-AAFEF0ACACDF}"/>
          </ac:picMkLst>
        </pc:picChg>
        <pc:picChg chg="add mod">
          <ac:chgData name="Mukund Sutrave" userId="efe81d1a77754d43" providerId="LiveId" clId="{121C8B93-C1D1-4A5E-AACE-2DBD11B7DC6F}" dt="2023-05-25T05:51:23.209" v="64" actId="14100"/>
          <ac:picMkLst>
            <pc:docMk/>
            <pc:sldMk cId="2799142379" sldId="261"/>
            <ac:picMk id="11" creationId="{24F1FFC4-89DE-125F-F9FC-D15A8EF9F654}"/>
          </ac:picMkLst>
        </pc:picChg>
        <pc:picChg chg="add mod">
          <ac:chgData name="Mukund Sutrave" userId="efe81d1a77754d43" providerId="LiveId" clId="{121C8B93-C1D1-4A5E-AACE-2DBD11B7DC6F}" dt="2023-05-25T05:51:42.364" v="70" actId="1076"/>
          <ac:picMkLst>
            <pc:docMk/>
            <pc:sldMk cId="2799142379" sldId="261"/>
            <ac:picMk id="13" creationId="{52070AB4-E711-46A9-4292-50989C29A1C3}"/>
          </ac:picMkLst>
        </pc:picChg>
        <pc:picChg chg="add mod">
          <ac:chgData name="Mukund Sutrave" userId="efe81d1a77754d43" providerId="LiveId" clId="{121C8B93-C1D1-4A5E-AACE-2DBD11B7DC6F}" dt="2023-05-25T05:53:37.095" v="79" actId="1076"/>
          <ac:picMkLst>
            <pc:docMk/>
            <pc:sldMk cId="2799142379" sldId="261"/>
            <ac:picMk id="15" creationId="{ECFD1339-9B7F-6790-6459-3BE1D9C8D1C0}"/>
          </ac:picMkLst>
        </pc:picChg>
        <pc:cxnChg chg="add">
          <ac:chgData name="Mukund Sutrave" userId="efe81d1a77754d43" providerId="LiveId" clId="{121C8B93-C1D1-4A5E-AACE-2DBD11B7DC6F}" dt="2023-05-25T05:53:45.652" v="80" actId="11529"/>
          <ac:cxnSpMkLst>
            <pc:docMk/>
            <pc:sldMk cId="2799142379" sldId="261"/>
            <ac:cxnSpMk id="17" creationId="{B25FE9B8-5F2A-A1E0-0743-743B9C91DABB}"/>
          </ac:cxnSpMkLst>
        </pc:cxnChg>
        <pc:cxnChg chg="add">
          <ac:chgData name="Mukund Sutrave" userId="efe81d1a77754d43" providerId="LiveId" clId="{121C8B93-C1D1-4A5E-AACE-2DBD11B7DC6F}" dt="2023-05-25T05:53:51.572" v="81" actId="11529"/>
          <ac:cxnSpMkLst>
            <pc:docMk/>
            <pc:sldMk cId="2799142379" sldId="261"/>
            <ac:cxnSpMk id="19" creationId="{E61FDF7B-4374-A719-6ED1-5A0E86630BC5}"/>
          </ac:cxnSpMkLst>
        </pc:cxnChg>
        <pc:cxnChg chg="add">
          <ac:chgData name="Mukund Sutrave" userId="efe81d1a77754d43" providerId="LiveId" clId="{121C8B93-C1D1-4A5E-AACE-2DBD11B7DC6F}" dt="2023-05-25T05:54:02.891" v="82" actId="11529"/>
          <ac:cxnSpMkLst>
            <pc:docMk/>
            <pc:sldMk cId="2799142379" sldId="261"/>
            <ac:cxnSpMk id="21" creationId="{E85C70BE-C40F-63EF-11CB-6B1400C30EDD}"/>
          </ac:cxnSpMkLst>
        </pc:cxnChg>
        <pc:cxnChg chg="add">
          <ac:chgData name="Mukund Sutrave" userId="efe81d1a77754d43" providerId="LiveId" clId="{121C8B93-C1D1-4A5E-AACE-2DBD11B7DC6F}" dt="2023-05-25T05:54:08.278" v="83" actId="11529"/>
          <ac:cxnSpMkLst>
            <pc:docMk/>
            <pc:sldMk cId="2799142379" sldId="261"/>
            <ac:cxnSpMk id="23" creationId="{643455DC-0EE4-C4F9-DC94-DAF85ADBB0A3}"/>
          </ac:cxnSpMkLst>
        </pc:cxnChg>
        <pc:cxnChg chg="add">
          <ac:chgData name="Mukund Sutrave" userId="efe81d1a77754d43" providerId="LiveId" clId="{121C8B93-C1D1-4A5E-AACE-2DBD11B7DC6F}" dt="2023-05-25T05:54:14.184" v="84" actId="11529"/>
          <ac:cxnSpMkLst>
            <pc:docMk/>
            <pc:sldMk cId="2799142379" sldId="261"/>
            <ac:cxnSpMk id="25" creationId="{DEEFC686-0F43-CC0C-B3D9-F6AAECFADF44}"/>
          </ac:cxnSpMkLst>
        </pc:cxnChg>
      </pc:sldChg>
      <pc:sldChg chg="addSp delSp modSp new mod">
        <pc:chgData name="Mukund Sutrave" userId="efe81d1a77754d43" providerId="LiveId" clId="{121C8B93-C1D1-4A5E-AACE-2DBD11B7DC6F}" dt="2023-05-29T13:04:47.374" v="5948" actId="1076"/>
        <pc:sldMkLst>
          <pc:docMk/>
          <pc:sldMk cId="2751109136" sldId="262"/>
        </pc:sldMkLst>
        <pc:spChg chg="del">
          <ac:chgData name="Mukund Sutrave" userId="efe81d1a77754d43" providerId="LiveId" clId="{121C8B93-C1D1-4A5E-AACE-2DBD11B7DC6F}" dt="2023-05-29T02:56:56.206" v="2441" actId="478"/>
          <ac:spMkLst>
            <pc:docMk/>
            <pc:sldMk cId="2751109136" sldId="262"/>
            <ac:spMk id="2" creationId="{4FD461C0-2637-548F-39AB-D235C6D8D320}"/>
          </ac:spMkLst>
        </pc:spChg>
        <pc:spChg chg="del">
          <ac:chgData name="Mukund Sutrave" userId="efe81d1a77754d43" providerId="LiveId" clId="{121C8B93-C1D1-4A5E-AACE-2DBD11B7DC6F}" dt="2023-05-29T02:56:56.206" v="2441" actId="478"/>
          <ac:spMkLst>
            <pc:docMk/>
            <pc:sldMk cId="2751109136" sldId="262"/>
            <ac:spMk id="3" creationId="{790C00F9-C9E2-5CC2-8500-C9AC1E2FAC1B}"/>
          </ac:spMkLst>
        </pc:spChg>
        <pc:spChg chg="add mod">
          <ac:chgData name="Mukund Sutrave" userId="efe81d1a77754d43" providerId="LiveId" clId="{121C8B93-C1D1-4A5E-AACE-2DBD11B7DC6F}" dt="2023-05-29T13:04:47.374" v="5948" actId="1076"/>
          <ac:spMkLst>
            <pc:docMk/>
            <pc:sldMk cId="2751109136" sldId="262"/>
            <ac:spMk id="5" creationId="{7104E179-653D-6759-2E3F-3166B11DA43A}"/>
          </ac:spMkLst>
        </pc:spChg>
        <pc:spChg chg="add mod">
          <ac:chgData name="Mukund Sutrave" userId="efe81d1a77754d43" providerId="LiveId" clId="{121C8B93-C1D1-4A5E-AACE-2DBD11B7DC6F}" dt="2023-05-29T07:16:38.658" v="3882" actId="1076"/>
          <ac:spMkLst>
            <pc:docMk/>
            <pc:sldMk cId="2751109136" sldId="262"/>
            <ac:spMk id="10" creationId="{82BCC79A-C285-C611-4898-84725F9564D0}"/>
          </ac:spMkLst>
        </pc:spChg>
        <pc:spChg chg="add del mod">
          <ac:chgData name="Mukund Sutrave" userId="efe81d1a77754d43" providerId="LiveId" clId="{121C8B93-C1D1-4A5E-AACE-2DBD11B7DC6F}" dt="2023-05-29T03:23:48.570" v="3629" actId="478"/>
          <ac:spMkLst>
            <pc:docMk/>
            <pc:sldMk cId="2751109136" sldId="262"/>
            <ac:spMk id="29" creationId="{61F2072D-7670-567B-98CC-F8868ED93C84}"/>
          </ac:spMkLst>
        </pc:spChg>
        <pc:spChg chg="add del mod">
          <ac:chgData name="Mukund Sutrave" userId="efe81d1a77754d43" providerId="LiveId" clId="{121C8B93-C1D1-4A5E-AACE-2DBD11B7DC6F}" dt="2023-05-29T03:24:15.232" v="3699" actId="478"/>
          <ac:spMkLst>
            <pc:docMk/>
            <pc:sldMk cId="2751109136" sldId="262"/>
            <ac:spMk id="30" creationId="{D1B86760-100F-7CA2-790A-80D7F6CE58B8}"/>
          </ac:spMkLst>
        </pc:spChg>
        <pc:spChg chg="add del mod">
          <ac:chgData name="Mukund Sutrave" userId="efe81d1a77754d43" providerId="LiveId" clId="{121C8B93-C1D1-4A5E-AACE-2DBD11B7DC6F}" dt="2023-05-29T03:24:15.232" v="3699" actId="478"/>
          <ac:spMkLst>
            <pc:docMk/>
            <pc:sldMk cId="2751109136" sldId="262"/>
            <ac:spMk id="31" creationId="{91B0443C-00AD-C2C9-6A94-17E68E0656CB}"/>
          </ac:spMkLst>
        </pc:spChg>
        <pc:spChg chg="add del mod">
          <ac:chgData name="Mukund Sutrave" userId="efe81d1a77754d43" providerId="LiveId" clId="{121C8B93-C1D1-4A5E-AACE-2DBD11B7DC6F}" dt="2023-05-29T07:15:00.116" v="3870" actId="478"/>
          <ac:spMkLst>
            <pc:docMk/>
            <pc:sldMk cId="2751109136" sldId="262"/>
            <ac:spMk id="32" creationId="{8FDACE15-32BD-0DDA-4AE9-34C0B60E40E3}"/>
          </ac:spMkLst>
        </pc:spChg>
        <pc:spChg chg="add del mod">
          <ac:chgData name="Mukund Sutrave" userId="efe81d1a77754d43" providerId="LiveId" clId="{121C8B93-C1D1-4A5E-AACE-2DBD11B7DC6F}" dt="2023-05-29T07:15:03.544" v="3872"/>
          <ac:spMkLst>
            <pc:docMk/>
            <pc:sldMk cId="2751109136" sldId="262"/>
            <ac:spMk id="34" creationId="{0BBF5467-C0F0-3606-E885-C7B49260D955}"/>
          </ac:spMkLst>
        </pc:spChg>
        <pc:spChg chg="add del mod">
          <ac:chgData name="Mukund Sutrave" userId="efe81d1a77754d43" providerId="LiveId" clId="{121C8B93-C1D1-4A5E-AACE-2DBD11B7DC6F}" dt="2023-05-29T07:15:03.544" v="3872"/>
          <ac:spMkLst>
            <pc:docMk/>
            <pc:sldMk cId="2751109136" sldId="262"/>
            <ac:spMk id="35" creationId="{B27380B3-E632-6B95-211B-096A09BDFAFF}"/>
          </ac:spMkLst>
        </pc:spChg>
        <pc:spChg chg="add del mod">
          <ac:chgData name="Mukund Sutrave" userId="efe81d1a77754d43" providerId="LiveId" clId="{121C8B93-C1D1-4A5E-AACE-2DBD11B7DC6F}" dt="2023-05-29T07:15:03.544" v="3872"/>
          <ac:spMkLst>
            <pc:docMk/>
            <pc:sldMk cId="2751109136" sldId="262"/>
            <ac:spMk id="36" creationId="{3AD3FEA3-ADAF-E380-21C9-A3B95B2534EC}"/>
          </ac:spMkLst>
        </pc:spChg>
        <pc:spChg chg="add del mod">
          <ac:chgData name="Mukund Sutrave" userId="efe81d1a77754d43" providerId="LiveId" clId="{121C8B93-C1D1-4A5E-AACE-2DBD11B7DC6F}" dt="2023-05-29T07:15:03.544" v="3872"/>
          <ac:spMkLst>
            <pc:docMk/>
            <pc:sldMk cId="2751109136" sldId="262"/>
            <ac:spMk id="37" creationId="{526EFAE6-2622-8817-DC06-1257B9C38C51}"/>
          </ac:spMkLst>
        </pc:spChg>
        <pc:spChg chg="add del mod">
          <ac:chgData name="Mukund Sutrave" userId="efe81d1a77754d43" providerId="LiveId" clId="{121C8B93-C1D1-4A5E-AACE-2DBD11B7DC6F}" dt="2023-05-29T07:15:03.544" v="3872"/>
          <ac:spMkLst>
            <pc:docMk/>
            <pc:sldMk cId="2751109136" sldId="262"/>
            <ac:spMk id="38" creationId="{367E9FCF-56C3-44CB-E2BF-257630F88569}"/>
          </ac:spMkLst>
        </pc:spChg>
        <pc:spChg chg="add del mod">
          <ac:chgData name="Mukund Sutrave" userId="efe81d1a77754d43" providerId="LiveId" clId="{121C8B93-C1D1-4A5E-AACE-2DBD11B7DC6F}" dt="2023-05-29T07:15:03.544" v="3872"/>
          <ac:spMkLst>
            <pc:docMk/>
            <pc:sldMk cId="2751109136" sldId="262"/>
            <ac:spMk id="39" creationId="{9141F96C-2A07-FBE8-9624-D288B86B2A89}"/>
          </ac:spMkLst>
        </pc:spChg>
        <pc:spChg chg="add del mod">
          <ac:chgData name="Mukund Sutrave" userId="efe81d1a77754d43" providerId="LiveId" clId="{121C8B93-C1D1-4A5E-AACE-2DBD11B7DC6F}" dt="2023-05-29T07:15:03.544" v="3872"/>
          <ac:spMkLst>
            <pc:docMk/>
            <pc:sldMk cId="2751109136" sldId="262"/>
            <ac:spMk id="40" creationId="{370C0233-F848-D1DE-5A3A-33E1C5F79FCB}"/>
          </ac:spMkLst>
        </pc:spChg>
        <pc:spChg chg="add del mod">
          <ac:chgData name="Mukund Sutrave" userId="efe81d1a77754d43" providerId="LiveId" clId="{121C8B93-C1D1-4A5E-AACE-2DBD11B7DC6F}" dt="2023-05-29T07:15:03.544" v="3872"/>
          <ac:spMkLst>
            <pc:docMk/>
            <pc:sldMk cId="2751109136" sldId="262"/>
            <ac:spMk id="41" creationId="{AEF17C99-D704-F260-2F24-A09650CECAB9}"/>
          </ac:spMkLst>
        </pc:spChg>
        <pc:spChg chg="add del mod">
          <ac:chgData name="Mukund Sutrave" userId="efe81d1a77754d43" providerId="LiveId" clId="{121C8B93-C1D1-4A5E-AACE-2DBD11B7DC6F}" dt="2023-05-29T07:15:03.544" v="3872"/>
          <ac:spMkLst>
            <pc:docMk/>
            <pc:sldMk cId="2751109136" sldId="262"/>
            <ac:spMk id="42" creationId="{B93A6F09-80C6-A678-17D3-BEFD94257815}"/>
          </ac:spMkLst>
        </pc:spChg>
        <pc:spChg chg="add del mod">
          <ac:chgData name="Mukund Sutrave" userId="efe81d1a77754d43" providerId="LiveId" clId="{121C8B93-C1D1-4A5E-AACE-2DBD11B7DC6F}" dt="2023-05-29T07:15:03.544" v="3872"/>
          <ac:spMkLst>
            <pc:docMk/>
            <pc:sldMk cId="2751109136" sldId="262"/>
            <ac:spMk id="43" creationId="{E099A4F8-8F30-2906-90F3-41F890C496B4}"/>
          </ac:spMkLst>
        </pc:spChg>
        <pc:spChg chg="add del mod">
          <ac:chgData name="Mukund Sutrave" userId="efe81d1a77754d43" providerId="LiveId" clId="{121C8B93-C1D1-4A5E-AACE-2DBD11B7DC6F}" dt="2023-05-29T07:15:03.544" v="3872"/>
          <ac:spMkLst>
            <pc:docMk/>
            <pc:sldMk cId="2751109136" sldId="262"/>
            <ac:spMk id="44" creationId="{DED07621-5CDE-DAC4-9052-25A636FD2741}"/>
          </ac:spMkLst>
        </pc:spChg>
        <pc:spChg chg="add del mod">
          <ac:chgData name="Mukund Sutrave" userId="efe81d1a77754d43" providerId="LiveId" clId="{121C8B93-C1D1-4A5E-AACE-2DBD11B7DC6F}" dt="2023-05-29T07:15:03.544" v="3872"/>
          <ac:spMkLst>
            <pc:docMk/>
            <pc:sldMk cId="2751109136" sldId="262"/>
            <ac:spMk id="45" creationId="{3B29B137-D567-DFBC-CDA7-5A77B1077435}"/>
          </ac:spMkLst>
        </pc:spChg>
        <pc:spChg chg="add del mod">
          <ac:chgData name="Mukund Sutrave" userId="efe81d1a77754d43" providerId="LiveId" clId="{121C8B93-C1D1-4A5E-AACE-2DBD11B7DC6F}" dt="2023-05-29T07:15:03.544" v="3872"/>
          <ac:spMkLst>
            <pc:docMk/>
            <pc:sldMk cId="2751109136" sldId="262"/>
            <ac:spMk id="46" creationId="{3F355FBD-975A-F604-FF97-430BA1FED7D7}"/>
          </ac:spMkLst>
        </pc:spChg>
        <pc:spChg chg="add del mod">
          <ac:chgData name="Mukund Sutrave" userId="efe81d1a77754d43" providerId="LiveId" clId="{121C8B93-C1D1-4A5E-AACE-2DBD11B7DC6F}" dt="2023-05-29T07:15:03.544" v="3872"/>
          <ac:spMkLst>
            <pc:docMk/>
            <pc:sldMk cId="2751109136" sldId="262"/>
            <ac:spMk id="47" creationId="{4A706F79-CE30-CCC2-D31E-E8CB4FB548E8}"/>
          </ac:spMkLst>
        </pc:spChg>
        <pc:spChg chg="add del mod">
          <ac:chgData name="Mukund Sutrave" userId="efe81d1a77754d43" providerId="LiveId" clId="{121C8B93-C1D1-4A5E-AACE-2DBD11B7DC6F}" dt="2023-05-29T07:15:03.544" v="3872"/>
          <ac:spMkLst>
            <pc:docMk/>
            <pc:sldMk cId="2751109136" sldId="262"/>
            <ac:spMk id="48" creationId="{4B138E5D-B032-068F-AE41-6A59BCB882F0}"/>
          </ac:spMkLst>
        </pc:spChg>
        <pc:spChg chg="add del mod">
          <ac:chgData name="Mukund Sutrave" userId="efe81d1a77754d43" providerId="LiveId" clId="{121C8B93-C1D1-4A5E-AACE-2DBD11B7DC6F}" dt="2023-05-29T07:15:03.544" v="3872"/>
          <ac:spMkLst>
            <pc:docMk/>
            <pc:sldMk cId="2751109136" sldId="262"/>
            <ac:spMk id="49" creationId="{DE5553FC-5F90-70BE-2AC2-82FE8FE260B0}"/>
          </ac:spMkLst>
        </pc:spChg>
        <pc:spChg chg="add del mod">
          <ac:chgData name="Mukund Sutrave" userId="efe81d1a77754d43" providerId="LiveId" clId="{121C8B93-C1D1-4A5E-AACE-2DBD11B7DC6F}" dt="2023-05-29T07:15:03.544" v="3872"/>
          <ac:spMkLst>
            <pc:docMk/>
            <pc:sldMk cId="2751109136" sldId="262"/>
            <ac:spMk id="50" creationId="{BC9A5DB7-CFA7-6B4C-F3B2-9FCAF54B70DA}"/>
          </ac:spMkLst>
        </pc:spChg>
        <pc:spChg chg="add del mod">
          <ac:chgData name="Mukund Sutrave" userId="efe81d1a77754d43" providerId="LiveId" clId="{121C8B93-C1D1-4A5E-AACE-2DBD11B7DC6F}" dt="2023-05-29T07:15:03.544" v="3872"/>
          <ac:spMkLst>
            <pc:docMk/>
            <pc:sldMk cId="2751109136" sldId="262"/>
            <ac:spMk id="51" creationId="{26689F6F-A286-1F81-00F6-581E7A522F98}"/>
          </ac:spMkLst>
        </pc:spChg>
        <pc:spChg chg="add del mod">
          <ac:chgData name="Mukund Sutrave" userId="efe81d1a77754d43" providerId="LiveId" clId="{121C8B93-C1D1-4A5E-AACE-2DBD11B7DC6F}" dt="2023-05-29T07:15:03.544" v="3872"/>
          <ac:spMkLst>
            <pc:docMk/>
            <pc:sldMk cId="2751109136" sldId="262"/>
            <ac:spMk id="52" creationId="{ACC48038-43D9-5223-3C1F-EB66B9494A94}"/>
          </ac:spMkLst>
        </pc:spChg>
        <pc:spChg chg="add del mod">
          <ac:chgData name="Mukund Sutrave" userId="efe81d1a77754d43" providerId="LiveId" clId="{121C8B93-C1D1-4A5E-AACE-2DBD11B7DC6F}" dt="2023-05-29T07:15:03.544" v="3872"/>
          <ac:spMkLst>
            <pc:docMk/>
            <pc:sldMk cId="2751109136" sldId="262"/>
            <ac:spMk id="53" creationId="{BF25E088-A0BF-CEA0-13EC-A4BE75D6F910}"/>
          </ac:spMkLst>
        </pc:spChg>
        <pc:spChg chg="add del mod">
          <ac:chgData name="Mukund Sutrave" userId="efe81d1a77754d43" providerId="LiveId" clId="{121C8B93-C1D1-4A5E-AACE-2DBD11B7DC6F}" dt="2023-05-29T07:15:03.544" v="3872"/>
          <ac:spMkLst>
            <pc:docMk/>
            <pc:sldMk cId="2751109136" sldId="262"/>
            <ac:spMk id="54" creationId="{D135E882-027A-5815-FACC-4ED36690434E}"/>
          </ac:spMkLst>
        </pc:spChg>
        <pc:spChg chg="add del mod">
          <ac:chgData name="Mukund Sutrave" userId="efe81d1a77754d43" providerId="LiveId" clId="{121C8B93-C1D1-4A5E-AACE-2DBD11B7DC6F}" dt="2023-05-29T07:15:03.544" v="3872"/>
          <ac:spMkLst>
            <pc:docMk/>
            <pc:sldMk cId="2751109136" sldId="262"/>
            <ac:spMk id="55" creationId="{47321A4C-C8A7-D1A0-9BB3-B128C533F747}"/>
          </ac:spMkLst>
        </pc:spChg>
        <pc:spChg chg="add del mod">
          <ac:chgData name="Mukund Sutrave" userId="efe81d1a77754d43" providerId="LiveId" clId="{121C8B93-C1D1-4A5E-AACE-2DBD11B7DC6F}" dt="2023-05-29T07:15:03.544" v="3872"/>
          <ac:spMkLst>
            <pc:docMk/>
            <pc:sldMk cId="2751109136" sldId="262"/>
            <ac:spMk id="56" creationId="{7585C8DF-CE2E-4FC9-A595-4820D8A79BD7}"/>
          </ac:spMkLst>
        </pc:spChg>
        <pc:spChg chg="add del mod">
          <ac:chgData name="Mukund Sutrave" userId="efe81d1a77754d43" providerId="LiveId" clId="{121C8B93-C1D1-4A5E-AACE-2DBD11B7DC6F}" dt="2023-05-29T07:15:03.544" v="3872"/>
          <ac:spMkLst>
            <pc:docMk/>
            <pc:sldMk cId="2751109136" sldId="262"/>
            <ac:spMk id="57" creationId="{CC468D1D-4667-2AFB-E0D7-0AFDFC86BEFD}"/>
          </ac:spMkLst>
        </pc:spChg>
        <pc:spChg chg="add del mod">
          <ac:chgData name="Mukund Sutrave" userId="efe81d1a77754d43" providerId="LiveId" clId="{121C8B93-C1D1-4A5E-AACE-2DBD11B7DC6F}" dt="2023-05-29T07:15:03.544" v="3872"/>
          <ac:spMkLst>
            <pc:docMk/>
            <pc:sldMk cId="2751109136" sldId="262"/>
            <ac:spMk id="58" creationId="{AE959A69-83B8-39DB-760F-ECA79DC2A677}"/>
          </ac:spMkLst>
        </pc:spChg>
        <pc:spChg chg="add del mod">
          <ac:chgData name="Mukund Sutrave" userId="efe81d1a77754d43" providerId="LiveId" clId="{121C8B93-C1D1-4A5E-AACE-2DBD11B7DC6F}" dt="2023-05-29T07:15:03.544" v="3872"/>
          <ac:spMkLst>
            <pc:docMk/>
            <pc:sldMk cId="2751109136" sldId="262"/>
            <ac:spMk id="59" creationId="{FDB08C03-ECD6-6446-B31F-943DE91DBB41}"/>
          </ac:spMkLst>
        </pc:spChg>
        <pc:spChg chg="add del mod">
          <ac:chgData name="Mukund Sutrave" userId="efe81d1a77754d43" providerId="LiveId" clId="{121C8B93-C1D1-4A5E-AACE-2DBD11B7DC6F}" dt="2023-05-29T07:15:03.544" v="3872"/>
          <ac:spMkLst>
            <pc:docMk/>
            <pc:sldMk cId="2751109136" sldId="262"/>
            <ac:spMk id="60" creationId="{E6806FE5-D8C3-9AF1-2E16-CBCDDEC08C41}"/>
          </ac:spMkLst>
        </pc:spChg>
        <pc:spChg chg="add del mod">
          <ac:chgData name="Mukund Sutrave" userId="efe81d1a77754d43" providerId="LiveId" clId="{121C8B93-C1D1-4A5E-AACE-2DBD11B7DC6F}" dt="2023-05-29T07:15:18.482" v="3877"/>
          <ac:spMkLst>
            <pc:docMk/>
            <pc:sldMk cId="2751109136" sldId="262"/>
            <ac:spMk id="62" creationId="{CA02AC83-1E50-B9C6-A4FC-83AE15B38724}"/>
          </ac:spMkLst>
        </pc:spChg>
        <pc:spChg chg="add del mod">
          <ac:chgData name="Mukund Sutrave" userId="efe81d1a77754d43" providerId="LiveId" clId="{121C8B93-C1D1-4A5E-AACE-2DBD11B7DC6F}" dt="2023-05-29T07:15:18.482" v="3877"/>
          <ac:spMkLst>
            <pc:docMk/>
            <pc:sldMk cId="2751109136" sldId="262"/>
            <ac:spMk id="63" creationId="{C2979435-6FC2-F033-43A6-0F8C60AF93BC}"/>
          </ac:spMkLst>
        </pc:spChg>
        <pc:spChg chg="add del mod">
          <ac:chgData name="Mukund Sutrave" userId="efe81d1a77754d43" providerId="LiveId" clId="{121C8B93-C1D1-4A5E-AACE-2DBD11B7DC6F}" dt="2023-05-29T07:15:18.482" v="3877"/>
          <ac:spMkLst>
            <pc:docMk/>
            <pc:sldMk cId="2751109136" sldId="262"/>
            <ac:spMk id="1024" creationId="{99FC253C-2568-692A-9595-755CC103C62A}"/>
          </ac:spMkLst>
        </pc:spChg>
        <pc:spChg chg="add del mod">
          <ac:chgData name="Mukund Sutrave" userId="efe81d1a77754d43" providerId="LiveId" clId="{121C8B93-C1D1-4A5E-AACE-2DBD11B7DC6F}" dt="2023-05-29T07:15:18.482" v="3877"/>
          <ac:spMkLst>
            <pc:docMk/>
            <pc:sldMk cId="2751109136" sldId="262"/>
            <ac:spMk id="1025" creationId="{C79E0944-516A-ECFD-C64F-90673CD0E6E3}"/>
          </ac:spMkLst>
        </pc:spChg>
        <pc:spChg chg="add del mod">
          <ac:chgData name="Mukund Sutrave" userId="efe81d1a77754d43" providerId="LiveId" clId="{121C8B93-C1D1-4A5E-AACE-2DBD11B7DC6F}" dt="2023-05-29T07:15:18.482" v="3877"/>
          <ac:spMkLst>
            <pc:docMk/>
            <pc:sldMk cId="2751109136" sldId="262"/>
            <ac:spMk id="1027" creationId="{973BACEC-0F67-A655-4579-5722DB9D1F63}"/>
          </ac:spMkLst>
        </pc:spChg>
        <pc:spChg chg="add del mod">
          <ac:chgData name="Mukund Sutrave" userId="efe81d1a77754d43" providerId="LiveId" clId="{121C8B93-C1D1-4A5E-AACE-2DBD11B7DC6F}" dt="2023-05-29T07:15:18.482" v="3877"/>
          <ac:spMkLst>
            <pc:docMk/>
            <pc:sldMk cId="2751109136" sldId="262"/>
            <ac:spMk id="1029" creationId="{BD555466-7025-4D1F-032F-F9D0EB439C16}"/>
          </ac:spMkLst>
        </pc:spChg>
        <pc:spChg chg="add del mod">
          <ac:chgData name="Mukund Sutrave" userId="efe81d1a77754d43" providerId="LiveId" clId="{121C8B93-C1D1-4A5E-AACE-2DBD11B7DC6F}" dt="2023-05-29T07:15:18.482" v="3877"/>
          <ac:spMkLst>
            <pc:docMk/>
            <pc:sldMk cId="2751109136" sldId="262"/>
            <ac:spMk id="1030" creationId="{A940748F-19CB-BA64-C5DE-1B793CBD247A}"/>
          </ac:spMkLst>
        </pc:spChg>
        <pc:spChg chg="add del mod">
          <ac:chgData name="Mukund Sutrave" userId="efe81d1a77754d43" providerId="LiveId" clId="{121C8B93-C1D1-4A5E-AACE-2DBD11B7DC6F}" dt="2023-05-29T07:15:18.482" v="3877"/>
          <ac:spMkLst>
            <pc:docMk/>
            <pc:sldMk cId="2751109136" sldId="262"/>
            <ac:spMk id="1031" creationId="{726B54EA-D299-6560-2713-C8600FE63B90}"/>
          </ac:spMkLst>
        </pc:spChg>
        <pc:spChg chg="add del mod">
          <ac:chgData name="Mukund Sutrave" userId="efe81d1a77754d43" providerId="LiveId" clId="{121C8B93-C1D1-4A5E-AACE-2DBD11B7DC6F}" dt="2023-05-29T07:15:18.482" v="3877"/>
          <ac:spMkLst>
            <pc:docMk/>
            <pc:sldMk cId="2751109136" sldId="262"/>
            <ac:spMk id="1032" creationId="{C4605DA8-5C3B-C16A-8D95-BD4A18B9B9B0}"/>
          </ac:spMkLst>
        </pc:spChg>
        <pc:spChg chg="add del mod">
          <ac:chgData name="Mukund Sutrave" userId="efe81d1a77754d43" providerId="LiveId" clId="{121C8B93-C1D1-4A5E-AACE-2DBD11B7DC6F}" dt="2023-05-29T07:15:18.482" v="3877"/>
          <ac:spMkLst>
            <pc:docMk/>
            <pc:sldMk cId="2751109136" sldId="262"/>
            <ac:spMk id="1033" creationId="{94ABDE03-7A2E-7904-E175-4B4A1177296D}"/>
          </ac:spMkLst>
        </pc:spChg>
        <pc:spChg chg="add del mod">
          <ac:chgData name="Mukund Sutrave" userId="efe81d1a77754d43" providerId="LiveId" clId="{121C8B93-C1D1-4A5E-AACE-2DBD11B7DC6F}" dt="2023-05-29T07:15:18.482" v="3877"/>
          <ac:spMkLst>
            <pc:docMk/>
            <pc:sldMk cId="2751109136" sldId="262"/>
            <ac:spMk id="1034" creationId="{296C1D7A-3A89-E35D-7449-32220A020CFB}"/>
          </ac:spMkLst>
        </pc:spChg>
        <pc:spChg chg="add del mod">
          <ac:chgData name="Mukund Sutrave" userId="efe81d1a77754d43" providerId="LiveId" clId="{121C8B93-C1D1-4A5E-AACE-2DBD11B7DC6F}" dt="2023-05-29T07:15:18.482" v="3877"/>
          <ac:spMkLst>
            <pc:docMk/>
            <pc:sldMk cId="2751109136" sldId="262"/>
            <ac:spMk id="1035" creationId="{A7381AE2-E32C-8EF4-4E04-192A3EE32FB5}"/>
          </ac:spMkLst>
        </pc:spChg>
        <pc:spChg chg="add del mod">
          <ac:chgData name="Mukund Sutrave" userId="efe81d1a77754d43" providerId="LiveId" clId="{121C8B93-C1D1-4A5E-AACE-2DBD11B7DC6F}" dt="2023-05-29T07:15:18.482" v="3877"/>
          <ac:spMkLst>
            <pc:docMk/>
            <pc:sldMk cId="2751109136" sldId="262"/>
            <ac:spMk id="1036" creationId="{0EFB5C82-292B-4936-809D-55E5171F77B4}"/>
          </ac:spMkLst>
        </pc:spChg>
        <pc:spChg chg="add del mod">
          <ac:chgData name="Mukund Sutrave" userId="efe81d1a77754d43" providerId="LiveId" clId="{121C8B93-C1D1-4A5E-AACE-2DBD11B7DC6F}" dt="2023-05-29T07:15:18.482" v="3877"/>
          <ac:spMkLst>
            <pc:docMk/>
            <pc:sldMk cId="2751109136" sldId="262"/>
            <ac:spMk id="1037" creationId="{EC41ECB0-CFF7-33F6-6FF0-29B9BDB0D2AB}"/>
          </ac:spMkLst>
        </pc:spChg>
        <pc:spChg chg="add del mod">
          <ac:chgData name="Mukund Sutrave" userId="efe81d1a77754d43" providerId="LiveId" clId="{121C8B93-C1D1-4A5E-AACE-2DBD11B7DC6F}" dt="2023-05-29T07:15:18.482" v="3877"/>
          <ac:spMkLst>
            <pc:docMk/>
            <pc:sldMk cId="2751109136" sldId="262"/>
            <ac:spMk id="1038" creationId="{1091F6EE-4363-A14A-481E-A0FD5E6F94B4}"/>
          </ac:spMkLst>
        </pc:spChg>
        <pc:spChg chg="add del mod">
          <ac:chgData name="Mukund Sutrave" userId="efe81d1a77754d43" providerId="LiveId" clId="{121C8B93-C1D1-4A5E-AACE-2DBD11B7DC6F}" dt="2023-05-29T07:15:18.482" v="3877"/>
          <ac:spMkLst>
            <pc:docMk/>
            <pc:sldMk cId="2751109136" sldId="262"/>
            <ac:spMk id="1039" creationId="{87366204-2FB1-BBDC-0245-04988430CCC9}"/>
          </ac:spMkLst>
        </pc:spChg>
        <pc:spChg chg="add del mod">
          <ac:chgData name="Mukund Sutrave" userId="efe81d1a77754d43" providerId="LiveId" clId="{121C8B93-C1D1-4A5E-AACE-2DBD11B7DC6F}" dt="2023-05-29T07:15:18.482" v="3877"/>
          <ac:spMkLst>
            <pc:docMk/>
            <pc:sldMk cId="2751109136" sldId="262"/>
            <ac:spMk id="1040" creationId="{1504FF3F-BE2D-966E-F7CD-64212A258663}"/>
          </ac:spMkLst>
        </pc:spChg>
        <pc:spChg chg="add del mod">
          <ac:chgData name="Mukund Sutrave" userId="efe81d1a77754d43" providerId="LiveId" clId="{121C8B93-C1D1-4A5E-AACE-2DBD11B7DC6F}" dt="2023-05-29T07:15:18.482" v="3877"/>
          <ac:spMkLst>
            <pc:docMk/>
            <pc:sldMk cId="2751109136" sldId="262"/>
            <ac:spMk id="1041" creationId="{402A8F2F-DF7E-7995-2025-DAFBA9B0AF23}"/>
          </ac:spMkLst>
        </pc:spChg>
        <pc:spChg chg="add del mod">
          <ac:chgData name="Mukund Sutrave" userId="efe81d1a77754d43" providerId="LiveId" clId="{121C8B93-C1D1-4A5E-AACE-2DBD11B7DC6F}" dt="2023-05-29T07:15:18.482" v="3877"/>
          <ac:spMkLst>
            <pc:docMk/>
            <pc:sldMk cId="2751109136" sldId="262"/>
            <ac:spMk id="1042" creationId="{48D13273-3318-89C5-3814-419AD676B8EC}"/>
          </ac:spMkLst>
        </pc:spChg>
        <pc:spChg chg="add del mod">
          <ac:chgData name="Mukund Sutrave" userId="efe81d1a77754d43" providerId="LiveId" clId="{121C8B93-C1D1-4A5E-AACE-2DBD11B7DC6F}" dt="2023-05-29T07:15:18.482" v="3877"/>
          <ac:spMkLst>
            <pc:docMk/>
            <pc:sldMk cId="2751109136" sldId="262"/>
            <ac:spMk id="1043" creationId="{D24FC4AC-BE98-C0E3-6F60-58A5E316963E}"/>
          </ac:spMkLst>
        </pc:spChg>
        <pc:spChg chg="add del mod">
          <ac:chgData name="Mukund Sutrave" userId="efe81d1a77754d43" providerId="LiveId" clId="{121C8B93-C1D1-4A5E-AACE-2DBD11B7DC6F}" dt="2023-05-29T07:15:18.482" v="3877"/>
          <ac:spMkLst>
            <pc:docMk/>
            <pc:sldMk cId="2751109136" sldId="262"/>
            <ac:spMk id="1044" creationId="{FA658E53-CA3F-F7D3-8216-C5B4FAC1EA9C}"/>
          </ac:spMkLst>
        </pc:spChg>
        <pc:spChg chg="add del mod">
          <ac:chgData name="Mukund Sutrave" userId="efe81d1a77754d43" providerId="LiveId" clId="{121C8B93-C1D1-4A5E-AACE-2DBD11B7DC6F}" dt="2023-05-29T07:15:18.482" v="3877"/>
          <ac:spMkLst>
            <pc:docMk/>
            <pc:sldMk cId="2751109136" sldId="262"/>
            <ac:spMk id="1045" creationId="{1186EF63-6CDC-2B3D-0CE3-E17162CBE810}"/>
          </ac:spMkLst>
        </pc:spChg>
        <pc:spChg chg="add del mod">
          <ac:chgData name="Mukund Sutrave" userId="efe81d1a77754d43" providerId="LiveId" clId="{121C8B93-C1D1-4A5E-AACE-2DBD11B7DC6F}" dt="2023-05-29T07:15:18.482" v="3877"/>
          <ac:spMkLst>
            <pc:docMk/>
            <pc:sldMk cId="2751109136" sldId="262"/>
            <ac:spMk id="1046" creationId="{AA9AE0A5-476E-EE2B-5604-7F086101DD2D}"/>
          </ac:spMkLst>
        </pc:spChg>
        <pc:spChg chg="add del mod">
          <ac:chgData name="Mukund Sutrave" userId="efe81d1a77754d43" providerId="LiveId" clId="{121C8B93-C1D1-4A5E-AACE-2DBD11B7DC6F}" dt="2023-05-29T07:15:18.482" v="3877"/>
          <ac:spMkLst>
            <pc:docMk/>
            <pc:sldMk cId="2751109136" sldId="262"/>
            <ac:spMk id="1047" creationId="{DA2C488C-0B41-3922-44AC-9B690105EEE7}"/>
          </ac:spMkLst>
        </pc:spChg>
        <pc:spChg chg="add del mod">
          <ac:chgData name="Mukund Sutrave" userId="efe81d1a77754d43" providerId="LiveId" clId="{121C8B93-C1D1-4A5E-AACE-2DBD11B7DC6F}" dt="2023-05-29T07:15:18.482" v="3877"/>
          <ac:spMkLst>
            <pc:docMk/>
            <pc:sldMk cId="2751109136" sldId="262"/>
            <ac:spMk id="1048" creationId="{4361F79C-6D51-6C60-70B4-4EBC4868CB6A}"/>
          </ac:spMkLst>
        </pc:spChg>
        <pc:spChg chg="add del mod">
          <ac:chgData name="Mukund Sutrave" userId="efe81d1a77754d43" providerId="LiveId" clId="{121C8B93-C1D1-4A5E-AACE-2DBD11B7DC6F}" dt="2023-05-29T07:15:18.482" v="3877"/>
          <ac:spMkLst>
            <pc:docMk/>
            <pc:sldMk cId="2751109136" sldId="262"/>
            <ac:spMk id="1049" creationId="{AC70AB36-F87A-C42C-BB01-F3AE06225A05}"/>
          </ac:spMkLst>
        </pc:spChg>
        <pc:spChg chg="add del mod">
          <ac:chgData name="Mukund Sutrave" userId="efe81d1a77754d43" providerId="LiveId" clId="{121C8B93-C1D1-4A5E-AACE-2DBD11B7DC6F}" dt="2023-05-29T07:15:18.482" v="3877"/>
          <ac:spMkLst>
            <pc:docMk/>
            <pc:sldMk cId="2751109136" sldId="262"/>
            <ac:spMk id="1050" creationId="{F5043D56-699D-BC93-70B9-B650A45B0320}"/>
          </ac:spMkLst>
        </pc:spChg>
        <pc:spChg chg="add del mod">
          <ac:chgData name="Mukund Sutrave" userId="efe81d1a77754d43" providerId="LiveId" clId="{121C8B93-C1D1-4A5E-AACE-2DBD11B7DC6F}" dt="2023-05-29T07:15:18.482" v="3877"/>
          <ac:spMkLst>
            <pc:docMk/>
            <pc:sldMk cId="2751109136" sldId="262"/>
            <ac:spMk id="1051" creationId="{E5BD50E4-417A-EE8C-0EE2-0F85CD50CB25}"/>
          </ac:spMkLst>
        </pc:spChg>
        <pc:spChg chg="add del mod">
          <ac:chgData name="Mukund Sutrave" userId="efe81d1a77754d43" providerId="LiveId" clId="{121C8B93-C1D1-4A5E-AACE-2DBD11B7DC6F}" dt="2023-05-29T07:15:18.482" v="3877"/>
          <ac:spMkLst>
            <pc:docMk/>
            <pc:sldMk cId="2751109136" sldId="262"/>
            <ac:spMk id="1052" creationId="{7E02E77D-536D-78DE-6176-64B8BDB68D74}"/>
          </ac:spMkLst>
        </pc:spChg>
        <pc:spChg chg="add del mod">
          <ac:chgData name="Mukund Sutrave" userId="efe81d1a77754d43" providerId="LiveId" clId="{121C8B93-C1D1-4A5E-AACE-2DBD11B7DC6F}" dt="2023-05-29T07:15:18.482" v="3877"/>
          <ac:spMkLst>
            <pc:docMk/>
            <pc:sldMk cId="2751109136" sldId="262"/>
            <ac:spMk id="1053" creationId="{211F9D29-72AF-D720-9BFF-67F2A053A535}"/>
          </ac:spMkLst>
        </pc:spChg>
        <pc:spChg chg="add del mod">
          <ac:chgData name="Mukund Sutrave" userId="efe81d1a77754d43" providerId="LiveId" clId="{121C8B93-C1D1-4A5E-AACE-2DBD11B7DC6F}" dt="2023-05-29T07:15:18.482" v="3877"/>
          <ac:spMkLst>
            <pc:docMk/>
            <pc:sldMk cId="2751109136" sldId="262"/>
            <ac:spMk id="1054" creationId="{4FE21E4E-6E00-1A2E-B534-4273AF5D3720}"/>
          </ac:spMkLst>
        </pc:spChg>
        <pc:spChg chg="add del mod">
          <ac:chgData name="Mukund Sutrave" userId="efe81d1a77754d43" providerId="LiveId" clId="{121C8B93-C1D1-4A5E-AACE-2DBD11B7DC6F}" dt="2023-05-29T07:15:18.482" v="3877"/>
          <ac:spMkLst>
            <pc:docMk/>
            <pc:sldMk cId="2751109136" sldId="262"/>
            <ac:spMk id="1055" creationId="{445201C9-A6B1-98FB-983C-8E6D9A1C63F2}"/>
          </ac:spMkLst>
        </pc:spChg>
        <pc:spChg chg="add del mod">
          <ac:chgData name="Mukund Sutrave" userId="efe81d1a77754d43" providerId="LiveId" clId="{121C8B93-C1D1-4A5E-AACE-2DBD11B7DC6F}" dt="2023-05-29T07:15:18.482" v="3877"/>
          <ac:spMkLst>
            <pc:docMk/>
            <pc:sldMk cId="2751109136" sldId="262"/>
            <ac:spMk id="1056" creationId="{7486A7CE-8FB3-04B6-545C-C46466A8D3AD}"/>
          </ac:spMkLst>
        </pc:spChg>
        <pc:spChg chg="add del mod">
          <ac:chgData name="Mukund Sutrave" userId="efe81d1a77754d43" providerId="LiveId" clId="{121C8B93-C1D1-4A5E-AACE-2DBD11B7DC6F}" dt="2023-05-29T07:15:18.482" v="3877"/>
          <ac:spMkLst>
            <pc:docMk/>
            <pc:sldMk cId="2751109136" sldId="262"/>
            <ac:spMk id="1057" creationId="{EC095066-52A1-59BA-1D0E-B8CF23FD51EC}"/>
          </ac:spMkLst>
        </pc:spChg>
        <pc:spChg chg="add del mod">
          <ac:chgData name="Mukund Sutrave" userId="efe81d1a77754d43" providerId="LiveId" clId="{121C8B93-C1D1-4A5E-AACE-2DBD11B7DC6F}" dt="2023-05-29T07:15:18.482" v="3877"/>
          <ac:spMkLst>
            <pc:docMk/>
            <pc:sldMk cId="2751109136" sldId="262"/>
            <ac:spMk id="1058" creationId="{BD09A047-9E1E-EF94-419D-1FB4937F3C3D}"/>
          </ac:spMkLst>
        </pc:spChg>
        <pc:spChg chg="add del mod">
          <ac:chgData name="Mukund Sutrave" userId="efe81d1a77754d43" providerId="LiveId" clId="{121C8B93-C1D1-4A5E-AACE-2DBD11B7DC6F}" dt="2023-05-29T07:15:18.482" v="3877"/>
          <ac:spMkLst>
            <pc:docMk/>
            <pc:sldMk cId="2751109136" sldId="262"/>
            <ac:spMk id="1059" creationId="{287103E4-999D-42D6-54F2-800E075F542B}"/>
          </ac:spMkLst>
        </pc:spChg>
        <pc:spChg chg="add del mod">
          <ac:chgData name="Mukund Sutrave" userId="efe81d1a77754d43" providerId="LiveId" clId="{121C8B93-C1D1-4A5E-AACE-2DBD11B7DC6F}" dt="2023-05-29T07:15:18.482" v="3877"/>
          <ac:spMkLst>
            <pc:docMk/>
            <pc:sldMk cId="2751109136" sldId="262"/>
            <ac:spMk id="1060" creationId="{C8DDFF56-4F18-0F53-D26F-98FF6FFD6759}"/>
          </ac:spMkLst>
        </pc:spChg>
        <pc:spChg chg="add del mod">
          <ac:chgData name="Mukund Sutrave" userId="efe81d1a77754d43" providerId="LiveId" clId="{121C8B93-C1D1-4A5E-AACE-2DBD11B7DC6F}" dt="2023-05-29T07:15:18.482" v="3877"/>
          <ac:spMkLst>
            <pc:docMk/>
            <pc:sldMk cId="2751109136" sldId="262"/>
            <ac:spMk id="1061" creationId="{7CFFDBB8-C248-86E8-6B77-8A559F1D6543}"/>
          </ac:spMkLst>
        </pc:spChg>
        <pc:spChg chg="add del mod">
          <ac:chgData name="Mukund Sutrave" userId="efe81d1a77754d43" providerId="LiveId" clId="{121C8B93-C1D1-4A5E-AACE-2DBD11B7DC6F}" dt="2023-05-29T07:15:18.482" v="3877"/>
          <ac:spMkLst>
            <pc:docMk/>
            <pc:sldMk cId="2751109136" sldId="262"/>
            <ac:spMk id="1062" creationId="{3DF3C35E-65E7-5C73-6C74-367142DC988B}"/>
          </ac:spMkLst>
        </pc:spChg>
        <pc:spChg chg="add del mod">
          <ac:chgData name="Mukund Sutrave" userId="efe81d1a77754d43" providerId="LiveId" clId="{121C8B93-C1D1-4A5E-AACE-2DBD11B7DC6F}" dt="2023-05-29T07:15:18.482" v="3877"/>
          <ac:spMkLst>
            <pc:docMk/>
            <pc:sldMk cId="2751109136" sldId="262"/>
            <ac:spMk id="1063" creationId="{9096F8F2-B0DB-6452-1310-C046AADF50EC}"/>
          </ac:spMkLst>
        </pc:spChg>
        <pc:spChg chg="add del mod">
          <ac:chgData name="Mukund Sutrave" userId="efe81d1a77754d43" providerId="LiveId" clId="{121C8B93-C1D1-4A5E-AACE-2DBD11B7DC6F}" dt="2023-05-29T07:15:18.482" v="3877"/>
          <ac:spMkLst>
            <pc:docMk/>
            <pc:sldMk cId="2751109136" sldId="262"/>
            <ac:spMk id="1064" creationId="{40D3A5A5-4624-B78C-3A63-F72CA1B32769}"/>
          </ac:spMkLst>
        </pc:spChg>
        <pc:spChg chg="add del mod">
          <ac:chgData name="Mukund Sutrave" userId="efe81d1a77754d43" providerId="LiveId" clId="{121C8B93-C1D1-4A5E-AACE-2DBD11B7DC6F}" dt="2023-05-29T07:15:18.482" v="3877"/>
          <ac:spMkLst>
            <pc:docMk/>
            <pc:sldMk cId="2751109136" sldId="262"/>
            <ac:spMk id="1065" creationId="{7C40A201-5A9C-87F8-D7EA-AB869206C812}"/>
          </ac:spMkLst>
        </pc:spChg>
        <pc:spChg chg="add del mod">
          <ac:chgData name="Mukund Sutrave" userId="efe81d1a77754d43" providerId="LiveId" clId="{121C8B93-C1D1-4A5E-AACE-2DBD11B7DC6F}" dt="2023-05-29T07:15:18.482" v="3877"/>
          <ac:spMkLst>
            <pc:docMk/>
            <pc:sldMk cId="2751109136" sldId="262"/>
            <ac:spMk id="1066" creationId="{E302A25D-91D7-FB0B-BA52-34C3266CB5D7}"/>
          </ac:spMkLst>
        </pc:spChg>
        <pc:spChg chg="add del mod">
          <ac:chgData name="Mukund Sutrave" userId="efe81d1a77754d43" providerId="LiveId" clId="{121C8B93-C1D1-4A5E-AACE-2DBD11B7DC6F}" dt="2023-05-29T07:15:18.482" v="3877"/>
          <ac:spMkLst>
            <pc:docMk/>
            <pc:sldMk cId="2751109136" sldId="262"/>
            <ac:spMk id="1067" creationId="{B41F28EE-4E19-954F-AF86-606CBA128718}"/>
          </ac:spMkLst>
        </pc:spChg>
        <pc:spChg chg="add del mod">
          <ac:chgData name="Mukund Sutrave" userId="efe81d1a77754d43" providerId="LiveId" clId="{121C8B93-C1D1-4A5E-AACE-2DBD11B7DC6F}" dt="2023-05-29T07:15:18.482" v="3877"/>
          <ac:spMkLst>
            <pc:docMk/>
            <pc:sldMk cId="2751109136" sldId="262"/>
            <ac:spMk id="1068" creationId="{4F57826B-F5D3-B888-39A9-4316058A29CA}"/>
          </ac:spMkLst>
        </pc:spChg>
        <pc:spChg chg="add del mod">
          <ac:chgData name="Mukund Sutrave" userId="efe81d1a77754d43" providerId="LiveId" clId="{121C8B93-C1D1-4A5E-AACE-2DBD11B7DC6F}" dt="2023-05-29T07:15:18.482" v="3877"/>
          <ac:spMkLst>
            <pc:docMk/>
            <pc:sldMk cId="2751109136" sldId="262"/>
            <ac:spMk id="1069" creationId="{881570BE-390A-480C-7FD0-197F728D9114}"/>
          </ac:spMkLst>
        </pc:spChg>
        <pc:spChg chg="add del mod">
          <ac:chgData name="Mukund Sutrave" userId="efe81d1a77754d43" providerId="LiveId" clId="{121C8B93-C1D1-4A5E-AACE-2DBD11B7DC6F}" dt="2023-05-29T07:15:18.482" v="3877"/>
          <ac:spMkLst>
            <pc:docMk/>
            <pc:sldMk cId="2751109136" sldId="262"/>
            <ac:spMk id="1070" creationId="{92FD83BC-C3A6-F471-9D9B-35F3AD00457F}"/>
          </ac:spMkLst>
        </pc:spChg>
        <pc:spChg chg="add del mod">
          <ac:chgData name="Mukund Sutrave" userId="efe81d1a77754d43" providerId="LiveId" clId="{121C8B93-C1D1-4A5E-AACE-2DBD11B7DC6F}" dt="2023-05-29T07:15:18.482" v="3877"/>
          <ac:spMkLst>
            <pc:docMk/>
            <pc:sldMk cId="2751109136" sldId="262"/>
            <ac:spMk id="1071" creationId="{E4BCD1FC-3066-23A5-B5F6-3976B8CC20E6}"/>
          </ac:spMkLst>
        </pc:spChg>
        <pc:spChg chg="add mod">
          <ac:chgData name="Mukund Sutrave" userId="efe81d1a77754d43" providerId="LiveId" clId="{121C8B93-C1D1-4A5E-AACE-2DBD11B7DC6F}" dt="2023-05-29T07:17:19.584" v="3918" actId="1076"/>
          <ac:spMkLst>
            <pc:docMk/>
            <pc:sldMk cId="2751109136" sldId="262"/>
            <ac:spMk id="1076" creationId="{78A97F54-F489-A9D0-3578-11367918B850}"/>
          </ac:spMkLst>
        </pc:spChg>
        <pc:graphicFrameChg chg="add del mod modGraphic">
          <ac:chgData name="Mukund Sutrave" userId="efe81d1a77754d43" providerId="LiveId" clId="{121C8B93-C1D1-4A5E-AACE-2DBD11B7DC6F}" dt="2023-05-29T07:15:00.116" v="3870" actId="478"/>
          <ac:graphicFrameMkLst>
            <pc:docMk/>
            <pc:sldMk cId="2751109136" sldId="262"/>
            <ac:graphicFrameMk id="11" creationId="{5EAAAA6F-5F4F-5A17-3605-D051FE8EA5F1}"/>
          </ac:graphicFrameMkLst>
        </pc:graphicFrameChg>
        <pc:graphicFrameChg chg="add del mod modGraphic">
          <ac:chgData name="Mukund Sutrave" userId="efe81d1a77754d43" providerId="LiveId" clId="{121C8B93-C1D1-4A5E-AACE-2DBD11B7DC6F}" dt="2023-05-29T07:15:00.116" v="3870" actId="478"/>
          <ac:graphicFrameMkLst>
            <pc:docMk/>
            <pc:sldMk cId="2751109136" sldId="262"/>
            <ac:graphicFrameMk id="15" creationId="{13F4FFE3-DB33-454A-01D9-44B5A4575074}"/>
          </ac:graphicFrameMkLst>
        </pc:graphicFrameChg>
        <pc:graphicFrameChg chg="add del mod modGraphic">
          <ac:chgData name="Mukund Sutrave" userId="efe81d1a77754d43" providerId="LiveId" clId="{121C8B93-C1D1-4A5E-AACE-2DBD11B7DC6F}" dt="2023-05-29T07:15:00.116" v="3870" actId="478"/>
          <ac:graphicFrameMkLst>
            <pc:docMk/>
            <pc:sldMk cId="2751109136" sldId="262"/>
            <ac:graphicFrameMk id="20" creationId="{58FBAD2C-A595-AE00-A739-84094362727F}"/>
          </ac:graphicFrameMkLst>
        </pc:graphicFrameChg>
        <pc:picChg chg="add mod">
          <ac:chgData name="Mukund Sutrave" userId="efe81d1a77754d43" providerId="LiveId" clId="{121C8B93-C1D1-4A5E-AACE-2DBD11B7DC6F}" dt="2023-05-29T03:10:45.923" v="2909" actId="1076"/>
          <ac:picMkLst>
            <pc:docMk/>
            <pc:sldMk cId="2751109136" sldId="262"/>
            <ac:picMk id="4" creationId="{07A526A7-B8DA-7408-F24A-291F283751A8}"/>
          </ac:picMkLst>
        </pc:picChg>
        <pc:picChg chg="add del mod">
          <ac:chgData name="Mukund Sutrave" userId="efe81d1a77754d43" providerId="LiveId" clId="{121C8B93-C1D1-4A5E-AACE-2DBD11B7DC6F}" dt="2023-05-29T03:11:05.166" v="2911" actId="478"/>
          <ac:picMkLst>
            <pc:docMk/>
            <pc:sldMk cId="2751109136" sldId="262"/>
            <ac:picMk id="6" creationId="{AD55B9A6-EA09-F111-BAE8-6F2EADD0C8FB}"/>
          </ac:picMkLst>
        </pc:picChg>
        <pc:picChg chg="add del mod">
          <ac:chgData name="Mukund Sutrave" userId="efe81d1a77754d43" providerId="LiveId" clId="{121C8B93-C1D1-4A5E-AACE-2DBD11B7DC6F}" dt="2023-05-29T03:13:06.670" v="2914" actId="478"/>
          <ac:picMkLst>
            <pc:docMk/>
            <pc:sldMk cId="2751109136" sldId="262"/>
            <ac:picMk id="7" creationId="{835C5744-E851-07D5-6E00-954B69B16B2A}"/>
          </ac:picMkLst>
        </pc:picChg>
        <pc:picChg chg="add del mod">
          <ac:chgData name="Mukund Sutrave" userId="efe81d1a77754d43" providerId="LiveId" clId="{121C8B93-C1D1-4A5E-AACE-2DBD11B7DC6F}" dt="2023-05-29T07:15:00.116" v="3870" actId="478"/>
          <ac:picMkLst>
            <pc:docMk/>
            <pc:sldMk cId="2751109136" sldId="262"/>
            <ac:picMk id="9" creationId="{D181A383-9EC6-2CC0-2D3F-087AAF740D88}"/>
          </ac:picMkLst>
        </pc:picChg>
        <pc:picChg chg="add del mod">
          <ac:chgData name="Mukund Sutrave" userId="efe81d1a77754d43" providerId="LiveId" clId="{121C8B93-C1D1-4A5E-AACE-2DBD11B7DC6F}" dt="2023-05-29T07:15:00.116" v="3870" actId="478"/>
          <ac:picMkLst>
            <pc:docMk/>
            <pc:sldMk cId="2751109136" sldId="262"/>
            <ac:picMk id="12" creationId="{996EE639-67AD-31F1-7E9A-A6CB815F170D}"/>
          </ac:picMkLst>
        </pc:picChg>
        <pc:picChg chg="add del mod">
          <ac:chgData name="Mukund Sutrave" userId="efe81d1a77754d43" providerId="LiveId" clId="{121C8B93-C1D1-4A5E-AACE-2DBD11B7DC6F}" dt="2023-05-29T07:15:00.116" v="3870" actId="478"/>
          <ac:picMkLst>
            <pc:docMk/>
            <pc:sldMk cId="2751109136" sldId="262"/>
            <ac:picMk id="13" creationId="{AB0CB114-545E-8EAB-A1CB-78763034C9B4}"/>
          </ac:picMkLst>
        </pc:picChg>
        <pc:picChg chg="add del mod">
          <ac:chgData name="Mukund Sutrave" userId="efe81d1a77754d43" providerId="LiveId" clId="{121C8B93-C1D1-4A5E-AACE-2DBD11B7DC6F}" dt="2023-05-29T07:15:00.116" v="3870" actId="478"/>
          <ac:picMkLst>
            <pc:docMk/>
            <pc:sldMk cId="2751109136" sldId="262"/>
            <ac:picMk id="14" creationId="{37C1F19E-46C3-71B4-AEF3-C16A5DDFDE62}"/>
          </ac:picMkLst>
        </pc:picChg>
        <pc:picChg chg="add del mod">
          <ac:chgData name="Mukund Sutrave" userId="efe81d1a77754d43" providerId="LiveId" clId="{121C8B93-C1D1-4A5E-AACE-2DBD11B7DC6F}" dt="2023-05-29T07:15:00.116" v="3870" actId="478"/>
          <ac:picMkLst>
            <pc:docMk/>
            <pc:sldMk cId="2751109136" sldId="262"/>
            <ac:picMk id="16" creationId="{E9DAF8F7-148C-4A78-28E6-4F9B6EA56F06}"/>
          </ac:picMkLst>
        </pc:picChg>
        <pc:picChg chg="add del mod">
          <ac:chgData name="Mukund Sutrave" userId="efe81d1a77754d43" providerId="LiveId" clId="{121C8B93-C1D1-4A5E-AACE-2DBD11B7DC6F}" dt="2023-05-29T07:15:00.116" v="3870" actId="478"/>
          <ac:picMkLst>
            <pc:docMk/>
            <pc:sldMk cId="2751109136" sldId="262"/>
            <ac:picMk id="17" creationId="{DF4DF3E8-DA79-FE3A-6FC3-4CD862BEFF25}"/>
          </ac:picMkLst>
        </pc:picChg>
        <pc:picChg chg="add del mod">
          <ac:chgData name="Mukund Sutrave" userId="efe81d1a77754d43" providerId="LiveId" clId="{121C8B93-C1D1-4A5E-AACE-2DBD11B7DC6F}" dt="2023-05-29T07:15:00.116" v="3870" actId="478"/>
          <ac:picMkLst>
            <pc:docMk/>
            <pc:sldMk cId="2751109136" sldId="262"/>
            <ac:picMk id="18" creationId="{03EF0323-C393-F9A5-258E-11119BC1771E}"/>
          </ac:picMkLst>
        </pc:picChg>
        <pc:picChg chg="add del mod">
          <ac:chgData name="Mukund Sutrave" userId="efe81d1a77754d43" providerId="LiveId" clId="{121C8B93-C1D1-4A5E-AACE-2DBD11B7DC6F}" dt="2023-05-29T07:15:00.116" v="3870" actId="478"/>
          <ac:picMkLst>
            <pc:docMk/>
            <pc:sldMk cId="2751109136" sldId="262"/>
            <ac:picMk id="19" creationId="{04ECB746-95E4-C33A-61C9-98043A78146E}"/>
          </ac:picMkLst>
        </pc:picChg>
        <pc:picChg chg="add del mod">
          <ac:chgData name="Mukund Sutrave" userId="efe81d1a77754d43" providerId="LiveId" clId="{121C8B93-C1D1-4A5E-AACE-2DBD11B7DC6F}" dt="2023-05-29T03:21:24.372" v="3467" actId="478"/>
          <ac:picMkLst>
            <pc:docMk/>
            <pc:sldMk cId="2751109136" sldId="262"/>
            <ac:picMk id="21" creationId="{052D5B04-A7C4-0803-2B5C-3AA8F2199E5A}"/>
          </ac:picMkLst>
        </pc:picChg>
        <pc:picChg chg="add del mod">
          <ac:chgData name="Mukund Sutrave" userId="efe81d1a77754d43" providerId="LiveId" clId="{121C8B93-C1D1-4A5E-AACE-2DBD11B7DC6F}" dt="2023-05-29T03:21:21.688" v="3466" actId="478"/>
          <ac:picMkLst>
            <pc:docMk/>
            <pc:sldMk cId="2751109136" sldId="262"/>
            <ac:picMk id="22" creationId="{F438D3B1-FDE5-854C-C141-F0AB022AEBEE}"/>
          </ac:picMkLst>
        </pc:picChg>
        <pc:picChg chg="add del mod">
          <ac:chgData name="Mukund Sutrave" userId="efe81d1a77754d43" providerId="LiveId" clId="{121C8B93-C1D1-4A5E-AACE-2DBD11B7DC6F}" dt="2023-05-29T07:15:00.116" v="3870" actId="478"/>
          <ac:picMkLst>
            <pc:docMk/>
            <pc:sldMk cId="2751109136" sldId="262"/>
            <ac:picMk id="23" creationId="{CB71B7AF-5A44-642C-5C81-493117B474E3}"/>
          </ac:picMkLst>
        </pc:picChg>
        <pc:picChg chg="add del mod">
          <ac:chgData name="Mukund Sutrave" userId="efe81d1a77754d43" providerId="LiveId" clId="{121C8B93-C1D1-4A5E-AACE-2DBD11B7DC6F}" dt="2023-05-29T07:15:00.116" v="3870" actId="478"/>
          <ac:picMkLst>
            <pc:docMk/>
            <pc:sldMk cId="2751109136" sldId="262"/>
            <ac:picMk id="24" creationId="{E1C96596-7ED6-D31E-5EB8-C9BC0248DB5C}"/>
          </ac:picMkLst>
        </pc:picChg>
        <pc:picChg chg="add del mod">
          <ac:chgData name="Mukund Sutrave" userId="efe81d1a77754d43" providerId="LiveId" clId="{121C8B93-C1D1-4A5E-AACE-2DBD11B7DC6F}" dt="2023-05-29T07:15:00.116" v="3870" actId="478"/>
          <ac:picMkLst>
            <pc:docMk/>
            <pc:sldMk cId="2751109136" sldId="262"/>
            <ac:picMk id="25" creationId="{565B3015-01C9-7BEF-E244-4247DED05D11}"/>
          </ac:picMkLst>
        </pc:picChg>
        <pc:picChg chg="add del mod">
          <ac:chgData name="Mukund Sutrave" userId="efe81d1a77754d43" providerId="LiveId" clId="{121C8B93-C1D1-4A5E-AACE-2DBD11B7DC6F}" dt="2023-05-29T07:15:00.116" v="3870" actId="478"/>
          <ac:picMkLst>
            <pc:docMk/>
            <pc:sldMk cId="2751109136" sldId="262"/>
            <ac:picMk id="26" creationId="{C07885E8-6858-6DA5-D97B-5BA26F2C9FA5}"/>
          </ac:picMkLst>
        </pc:picChg>
        <pc:picChg chg="add del mod">
          <ac:chgData name="Mukund Sutrave" userId="efe81d1a77754d43" providerId="LiveId" clId="{121C8B93-C1D1-4A5E-AACE-2DBD11B7DC6F}" dt="2023-05-29T07:15:00.116" v="3870" actId="478"/>
          <ac:picMkLst>
            <pc:docMk/>
            <pc:sldMk cId="2751109136" sldId="262"/>
            <ac:picMk id="27" creationId="{028C8781-A919-C417-6BF4-550524AF4BCE}"/>
          </ac:picMkLst>
        </pc:picChg>
        <pc:picChg chg="add del mod">
          <ac:chgData name="Mukund Sutrave" userId="efe81d1a77754d43" providerId="LiveId" clId="{121C8B93-C1D1-4A5E-AACE-2DBD11B7DC6F}" dt="2023-05-29T07:15:00.116" v="3870" actId="478"/>
          <ac:picMkLst>
            <pc:docMk/>
            <pc:sldMk cId="2751109136" sldId="262"/>
            <ac:picMk id="28" creationId="{C0993E93-A613-E274-4E01-764FFC16D9B1}"/>
          </ac:picMkLst>
        </pc:picChg>
        <pc:picChg chg="add del mod">
          <ac:chgData name="Mukund Sutrave" userId="efe81d1a77754d43" providerId="LiveId" clId="{121C8B93-C1D1-4A5E-AACE-2DBD11B7DC6F}" dt="2023-05-29T07:15:00.116" v="3870" actId="478"/>
          <ac:picMkLst>
            <pc:docMk/>
            <pc:sldMk cId="2751109136" sldId="262"/>
            <ac:picMk id="33" creationId="{10522EC3-C40D-BCCC-B1AC-596F51560DCA}"/>
          </ac:picMkLst>
        </pc:picChg>
        <pc:picChg chg="add mod">
          <ac:chgData name="Mukund Sutrave" userId="efe81d1a77754d43" providerId="LiveId" clId="{121C8B93-C1D1-4A5E-AACE-2DBD11B7DC6F}" dt="2023-05-29T07:16:38.658" v="3882" actId="1076"/>
          <ac:picMkLst>
            <pc:docMk/>
            <pc:sldMk cId="2751109136" sldId="262"/>
            <ac:picMk id="61" creationId="{04B52160-C59B-F497-97B5-04D2E19B4BC8}"/>
          </ac:picMkLst>
        </pc:picChg>
        <pc:picChg chg="add del mod">
          <ac:chgData name="Mukund Sutrave" userId="efe81d1a77754d43" providerId="LiveId" clId="{121C8B93-C1D1-4A5E-AACE-2DBD11B7DC6F}" dt="2023-05-29T07:15:00.116" v="3870" actId="478"/>
          <ac:picMkLst>
            <pc:docMk/>
            <pc:sldMk cId="2751109136" sldId="262"/>
            <ac:picMk id="1026" creationId="{365A9A48-ADD6-DA32-7A30-254402058B42}"/>
          </ac:picMkLst>
        </pc:picChg>
        <pc:picChg chg="add del mod">
          <ac:chgData name="Mukund Sutrave" userId="efe81d1a77754d43" providerId="LiveId" clId="{121C8B93-C1D1-4A5E-AACE-2DBD11B7DC6F}" dt="2023-05-29T03:26:01.256" v="3788" actId="21"/>
          <ac:picMkLst>
            <pc:docMk/>
            <pc:sldMk cId="2751109136" sldId="262"/>
            <ac:picMk id="1028" creationId="{BDB75F0A-6884-45D0-79C0-2840C56B2E6E}"/>
          </ac:picMkLst>
        </pc:picChg>
        <pc:picChg chg="add mod">
          <ac:chgData name="Mukund Sutrave" userId="efe81d1a77754d43" providerId="LiveId" clId="{121C8B93-C1D1-4A5E-AACE-2DBD11B7DC6F}" dt="2023-05-29T07:16:38.658" v="3882" actId="1076"/>
          <ac:picMkLst>
            <pc:docMk/>
            <pc:sldMk cId="2751109136" sldId="262"/>
            <ac:picMk id="1072" creationId="{A5635ABF-2A85-AC8F-526C-35BDA5317545}"/>
          </ac:picMkLst>
        </pc:picChg>
        <pc:picChg chg="add mod">
          <ac:chgData name="Mukund Sutrave" userId="efe81d1a77754d43" providerId="LiveId" clId="{121C8B93-C1D1-4A5E-AACE-2DBD11B7DC6F}" dt="2023-05-29T07:16:42.444" v="3884" actId="1076"/>
          <ac:picMkLst>
            <pc:docMk/>
            <pc:sldMk cId="2751109136" sldId="262"/>
            <ac:picMk id="1073" creationId="{A80002CC-E8BB-938A-632F-50BD0F394C7D}"/>
          </ac:picMkLst>
        </pc:picChg>
        <pc:picChg chg="add del">
          <ac:chgData name="Mukund Sutrave" userId="efe81d1a77754d43" providerId="LiveId" clId="{121C8B93-C1D1-4A5E-AACE-2DBD11B7DC6F}" dt="2023-05-29T09:15:18.778" v="4595" actId="21"/>
          <ac:picMkLst>
            <pc:docMk/>
            <pc:sldMk cId="2751109136" sldId="262"/>
            <ac:picMk id="1078" creationId="{7E58602F-303B-0B6A-AAC5-1617C53A7DDC}"/>
          </ac:picMkLst>
        </pc:picChg>
        <pc:cxnChg chg="add">
          <ac:chgData name="Mukund Sutrave" userId="efe81d1a77754d43" providerId="LiveId" clId="{121C8B93-C1D1-4A5E-AACE-2DBD11B7DC6F}" dt="2023-05-29T07:16:46.085" v="3885" actId="11529"/>
          <ac:cxnSpMkLst>
            <pc:docMk/>
            <pc:sldMk cId="2751109136" sldId="262"/>
            <ac:cxnSpMk id="1075" creationId="{FFEF67D4-5A55-24A1-917A-98E1DDCEF317}"/>
          </ac:cxnSpMkLst>
        </pc:cxnChg>
      </pc:sldChg>
      <pc:sldChg chg="addSp modSp add mod">
        <pc:chgData name="Mukund Sutrave" userId="efe81d1a77754d43" providerId="LiveId" clId="{121C8B93-C1D1-4A5E-AACE-2DBD11B7DC6F}" dt="2023-05-29T09:56:42.545" v="5902" actId="20577"/>
        <pc:sldMkLst>
          <pc:docMk/>
          <pc:sldMk cId="3015807115" sldId="263"/>
        </pc:sldMkLst>
        <pc:spChg chg="mod">
          <ac:chgData name="Mukund Sutrave" userId="efe81d1a77754d43" providerId="LiveId" clId="{121C8B93-C1D1-4A5E-AACE-2DBD11B7DC6F}" dt="2023-05-29T09:23:47.793" v="5066" actId="1037"/>
          <ac:spMkLst>
            <pc:docMk/>
            <pc:sldMk cId="3015807115" sldId="263"/>
            <ac:spMk id="2" creationId="{15D671AA-9572-AD58-7D8C-F6C4398E8A87}"/>
          </ac:spMkLst>
        </pc:spChg>
        <pc:spChg chg="mod">
          <ac:chgData name="Mukund Sutrave" userId="efe81d1a77754d43" providerId="LiveId" clId="{121C8B93-C1D1-4A5E-AACE-2DBD11B7DC6F}" dt="2023-05-29T09:23:47.793" v="5066" actId="1037"/>
          <ac:spMkLst>
            <pc:docMk/>
            <pc:sldMk cId="3015807115" sldId="263"/>
            <ac:spMk id="3" creationId="{BFA67004-8E0C-542A-1D80-C6B5B7BC901B}"/>
          </ac:spMkLst>
        </pc:spChg>
        <pc:spChg chg="mod">
          <ac:chgData name="Mukund Sutrave" userId="efe81d1a77754d43" providerId="LiveId" clId="{121C8B93-C1D1-4A5E-AACE-2DBD11B7DC6F}" dt="2023-05-29T09:23:47.793" v="5066" actId="1037"/>
          <ac:spMkLst>
            <pc:docMk/>
            <pc:sldMk cId="3015807115" sldId="263"/>
            <ac:spMk id="4" creationId="{8EEECEB5-F068-30BE-BBE9-D08426B04969}"/>
          </ac:spMkLst>
        </pc:spChg>
        <pc:spChg chg="mod">
          <ac:chgData name="Mukund Sutrave" userId="efe81d1a77754d43" providerId="LiveId" clId="{121C8B93-C1D1-4A5E-AACE-2DBD11B7DC6F}" dt="2023-05-29T09:23:47.793" v="5066" actId="1037"/>
          <ac:spMkLst>
            <pc:docMk/>
            <pc:sldMk cId="3015807115" sldId="263"/>
            <ac:spMk id="5" creationId="{E94AFDD8-A9E3-F02C-305E-A568D8989FF6}"/>
          </ac:spMkLst>
        </pc:spChg>
        <pc:spChg chg="mod">
          <ac:chgData name="Mukund Sutrave" userId="efe81d1a77754d43" providerId="LiveId" clId="{121C8B93-C1D1-4A5E-AACE-2DBD11B7DC6F}" dt="2023-05-29T09:23:47.793" v="5066" actId="1037"/>
          <ac:spMkLst>
            <pc:docMk/>
            <pc:sldMk cId="3015807115" sldId="263"/>
            <ac:spMk id="6" creationId="{CC29F4DE-343A-1FE4-0FE0-B222E8B7E102}"/>
          </ac:spMkLst>
        </pc:spChg>
        <pc:spChg chg="mod">
          <ac:chgData name="Mukund Sutrave" userId="efe81d1a77754d43" providerId="LiveId" clId="{121C8B93-C1D1-4A5E-AACE-2DBD11B7DC6F}" dt="2023-05-29T09:23:47.793" v="5066" actId="1037"/>
          <ac:spMkLst>
            <pc:docMk/>
            <pc:sldMk cId="3015807115" sldId="263"/>
            <ac:spMk id="7" creationId="{6463D27A-277C-EDC1-068A-C40C11B6B490}"/>
          </ac:spMkLst>
        </pc:spChg>
        <pc:spChg chg="mod">
          <ac:chgData name="Mukund Sutrave" userId="efe81d1a77754d43" providerId="LiveId" clId="{121C8B93-C1D1-4A5E-AACE-2DBD11B7DC6F}" dt="2023-05-29T09:23:47.793" v="5066" actId="1037"/>
          <ac:spMkLst>
            <pc:docMk/>
            <pc:sldMk cId="3015807115" sldId="263"/>
            <ac:spMk id="9" creationId="{2DEA71C9-CD17-B3C2-F348-2846BE6CDC21}"/>
          </ac:spMkLst>
        </pc:spChg>
        <pc:spChg chg="mod">
          <ac:chgData name="Mukund Sutrave" userId="efe81d1a77754d43" providerId="LiveId" clId="{121C8B93-C1D1-4A5E-AACE-2DBD11B7DC6F}" dt="2023-05-29T09:23:47.793" v="5066" actId="1037"/>
          <ac:spMkLst>
            <pc:docMk/>
            <pc:sldMk cId="3015807115" sldId="263"/>
            <ac:spMk id="10" creationId="{84D2A1CF-A7EE-D1E0-7459-9E7EBFFB21C8}"/>
          </ac:spMkLst>
        </pc:spChg>
        <pc:spChg chg="mod">
          <ac:chgData name="Mukund Sutrave" userId="efe81d1a77754d43" providerId="LiveId" clId="{121C8B93-C1D1-4A5E-AACE-2DBD11B7DC6F}" dt="2023-05-29T09:23:47.793" v="5066" actId="1037"/>
          <ac:spMkLst>
            <pc:docMk/>
            <pc:sldMk cId="3015807115" sldId="263"/>
            <ac:spMk id="11" creationId="{E5AA879D-834D-C848-4D2D-37099364DEC1}"/>
          </ac:spMkLst>
        </pc:spChg>
        <pc:spChg chg="mod">
          <ac:chgData name="Mukund Sutrave" userId="efe81d1a77754d43" providerId="LiveId" clId="{121C8B93-C1D1-4A5E-AACE-2DBD11B7DC6F}" dt="2023-05-29T09:23:47.793" v="5066" actId="1037"/>
          <ac:spMkLst>
            <pc:docMk/>
            <pc:sldMk cId="3015807115" sldId="263"/>
            <ac:spMk id="13" creationId="{53A4E1D9-36A3-1287-0ACA-B1A329F22A1F}"/>
          </ac:spMkLst>
        </pc:spChg>
        <pc:spChg chg="mod">
          <ac:chgData name="Mukund Sutrave" userId="efe81d1a77754d43" providerId="LiveId" clId="{121C8B93-C1D1-4A5E-AACE-2DBD11B7DC6F}" dt="2023-05-29T09:23:47.793" v="5066" actId="1037"/>
          <ac:spMkLst>
            <pc:docMk/>
            <pc:sldMk cId="3015807115" sldId="263"/>
            <ac:spMk id="14" creationId="{6D64F45B-8772-7F6C-B42C-F37B38E1C7A4}"/>
          </ac:spMkLst>
        </pc:spChg>
        <pc:spChg chg="mod">
          <ac:chgData name="Mukund Sutrave" userId="efe81d1a77754d43" providerId="LiveId" clId="{121C8B93-C1D1-4A5E-AACE-2DBD11B7DC6F}" dt="2023-05-29T09:23:47.793" v="5066" actId="1037"/>
          <ac:spMkLst>
            <pc:docMk/>
            <pc:sldMk cId="3015807115" sldId="263"/>
            <ac:spMk id="15" creationId="{D53047AC-83FA-7F5C-FF75-4C8D0D67FD3A}"/>
          </ac:spMkLst>
        </pc:spChg>
        <pc:spChg chg="mod">
          <ac:chgData name="Mukund Sutrave" userId="efe81d1a77754d43" providerId="LiveId" clId="{121C8B93-C1D1-4A5E-AACE-2DBD11B7DC6F}" dt="2023-05-29T09:01:34.571" v="4078" actId="20577"/>
          <ac:spMkLst>
            <pc:docMk/>
            <pc:sldMk cId="3015807115" sldId="263"/>
            <ac:spMk id="17" creationId="{E44D2436-E969-C39B-EA5E-97E9962618A3}"/>
          </ac:spMkLst>
        </pc:spChg>
        <pc:spChg chg="add mod">
          <ac:chgData name="Mukund Sutrave" userId="efe81d1a77754d43" providerId="LiveId" clId="{121C8B93-C1D1-4A5E-AACE-2DBD11B7DC6F}" dt="2023-05-29T09:32:54.786" v="5680" actId="1035"/>
          <ac:spMkLst>
            <pc:docMk/>
            <pc:sldMk cId="3015807115" sldId="263"/>
            <ac:spMk id="31" creationId="{C94D8D4A-B91C-54AB-59AC-280F12DB0DD7}"/>
          </ac:spMkLst>
        </pc:spChg>
        <pc:spChg chg="add mod">
          <ac:chgData name="Mukund Sutrave" userId="efe81d1a77754d43" providerId="LiveId" clId="{121C8B93-C1D1-4A5E-AACE-2DBD11B7DC6F}" dt="2023-05-29T09:32:37.956" v="5653" actId="1038"/>
          <ac:spMkLst>
            <pc:docMk/>
            <pc:sldMk cId="3015807115" sldId="263"/>
            <ac:spMk id="32" creationId="{BC9DE444-79A4-DBA2-1326-79DDA02F9250}"/>
          </ac:spMkLst>
        </pc:spChg>
        <pc:spChg chg="add mod">
          <ac:chgData name="Mukund Sutrave" userId="efe81d1a77754d43" providerId="LiveId" clId="{121C8B93-C1D1-4A5E-AACE-2DBD11B7DC6F}" dt="2023-05-29T09:32:48.554" v="5654" actId="20577"/>
          <ac:spMkLst>
            <pc:docMk/>
            <pc:sldMk cId="3015807115" sldId="263"/>
            <ac:spMk id="33" creationId="{81217079-723B-2B47-F4CF-0364B0034AF8}"/>
          </ac:spMkLst>
        </pc:spChg>
        <pc:spChg chg="add mod">
          <ac:chgData name="Mukund Sutrave" userId="efe81d1a77754d43" providerId="LiveId" clId="{121C8B93-C1D1-4A5E-AACE-2DBD11B7DC6F}" dt="2023-05-29T09:32:54.786" v="5680" actId="1035"/>
          <ac:spMkLst>
            <pc:docMk/>
            <pc:sldMk cId="3015807115" sldId="263"/>
            <ac:spMk id="34" creationId="{11BA8A9A-19C9-0D01-8596-DEA835B63D67}"/>
          </ac:spMkLst>
        </pc:spChg>
        <pc:spChg chg="add mod">
          <ac:chgData name="Mukund Sutrave" userId="efe81d1a77754d43" providerId="LiveId" clId="{121C8B93-C1D1-4A5E-AACE-2DBD11B7DC6F}" dt="2023-05-29T09:32:54.786" v="5680" actId="1035"/>
          <ac:spMkLst>
            <pc:docMk/>
            <pc:sldMk cId="3015807115" sldId="263"/>
            <ac:spMk id="35" creationId="{ADBD8955-F403-E74E-DF09-DEEEDF4467A8}"/>
          </ac:spMkLst>
        </pc:spChg>
        <pc:spChg chg="add mod">
          <ac:chgData name="Mukund Sutrave" userId="efe81d1a77754d43" providerId="LiveId" clId="{121C8B93-C1D1-4A5E-AACE-2DBD11B7DC6F}" dt="2023-05-29T09:32:54.786" v="5680" actId="1035"/>
          <ac:spMkLst>
            <pc:docMk/>
            <pc:sldMk cId="3015807115" sldId="263"/>
            <ac:spMk id="36" creationId="{0D7EB492-702A-4B51-2783-3D6213D06B9F}"/>
          </ac:spMkLst>
        </pc:spChg>
        <pc:spChg chg="add mod">
          <ac:chgData name="Mukund Sutrave" userId="efe81d1a77754d43" providerId="LiveId" clId="{121C8B93-C1D1-4A5E-AACE-2DBD11B7DC6F}" dt="2023-05-29T09:32:54.786" v="5680" actId="1035"/>
          <ac:spMkLst>
            <pc:docMk/>
            <pc:sldMk cId="3015807115" sldId="263"/>
            <ac:spMk id="37" creationId="{BC093D1B-67A5-472F-1739-977E65BCF1E5}"/>
          </ac:spMkLst>
        </pc:spChg>
        <pc:spChg chg="add mod">
          <ac:chgData name="Mukund Sutrave" userId="efe81d1a77754d43" providerId="LiveId" clId="{121C8B93-C1D1-4A5E-AACE-2DBD11B7DC6F}" dt="2023-05-29T09:32:54.786" v="5680" actId="1035"/>
          <ac:spMkLst>
            <pc:docMk/>
            <pc:sldMk cId="3015807115" sldId="263"/>
            <ac:spMk id="38" creationId="{07AFBB9F-0FF0-077D-2EAC-760CB3706142}"/>
          </ac:spMkLst>
        </pc:spChg>
        <pc:spChg chg="add mod">
          <ac:chgData name="Mukund Sutrave" userId="efe81d1a77754d43" providerId="LiveId" clId="{121C8B93-C1D1-4A5E-AACE-2DBD11B7DC6F}" dt="2023-05-29T09:33:39.203" v="5705" actId="13822"/>
          <ac:spMkLst>
            <pc:docMk/>
            <pc:sldMk cId="3015807115" sldId="263"/>
            <ac:spMk id="39" creationId="{49373415-2D9A-8B64-0E02-CCB0271BAF46}"/>
          </ac:spMkLst>
        </pc:spChg>
        <pc:spChg chg="add mod">
          <ac:chgData name="Mukund Sutrave" userId="efe81d1a77754d43" providerId="LiveId" clId="{121C8B93-C1D1-4A5E-AACE-2DBD11B7DC6F}" dt="2023-05-29T09:34:12.392" v="5707" actId="1076"/>
          <ac:spMkLst>
            <pc:docMk/>
            <pc:sldMk cId="3015807115" sldId="263"/>
            <ac:spMk id="40" creationId="{1A4B779F-22D9-C928-FAEE-4E03AFD09CF2}"/>
          </ac:spMkLst>
        </pc:spChg>
        <pc:spChg chg="add mod">
          <ac:chgData name="Mukund Sutrave" userId="efe81d1a77754d43" providerId="LiveId" clId="{121C8B93-C1D1-4A5E-AACE-2DBD11B7DC6F}" dt="2023-05-29T09:34:12.392" v="5707" actId="1076"/>
          <ac:spMkLst>
            <pc:docMk/>
            <pc:sldMk cId="3015807115" sldId="263"/>
            <ac:spMk id="41" creationId="{804B392F-56C2-6860-62F9-E46880EAF5DB}"/>
          </ac:spMkLst>
        </pc:spChg>
        <pc:spChg chg="add mod">
          <ac:chgData name="Mukund Sutrave" userId="efe81d1a77754d43" providerId="LiveId" clId="{121C8B93-C1D1-4A5E-AACE-2DBD11B7DC6F}" dt="2023-05-29T09:34:12.392" v="5707" actId="1076"/>
          <ac:spMkLst>
            <pc:docMk/>
            <pc:sldMk cId="3015807115" sldId="263"/>
            <ac:spMk id="42" creationId="{4448C9EB-13A8-AACF-BCDC-909CCC699F08}"/>
          </ac:spMkLst>
        </pc:spChg>
        <pc:spChg chg="add mod">
          <ac:chgData name="Mukund Sutrave" userId="efe81d1a77754d43" providerId="LiveId" clId="{121C8B93-C1D1-4A5E-AACE-2DBD11B7DC6F}" dt="2023-05-29T09:34:12.392" v="5707" actId="1076"/>
          <ac:spMkLst>
            <pc:docMk/>
            <pc:sldMk cId="3015807115" sldId="263"/>
            <ac:spMk id="43" creationId="{CCAA954C-F0C6-3CB0-E607-D389D19A5D12}"/>
          </ac:spMkLst>
        </pc:spChg>
        <pc:spChg chg="add mod">
          <ac:chgData name="Mukund Sutrave" userId="efe81d1a77754d43" providerId="LiveId" clId="{121C8B93-C1D1-4A5E-AACE-2DBD11B7DC6F}" dt="2023-05-29T09:34:12.392" v="5707" actId="1076"/>
          <ac:spMkLst>
            <pc:docMk/>
            <pc:sldMk cId="3015807115" sldId="263"/>
            <ac:spMk id="44" creationId="{D58E435D-884E-E4F7-D0FC-653A14716F6A}"/>
          </ac:spMkLst>
        </pc:spChg>
        <pc:spChg chg="add mod">
          <ac:chgData name="Mukund Sutrave" userId="efe81d1a77754d43" providerId="LiveId" clId="{121C8B93-C1D1-4A5E-AACE-2DBD11B7DC6F}" dt="2023-05-29T09:34:12.392" v="5707" actId="1076"/>
          <ac:spMkLst>
            <pc:docMk/>
            <pc:sldMk cId="3015807115" sldId="263"/>
            <ac:spMk id="45" creationId="{6894E9DC-4258-8C2E-3EDA-F3AF97F4CBB1}"/>
          </ac:spMkLst>
        </pc:spChg>
        <pc:spChg chg="add mod">
          <ac:chgData name="Mukund Sutrave" userId="efe81d1a77754d43" providerId="LiveId" clId="{121C8B93-C1D1-4A5E-AACE-2DBD11B7DC6F}" dt="2023-05-29T09:34:12.392" v="5707" actId="1076"/>
          <ac:spMkLst>
            <pc:docMk/>
            <pc:sldMk cId="3015807115" sldId="263"/>
            <ac:spMk id="46" creationId="{0F5E4F9F-1AEA-D7EA-53E1-003D4DA30F13}"/>
          </ac:spMkLst>
        </pc:spChg>
        <pc:spChg chg="add mod">
          <ac:chgData name="Mukund Sutrave" userId="efe81d1a77754d43" providerId="LiveId" clId="{121C8B93-C1D1-4A5E-AACE-2DBD11B7DC6F}" dt="2023-05-29T09:34:12.392" v="5707" actId="1076"/>
          <ac:spMkLst>
            <pc:docMk/>
            <pc:sldMk cId="3015807115" sldId="263"/>
            <ac:spMk id="47" creationId="{4B11A553-195D-EE0E-FCAA-130498955AE2}"/>
          </ac:spMkLst>
        </pc:spChg>
        <pc:spChg chg="add mod">
          <ac:chgData name="Mukund Sutrave" userId="efe81d1a77754d43" providerId="LiveId" clId="{121C8B93-C1D1-4A5E-AACE-2DBD11B7DC6F}" dt="2023-05-29T09:34:38.026" v="5769" actId="20577"/>
          <ac:spMkLst>
            <pc:docMk/>
            <pc:sldMk cId="3015807115" sldId="263"/>
            <ac:spMk id="48" creationId="{37A1CB3E-B2E9-0578-E856-C80EAC047BEC}"/>
          </ac:spMkLst>
        </pc:spChg>
        <pc:spChg chg="add mod">
          <ac:chgData name="Mukund Sutrave" userId="efe81d1a77754d43" providerId="LiveId" clId="{121C8B93-C1D1-4A5E-AACE-2DBD11B7DC6F}" dt="2023-05-29T09:34:49.409" v="5771" actId="1076"/>
          <ac:spMkLst>
            <pc:docMk/>
            <pc:sldMk cId="3015807115" sldId="263"/>
            <ac:spMk id="49" creationId="{344E9C77-186C-4C80-9E29-25EA463A72D4}"/>
          </ac:spMkLst>
        </pc:spChg>
        <pc:spChg chg="add mod">
          <ac:chgData name="Mukund Sutrave" userId="efe81d1a77754d43" providerId="LiveId" clId="{121C8B93-C1D1-4A5E-AACE-2DBD11B7DC6F}" dt="2023-05-29T09:34:49.409" v="5771" actId="1076"/>
          <ac:spMkLst>
            <pc:docMk/>
            <pc:sldMk cId="3015807115" sldId="263"/>
            <ac:spMk id="50" creationId="{C92162A9-00AC-3DB7-9826-C2784F21C82D}"/>
          </ac:spMkLst>
        </pc:spChg>
        <pc:spChg chg="add mod">
          <ac:chgData name="Mukund Sutrave" userId="efe81d1a77754d43" providerId="LiveId" clId="{121C8B93-C1D1-4A5E-AACE-2DBD11B7DC6F}" dt="2023-05-29T09:34:49.409" v="5771" actId="1076"/>
          <ac:spMkLst>
            <pc:docMk/>
            <pc:sldMk cId="3015807115" sldId="263"/>
            <ac:spMk id="51" creationId="{2A5DF657-78BA-F07E-39DC-EA7EBC0A750A}"/>
          </ac:spMkLst>
        </pc:spChg>
        <pc:spChg chg="add mod">
          <ac:chgData name="Mukund Sutrave" userId="efe81d1a77754d43" providerId="LiveId" clId="{121C8B93-C1D1-4A5E-AACE-2DBD11B7DC6F}" dt="2023-05-29T09:34:49.409" v="5771" actId="1076"/>
          <ac:spMkLst>
            <pc:docMk/>
            <pc:sldMk cId="3015807115" sldId="263"/>
            <ac:spMk id="52" creationId="{A793BB7B-F1EC-FD01-0857-AA55321FBE00}"/>
          </ac:spMkLst>
        </pc:spChg>
        <pc:spChg chg="add mod">
          <ac:chgData name="Mukund Sutrave" userId="efe81d1a77754d43" providerId="LiveId" clId="{121C8B93-C1D1-4A5E-AACE-2DBD11B7DC6F}" dt="2023-05-29T09:34:49.409" v="5771" actId="1076"/>
          <ac:spMkLst>
            <pc:docMk/>
            <pc:sldMk cId="3015807115" sldId="263"/>
            <ac:spMk id="53" creationId="{8BE36804-B24A-D181-990B-2806F7867197}"/>
          </ac:spMkLst>
        </pc:spChg>
        <pc:spChg chg="add mod">
          <ac:chgData name="Mukund Sutrave" userId="efe81d1a77754d43" providerId="LiveId" clId="{121C8B93-C1D1-4A5E-AACE-2DBD11B7DC6F}" dt="2023-05-29T09:34:49.409" v="5771" actId="1076"/>
          <ac:spMkLst>
            <pc:docMk/>
            <pc:sldMk cId="3015807115" sldId="263"/>
            <ac:spMk id="54" creationId="{04544810-3144-6A91-1223-9714C248F3F8}"/>
          </ac:spMkLst>
        </pc:spChg>
        <pc:spChg chg="add mod">
          <ac:chgData name="Mukund Sutrave" userId="efe81d1a77754d43" providerId="LiveId" clId="{121C8B93-C1D1-4A5E-AACE-2DBD11B7DC6F}" dt="2023-05-29T09:34:49.409" v="5771" actId="1076"/>
          <ac:spMkLst>
            <pc:docMk/>
            <pc:sldMk cId="3015807115" sldId="263"/>
            <ac:spMk id="55" creationId="{1D3E6834-E981-5735-9AEB-D748BD075AEC}"/>
          </ac:spMkLst>
        </pc:spChg>
        <pc:spChg chg="add mod">
          <ac:chgData name="Mukund Sutrave" userId="efe81d1a77754d43" providerId="LiveId" clId="{121C8B93-C1D1-4A5E-AACE-2DBD11B7DC6F}" dt="2023-05-29T09:34:49.409" v="5771" actId="1076"/>
          <ac:spMkLst>
            <pc:docMk/>
            <pc:sldMk cId="3015807115" sldId="263"/>
            <ac:spMk id="56" creationId="{B3F65326-6ABF-4187-24B6-1C6A5107DC86}"/>
          </ac:spMkLst>
        </pc:spChg>
        <pc:spChg chg="add mod">
          <ac:chgData name="Mukund Sutrave" userId="efe81d1a77754d43" providerId="LiveId" clId="{121C8B93-C1D1-4A5E-AACE-2DBD11B7DC6F}" dt="2023-05-29T09:56:02.844" v="5883" actId="20577"/>
          <ac:spMkLst>
            <pc:docMk/>
            <pc:sldMk cId="3015807115" sldId="263"/>
            <ac:spMk id="57" creationId="{9A500962-DF58-81EE-D76C-A3B3DD764280}"/>
          </ac:spMkLst>
        </pc:spChg>
        <pc:spChg chg="add mod">
          <ac:chgData name="Mukund Sutrave" userId="efe81d1a77754d43" providerId="LiveId" clId="{121C8B93-C1D1-4A5E-AACE-2DBD11B7DC6F}" dt="2023-05-29T09:55:51.003" v="5872" actId="1037"/>
          <ac:spMkLst>
            <pc:docMk/>
            <pc:sldMk cId="3015807115" sldId="263"/>
            <ac:spMk id="58" creationId="{791434C5-F70B-C183-7E08-08637F2A7AD7}"/>
          </ac:spMkLst>
        </pc:spChg>
        <pc:spChg chg="add mod">
          <ac:chgData name="Mukund Sutrave" userId="efe81d1a77754d43" providerId="LiveId" clId="{121C8B93-C1D1-4A5E-AACE-2DBD11B7DC6F}" dt="2023-05-29T09:35:39.735" v="5832" actId="13822"/>
          <ac:spMkLst>
            <pc:docMk/>
            <pc:sldMk cId="3015807115" sldId="263"/>
            <ac:spMk id="59" creationId="{DF81073C-0B12-8D22-34A5-595893A7F3FA}"/>
          </ac:spMkLst>
        </pc:spChg>
        <pc:spChg chg="add mod">
          <ac:chgData name="Mukund Sutrave" userId="efe81d1a77754d43" providerId="LiveId" clId="{121C8B93-C1D1-4A5E-AACE-2DBD11B7DC6F}" dt="2023-05-29T09:35:39.735" v="5832" actId="13822"/>
          <ac:spMkLst>
            <pc:docMk/>
            <pc:sldMk cId="3015807115" sldId="263"/>
            <ac:spMk id="60" creationId="{01A30878-345D-9D8D-FCC5-00D7E620E811}"/>
          </ac:spMkLst>
        </pc:spChg>
        <pc:spChg chg="add mod">
          <ac:chgData name="Mukund Sutrave" userId="efe81d1a77754d43" providerId="LiveId" clId="{121C8B93-C1D1-4A5E-AACE-2DBD11B7DC6F}" dt="2023-05-29T09:35:39.735" v="5832" actId="13822"/>
          <ac:spMkLst>
            <pc:docMk/>
            <pc:sldMk cId="3015807115" sldId="263"/>
            <ac:spMk id="61" creationId="{114B2598-AB13-B320-D7D3-0CA94B84D0A4}"/>
          </ac:spMkLst>
        </pc:spChg>
        <pc:spChg chg="add mod">
          <ac:chgData name="Mukund Sutrave" userId="efe81d1a77754d43" providerId="LiveId" clId="{121C8B93-C1D1-4A5E-AACE-2DBD11B7DC6F}" dt="2023-05-29T09:35:39.735" v="5832" actId="13822"/>
          <ac:spMkLst>
            <pc:docMk/>
            <pc:sldMk cId="3015807115" sldId="263"/>
            <ac:spMk id="62" creationId="{22663BD3-D7B2-8E69-A868-AC08F7A037FA}"/>
          </ac:spMkLst>
        </pc:spChg>
        <pc:spChg chg="add mod">
          <ac:chgData name="Mukund Sutrave" userId="efe81d1a77754d43" providerId="LiveId" clId="{121C8B93-C1D1-4A5E-AACE-2DBD11B7DC6F}" dt="2023-05-29T09:56:29.166" v="5885" actId="1076"/>
          <ac:spMkLst>
            <pc:docMk/>
            <pc:sldMk cId="3015807115" sldId="263"/>
            <ac:spMk id="63" creationId="{A5BD7779-9A78-4DAF-2F9A-2AF5A46801ED}"/>
          </ac:spMkLst>
        </pc:spChg>
        <pc:spChg chg="add mod">
          <ac:chgData name="Mukund Sutrave" userId="efe81d1a77754d43" providerId="LiveId" clId="{121C8B93-C1D1-4A5E-AACE-2DBD11B7DC6F}" dt="2023-05-29T09:56:29.166" v="5885" actId="1076"/>
          <ac:spMkLst>
            <pc:docMk/>
            <pc:sldMk cId="3015807115" sldId="263"/>
            <ac:spMk id="2048" creationId="{9EF7C42B-0560-4D74-130C-EA5BA8C2E2E5}"/>
          </ac:spMkLst>
        </pc:spChg>
        <pc:spChg chg="add mod">
          <ac:chgData name="Mukund Sutrave" userId="efe81d1a77754d43" providerId="LiveId" clId="{121C8B93-C1D1-4A5E-AACE-2DBD11B7DC6F}" dt="2023-05-29T09:56:29.166" v="5885" actId="1076"/>
          <ac:spMkLst>
            <pc:docMk/>
            <pc:sldMk cId="3015807115" sldId="263"/>
            <ac:spMk id="2049" creationId="{32C03E67-7A77-D964-0CB6-9BA9D5BF3AFD}"/>
          </ac:spMkLst>
        </pc:spChg>
        <pc:spChg chg="add mod">
          <ac:chgData name="Mukund Sutrave" userId="efe81d1a77754d43" providerId="LiveId" clId="{121C8B93-C1D1-4A5E-AACE-2DBD11B7DC6F}" dt="2023-05-29T09:56:29.166" v="5885" actId="1076"/>
          <ac:spMkLst>
            <pc:docMk/>
            <pc:sldMk cId="3015807115" sldId="263"/>
            <ac:spMk id="2051" creationId="{8BF46BD6-C588-A7D8-BE70-538592CC784C}"/>
          </ac:spMkLst>
        </pc:spChg>
        <pc:spChg chg="add mod">
          <ac:chgData name="Mukund Sutrave" userId="efe81d1a77754d43" providerId="LiveId" clId="{121C8B93-C1D1-4A5E-AACE-2DBD11B7DC6F}" dt="2023-05-29T09:56:29.166" v="5885" actId="1076"/>
          <ac:spMkLst>
            <pc:docMk/>
            <pc:sldMk cId="3015807115" sldId="263"/>
            <ac:spMk id="2052" creationId="{E9119CB3-36E0-4F15-BFAB-79744B3F6976}"/>
          </ac:spMkLst>
        </pc:spChg>
        <pc:spChg chg="add mod">
          <ac:chgData name="Mukund Sutrave" userId="efe81d1a77754d43" providerId="LiveId" clId="{121C8B93-C1D1-4A5E-AACE-2DBD11B7DC6F}" dt="2023-05-29T09:56:29.166" v="5885" actId="1076"/>
          <ac:spMkLst>
            <pc:docMk/>
            <pc:sldMk cId="3015807115" sldId="263"/>
            <ac:spMk id="2053" creationId="{75C6DD96-51D1-4589-12D1-DD0FDDBE940F}"/>
          </ac:spMkLst>
        </pc:spChg>
        <pc:spChg chg="add mod">
          <ac:chgData name="Mukund Sutrave" userId="efe81d1a77754d43" providerId="LiveId" clId="{121C8B93-C1D1-4A5E-AACE-2DBD11B7DC6F}" dt="2023-05-29T09:56:29.166" v="5885" actId="1076"/>
          <ac:spMkLst>
            <pc:docMk/>
            <pc:sldMk cId="3015807115" sldId="263"/>
            <ac:spMk id="2054" creationId="{A6DBDF5B-36A0-4B64-7DCE-27DD743F1F08}"/>
          </ac:spMkLst>
        </pc:spChg>
        <pc:spChg chg="add mod">
          <ac:chgData name="Mukund Sutrave" userId="efe81d1a77754d43" providerId="LiveId" clId="{121C8B93-C1D1-4A5E-AACE-2DBD11B7DC6F}" dt="2023-05-29T09:56:29.166" v="5885" actId="1076"/>
          <ac:spMkLst>
            <pc:docMk/>
            <pc:sldMk cId="3015807115" sldId="263"/>
            <ac:spMk id="2055" creationId="{8D490202-B6A8-F7B8-1E65-A7715460C1CB}"/>
          </ac:spMkLst>
        </pc:spChg>
        <pc:spChg chg="add mod">
          <ac:chgData name="Mukund Sutrave" userId="efe81d1a77754d43" providerId="LiveId" clId="{121C8B93-C1D1-4A5E-AACE-2DBD11B7DC6F}" dt="2023-05-29T09:56:42.545" v="5902" actId="20577"/>
          <ac:spMkLst>
            <pc:docMk/>
            <pc:sldMk cId="3015807115" sldId="263"/>
            <ac:spMk id="2056" creationId="{0FACB1FD-9902-0539-5137-692C66CCD380}"/>
          </ac:spMkLst>
        </pc:spChg>
        <pc:picChg chg="mod">
          <ac:chgData name="Mukund Sutrave" userId="efe81d1a77754d43" providerId="LiveId" clId="{121C8B93-C1D1-4A5E-AACE-2DBD11B7DC6F}" dt="2023-05-29T09:23:47.793" v="5066" actId="1037"/>
          <ac:picMkLst>
            <pc:docMk/>
            <pc:sldMk cId="3015807115" sldId="263"/>
            <ac:picMk id="8" creationId="{696D6020-4256-7819-0ADC-FE6C145DDF37}"/>
          </ac:picMkLst>
        </pc:picChg>
        <pc:picChg chg="mod">
          <ac:chgData name="Mukund Sutrave" userId="efe81d1a77754d43" providerId="LiveId" clId="{121C8B93-C1D1-4A5E-AACE-2DBD11B7DC6F}" dt="2023-05-29T09:23:47.793" v="5066" actId="1037"/>
          <ac:picMkLst>
            <pc:docMk/>
            <pc:sldMk cId="3015807115" sldId="263"/>
            <ac:picMk id="12" creationId="{CD4DECE2-A982-BCC2-9AC2-8D4979F1EDBF}"/>
          </ac:picMkLst>
        </pc:picChg>
        <pc:picChg chg="mod">
          <ac:chgData name="Mukund Sutrave" userId="efe81d1a77754d43" providerId="LiveId" clId="{121C8B93-C1D1-4A5E-AACE-2DBD11B7DC6F}" dt="2023-05-29T09:23:47.793" v="5066" actId="1037"/>
          <ac:picMkLst>
            <pc:docMk/>
            <pc:sldMk cId="3015807115" sldId="263"/>
            <ac:picMk id="16" creationId="{7CF9743F-35D3-808A-8387-112C5F43C0E9}"/>
          </ac:picMkLst>
        </pc:picChg>
        <pc:picChg chg="add mod">
          <ac:chgData name="Mukund Sutrave" userId="efe81d1a77754d43" providerId="LiveId" clId="{121C8B93-C1D1-4A5E-AACE-2DBD11B7DC6F}" dt="2023-05-29T09:25:51.663" v="5208" actId="14100"/>
          <ac:picMkLst>
            <pc:docMk/>
            <pc:sldMk cId="3015807115" sldId="263"/>
            <ac:picMk id="18" creationId="{6E0DA59C-7699-456B-5912-A24D14463044}"/>
          </ac:picMkLst>
        </pc:picChg>
        <pc:picChg chg="mod">
          <ac:chgData name="Mukund Sutrave" userId="efe81d1a77754d43" providerId="LiveId" clId="{121C8B93-C1D1-4A5E-AACE-2DBD11B7DC6F}" dt="2023-05-29T09:23:47.793" v="5066" actId="1037"/>
          <ac:picMkLst>
            <pc:docMk/>
            <pc:sldMk cId="3015807115" sldId="263"/>
            <ac:picMk id="2050" creationId="{04DBE322-8D67-6FDD-A83D-A99510BC1A2C}"/>
          </ac:picMkLst>
        </pc:picChg>
        <pc:cxnChg chg="add mod">
          <ac:chgData name="Mukund Sutrave" userId="efe81d1a77754d43" providerId="LiveId" clId="{121C8B93-C1D1-4A5E-AACE-2DBD11B7DC6F}" dt="2023-05-29T09:25:51.663" v="5208" actId="14100"/>
          <ac:cxnSpMkLst>
            <pc:docMk/>
            <pc:sldMk cId="3015807115" sldId="263"/>
            <ac:cxnSpMk id="20" creationId="{6C8AFC9F-A1B0-C62F-EC1C-196D5604F8B1}"/>
          </ac:cxnSpMkLst>
        </pc:cxnChg>
        <pc:cxnChg chg="add mod">
          <ac:chgData name="Mukund Sutrave" userId="efe81d1a77754d43" providerId="LiveId" clId="{121C8B93-C1D1-4A5E-AACE-2DBD11B7DC6F}" dt="2023-05-29T09:25:51.663" v="5208" actId="14100"/>
          <ac:cxnSpMkLst>
            <pc:docMk/>
            <pc:sldMk cId="3015807115" sldId="263"/>
            <ac:cxnSpMk id="22" creationId="{45BFFA5F-11A1-B44B-6796-F0445BCA2584}"/>
          </ac:cxnSpMkLst>
        </pc:cxnChg>
        <pc:cxnChg chg="add mod">
          <ac:chgData name="Mukund Sutrave" userId="efe81d1a77754d43" providerId="LiveId" clId="{121C8B93-C1D1-4A5E-AACE-2DBD11B7DC6F}" dt="2023-05-29T09:25:51.663" v="5208" actId="14100"/>
          <ac:cxnSpMkLst>
            <pc:docMk/>
            <pc:sldMk cId="3015807115" sldId="263"/>
            <ac:cxnSpMk id="24" creationId="{AEAD92FF-D3E4-1333-5867-2DFB9A75537C}"/>
          </ac:cxnSpMkLst>
        </pc:cxnChg>
        <pc:cxnChg chg="add mod">
          <ac:chgData name="Mukund Sutrave" userId="efe81d1a77754d43" providerId="LiveId" clId="{121C8B93-C1D1-4A5E-AACE-2DBD11B7DC6F}" dt="2023-05-29T09:25:51.663" v="5208" actId="14100"/>
          <ac:cxnSpMkLst>
            <pc:docMk/>
            <pc:sldMk cId="3015807115" sldId="263"/>
            <ac:cxnSpMk id="26" creationId="{B7AE4854-DA24-E39F-5F82-B0E0269DC14A}"/>
          </ac:cxnSpMkLst>
        </pc:cxnChg>
      </pc:sldChg>
      <pc:sldChg chg="addSp delSp modSp add mod">
        <pc:chgData name="Mukund Sutrave" userId="efe81d1a77754d43" providerId="LiveId" clId="{121C8B93-C1D1-4A5E-AACE-2DBD11B7DC6F}" dt="2023-05-29T09:58:33.360" v="5943" actId="20577"/>
        <pc:sldMkLst>
          <pc:docMk/>
          <pc:sldMk cId="1665024016" sldId="264"/>
        </pc:sldMkLst>
        <pc:spChg chg="mod">
          <ac:chgData name="Mukund Sutrave" userId="efe81d1a77754d43" providerId="LiveId" clId="{121C8B93-C1D1-4A5E-AACE-2DBD11B7DC6F}" dt="2023-05-29T09:57:46.398" v="5909" actId="14100"/>
          <ac:spMkLst>
            <pc:docMk/>
            <pc:sldMk cId="1665024016" sldId="264"/>
            <ac:spMk id="2" creationId="{15D671AA-9572-AD58-7D8C-F6C4398E8A87}"/>
          </ac:spMkLst>
        </pc:spChg>
        <pc:spChg chg="mod">
          <ac:chgData name="Mukund Sutrave" userId="efe81d1a77754d43" providerId="LiveId" clId="{121C8B93-C1D1-4A5E-AACE-2DBD11B7DC6F}" dt="2023-05-29T09:25:21.048" v="5202" actId="1038"/>
          <ac:spMkLst>
            <pc:docMk/>
            <pc:sldMk cId="1665024016" sldId="264"/>
            <ac:spMk id="3" creationId="{BFA67004-8E0C-542A-1D80-C6B5B7BC901B}"/>
          </ac:spMkLst>
        </pc:spChg>
        <pc:spChg chg="mod">
          <ac:chgData name="Mukund Sutrave" userId="efe81d1a77754d43" providerId="LiveId" clId="{121C8B93-C1D1-4A5E-AACE-2DBD11B7DC6F}" dt="2023-05-29T09:25:21.048" v="5202" actId="1038"/>
          <ac:spMkLst>
            <pc:docMk/>
            <pc:sldMk cId="1665024016" sldId="264"/>
            <ac:spMk id="4" creationId="{8EEECEB5-F068-30BE-BBE9-D08426B04969}"/>
          </ac:spMkLst>
        </pc:spChg>
        <pc:spChg chg="mod">
          <ac:chgData name="Mukund Sutrave" userId="efe81d1a77754d43" providerId="LiveId" clId="{121C8B93-C1D1-4A5E-AACE-2DBD11B7DC6F}" dt="2023-05-29T09:57:58.543" v="5912" actId="14100"/>
          <ac:spMkLst>
            <pc:docMk/>
            <pc:sldMk cId="1665024016" sldId="264"/>
            <ac:spMk id="5" creationId="{E94AFDD8-A9E3-F02C-305E-A568D8989FF6}"/>
          </ac:spMkLst>
        </pc:spChg>
        <pc:spChg chg="mod">
          <ac:chgData name="Mukund Sutrave" userId="efe81d1a77754d43" providerId="LiveId" clId="{121C8B93-C1D1-4A5E-AACE-2DBD11B7DC6F}" dt="2023-05-29T09:25:21.048" v="5202" actId="1038"/>
          <ac:spMkLst>
            <pc:docMk/>
            <pc:sldMk cId="1665024016" sldId="264"/>
            <ac:spMk id="6" creationId="{CC29F4DE-343A-1FE4-0FE0-B222E8B7E102}"/>
          </ac:spMkLst>
        </pc:spChg>
        <pc:spChg chg="mod">
          <ac:chgData name="Mukund Sutrave" userId="efe81d1a77754d43" providerId="LiveId" clId="{121C8B93-C1D1-4A5E-AACE-2DBD11B7DC6F}" dt="2023-05-29T09:25:21.048" v="5202" actId="1038"/>
          <ac:spMkLst>
            <pc:docMk/>
            <pc:sldMk cId="1665024016" sldId="264"/>
            <ac:spMk id="7" creationId="{6463D27A-277C-EDC1-068A-C40C11B6B490}"/>
          </ac:spMkLst>
        </pc:spChg>
        <pc:spChg chg="del">
          <ac:chgData name="Mukund Sutrave" userId="efe81d1a77754d43" providerId="LiveId" clId="{121C8B93-C1D1-4A5E-AACE-2DBD11B7DC6F}" dt="2023-05-29T09:06:10.981" v="4183" actId="478"/>
          <ac:spMkLst>
            <pc:docMk/>
            <pc:sldMk cId="1665024016" sldId="264"/>
            <ac:spMk id="9" creationId="{2DEA71C9-CD17-B3C2-F348-2846BE6CDC21}"/>
          </ac:spMkLst>
        </pc:spChg>
        <pc:spChg chg="del">
          <ac:chgData name="Mukund Sutrave" userId="efe81d1a77754d43" providerId="LiveId" clId="{121C8B93-C1D1-4A5E-AACE-2DBD11B7DC6F}" dt="2023-05-29T09:06:10.981" v="4183" actId="478"/>
          <ac:spMkLst>
            <pc:docMk/>
            <pc:sldMk cId="1665024016" sldId="264"/>
            <ac:spMk id="10" creationId="{84D2A1CF-A7EE-D1E0-7459-9E7EBFFB21C8}"/>
          </ac:spMkLst>
        </pc:spChg>
        <pc:spChg chg="del">
          <ac:chgData name="Mukund Sutrave" userId="efe81d1a77754d43" providerId="LiveId" clId="{121C8B93-C1D1-4A5E-AACE-2DBD11B7DC6F}" dt="2023-05-29T09:06:10.981" v="4183" actId="478"/>
          <ac:spMkLst>
            <pc:docMk/>
            <pc:sldMk cId="1665024016" sldId="264"/>
            <ac:spMk id="11" creationId="{E5AA879D-834D-C848-4D2D-37099364DEC1}"/>
          </ac:spMkLst>
        </pc:spChg>
        <pc:spChg chg="del">
          <ac:chgData name="Mukund Sutrave" userId="efe81d1a77754d43" providerId="LiveId" clId="{121C8B93-C1D1-4A5E-AACE-2DBD11B7DC6F}" dt="2023-05-29T09:06:10.981" v="4183" actId="478"/>
          <ac:spMkLst>
            <pc:docMk/>
            <pc:sldMk cId="1665024016" sldId="264"/>
            <ac:spMk id="13" creationId="{53A4E1D9-36A3-1287-0ACA-B1A329F22A1F}"/>
          </ac:spMkLst>
        </pc:spChg>
        <pc:spChg chg="del">
          <ac:chgData name="Mukund Sutrave" userId="efe81d1a77754d43" providerId="LiveId" clId="{121C8B93-C1D1-4A5E-AACE-2DBD11B7DC6F}" dt="2023-05-29T09:06:10.981" v="4183" actId="478"/>
          <ac:spMkLst>
            <pc:docMk/>
            <pc:sldMk cId="1665024016" sldId="264"/>
            <ac:spMk id="14" creationId="{6D64F45B-8772-7F6C-B42C-F37B38E1C7A4}"/>
          </ac:spMkLst>
        </pc:spChg>
        <pc:spChg chg="del">
          <ac:chgData name="Mukund Sutrave" userId="efe81d1a77754d43" providerId="LiveId" clId="{121C8B93-C1D1-4A5E-AACE-2DBD11B7DC6F}" dt="2023-05-29T09:06:10.981" v="4183" actId="478"/>
          <ac:spMkLst>
            <pc:docMk/>
            <pc:sldMk cId="1665024016" sldId="264"/>
            <ac:spMk id="15" creationId="{D53047AC-83FA-7F5C-FF75-4C8D0D67FD3A}"/>
          </ac:spMkLst>
        </pc:spChg>
        <pc:spChg chg="add mod">
          <ac:chgData name="Mukund Sutrave" userId="efe81d1a77754d43" providerId="LiveId" clId="{121C8B93-C1D1-4A5E-AACE-2DBD11B7DC6F}" dt="2023-05-29T09:57:09.567" v="5904" actId="1076"/>
          <ac:spMkLst>
            <pc:docMk/>
            <pc:sldMk cId="1665024016" sldId="264"/>
            <ac:spMk id="27" creationId="{CF90FFB1-2424-46E1-C8BC-D5321A193178}"/>
          </ac:spMkLst>
        </pc:spChg>
        <pc:spChg chg="add mod">
          <ac:chgData name="Mukund Sutrave" userId="efe81d1a77754d43" providerId="LiveId" clId="{121C8B93-C1D1-4A5E-AACE-2DBD11B7DC6F}" dt="2023-05-29T09:57:09.567" v="5904" actId="1076"/>
          <ac:spMkLst>
            <pc:docMk/>
            <pc:sldMk cId="1665024016" sldId="264"/>
            <ac:spMk id="28" creationId="{71E70694-1732-A3B1-A481-7BB1316B54DD}"/>
          </ac:spMkLst>
        </pc:spChg>
        <pc:spChg chg="add mod">
          <ac:chgData name="Mukund Sutrave" userId="efe81d1a77754d43" providerId="LiveId" clId="{121C8B93-C1D1-4A5E-AACE-2DBD11B7DC6F}" dt="2023-05-29T09:57:09.567" v="5904" actId="1076"/>
          <ac:spMkLst>
            <pc:docMk/>
            <pc:sldMk cId="1665024016" sldId="264"/>
            <ac:spMk id="29" creationId="{F172D1DD-A644-81C4-EDF3-93F7C6160113}"/>
          </ac:spMkLst>
        </pc:spChg>
        <pc:spChg chg="add mod">
          <ac:chgData name="Mukund Sutrave" userId="efe81d1a77754d43" providerId="LiveId" clId="{121C8B93-C1D1-4A5E-AACE-2DBD11B7DC6F}" dt="2023-05-29T09:57:09.567" v="5904" actId="1076"/>
          <ac:spMkLst>
            <pc:docMk/>
            <pc:sldMk cId="1665024016" sldId="264"/>
            <ac:spMk id="30" creationId="{23B2266E-61EF-96B9-7E2E-442BFD24A41C}"/>
          </ac:spMkLst>
        </pc:spChg>
        <pc:spChg chg="add mod">
          <ac:chgData name="Mukund Sutrave" userId="efe81d1a77754d43" providerId="LiveId" clId="{121C8B93-C1D1-4A5E-AACE-2DBD11B7DC6F}" dt="2023-05-29T09:57:09.567" v="5904" actId="1076"/>
          <ac:spMkLst>
            <pc:docMk/>
            <pc:sldMk cId="1665024016" sldId="264"/>
            <ac:spMk id="31" creationId="{D5DB4983-67B0-6E4D-84CD-0F39F1B3B845}"/>
          </ac:spMkLst>
        </pc:spChg>
        <pc:spChg chg="add mod">
          <ac:chgData name="Mukund Sutrave" userId="efe81d1a77754d43" providerId="LiveId" clId="{121C8B93-C1D1-4A5E-AACE-2DBD11B7DC6F}" dt="2023-05-29T09:57:09.567" v="5904" actId="1076"/>
          <ac:spMkLst>
            <pc:docMk/>
            <pc:sldMk cId="1665024016" sldId="264"/>
            <ac:spMk id="32" creationId="{AAFFD133-CE98-2D80-ED8E-01A911CCBB32}"/>
          </ac:spMkLst>
        </pc:spChg>
        <pc:spChg chg="add mod">
          <ac:chgData name="Mukund Sutrave" userId="efe81d1a77754d43" providerId="LiveId" clId="{121C8B93-C1D1-4A5E-AACE-2DBD11B7DC6F}" dt="2023-05-29T09:57:09.567" v="5904" actId="1076"/>
          <ac:spMkLst>
            <pc:docMk/>
            <pc:sldMk cId="1665024016" sldId="264"/>
            <ac:spMk id="33" creationId="{491ED8B7-1534-F9F6-7E1C-0F5220747148}"/>
          </ac:spMkLst>
        </pc:spChg>
        <pc:spChg chg="add mod">
          <ac:chgData name="Mukund Sutrave" userId="efe81d1a77754d43" providerId="LiveId" clId="{121C8B93-C1D1-4A5E-AACE-2DBD11B7DC6F}" dt="2023-05-29T09:57:09.567" v="5904" actId="1076"/>
          <ac:spMkLst>
            <pc:docMk/>
            <pc:sldMk cId="1665024016" sldId="264"/>
            <ac:spMk id="34" creationId="{08763024-E16E-A073-F43F-6D4A53DEBF21}"/>
          </ac:spMkLst>
        </pc:spChg>
        <pc:spChg chg="add mod">
          <ac:chgData name="Mukund Sutrave" userId="efe81d1a77754d43" providerId="LiveId" clId="{121C8B93-C1D1-4A5E-AACE-2DBD11B7DC6F}" dt="2023-05-29T09:57:18.286" v="5906" actId="1076"/>
          <ac:spMkLst>
            <pc:docMk/>
            <pc:sldMk cId="1665024016" sldId="264"/>
            <ac:spMk id="35" creationId="{418465FC-B6B4-1905-756F-DD0CA1AAFE84}"/>
          </ac:spMkLst>
        </pc:spChg>
        <pc:spChg chg="add mod">
          <ac:chgData name="Mukund Sutrave" userId="efe81d1a77754d43" providerId="LiveId" clId="{121C8B93-C1D1-4A5E-AACE-2DBD11B7DC6F}" dt="2023-05-29T09:57:18.286" v="5906" actId="1076"/>
          <ac:spMkLst>
            <pc:docMk/>
            <pc:sldMk cId="1665024016" sldId="264"/>
            <ac:spMk id="36" creationId="{4CBCF6CF-ACBB-F9DB-39AD-686FCEA79727}"/>
          </ac:spMkLst>
        </pc:spChg>
        <pc:spChg chg="add mod">
          <ac:chgData name="Mukund Sutrave" userId="efe81d1a77754d43" providerId="LiveId" clId="{121C8B93-C1D1-4A5E-AACE-2DBD11B7DC6F}" dt="2023-05-29T09:57:18.286" v="5906" actId="1076"/>
          <ac:spMkLst>
            <pc:docMk/>
            <pc:sldMk cId="1665024016" sldId="264"/>
            <ac:spMk id="37" creationId="{853E4BA3-D27D-D74E-51C8-57FBEF284377}"/>
          </ac:spMkLst>
        </pc:spChg>
        <pc:spChg chg="add mod">
          <ac:chgData name="Mukund Sutrave" userId="efe81d1a77754d43" providerId="LiveId" clId="{121C8B93-C1D1-4A5E-AACE-2DBD11B7DC6F}" dt="2023-05-29T09:57:18.286" v="5906" actId="1076"/>
          <ac:spMkLst>
            <pc:docMk/>
            <pc:sldMk cId="1665024016" sldId="264"/>
            <ac:spMk id="38" creationId="{73FEA7AA-BD0D-CF9A-D898-7104FE7DB428}"/>
          </ac:spMkLst>
        </pc:spChg>
        <pc:spChg chg="add mod">
          <ac:chgData name="Mukund Sutrave" userId="efe81d1a77754d43" providerId="LiveId" clId="{121C8B93-C1D1-4A5E-AACE-2DBD11B7DC6F}" dt="2023-05-29T09:57:18.286" v="5906" actId="1076"/>
          <ac:spMkLst>
            <pc:docMk/>
            <pc:sldMk cId="1665024016" sldId="264"/>
            <ac:spMk id="39" creationId="{FA1ED76C-0167-8DB4-FC8E-F9E76A39A904}"/>
          </ac:spMkLst>
        </pc:spChg>
        <pc:spChg chg="add mod">
          <ac:chgData name="Mukund Sutrave" userId="efe81d1a77754d43" providerId="LiveId" clId="{121C8B93-C1D1-4A5E-AACE-2DBD11B7DC6F}" dt="2023-05-29T09:57:18.286" v="5906" actId="1076"/>
          <ac:spMkLst>
            <pc:docMk/>
            <pc:sldMk cId="1665024016" sldId="264"/>
            <ac:spMk id="40" creationId="{8F54F543-96B6-737E-7FCF-CAD4F00C92BC}"/>
          </ac:spMkLst>
        </pc:spChg>
        <pc:spChg chg="add mod">
          <ac:chgData name="Mukund Sutrave" userId="efe81d1a77754d43" providerId="LiveId" clId="{121C8B93-C1D1-4A5E-AACE-2DBD11B7DC6F}" dt="2023-05-29T09:57:18.286" v="5906" actId="1076"/>
          <ac:spMkLst>
            <pc:docMk/>
            <pc:sldMk cId="1665024016" sldId="264"/>
            <ac:spMk id="41" creationId="{5A3FAB15-541C-B751-5417-EB64576D60DF}"/>
          </ac:spMkLst>
        </pc:spChg>
        <pc:spChg chg="add mod">
          <ac:chgData name="Mukund Sutrave" userId="efe81d1a77754d43" providerId="LiveId" clId="{121C8B93-C1D1-4A5E-AACE-2DBD11B7DC6F}" dt="2023-05-29T09:57:18.286" v="5906" actId="1076"/>
          <ac:spMkLst>
            <pc:docMk/>
            <pc:sldMk cId="1665024016" sldId="264"/>
            <ac:spMk id="42" creationId="{19973FD3-3D4F-7D6F-AAC5-3CFDECD694A7}"/>
          </ac:spMkLst>
        </pc:spChg>
        <pc:spChg chg="add mod">
          <ac:chgData name="Mukund Sutrave" userId="efe81d1a77754d43" providerId="LiveId" clId="{121C8B93-C1D1-4A5E-AACE-2DBD11B7DC6F}" dt="2023-05-29T09:58:25.687" v="5933" actId="13822"/>
          <ac:spMkLst>
            <pc:docMk/>
            <pc:sldMk cId="1665024016" sldId="264"/>
            <ac:spMk id="45" creationId="{B402134F-21B6-20BE-B772-08D64FF6E072}"/>
          </ac:spMkLst>
        </pc:spChg>
        <pc:spChg chg="add mod">
          <ac:chgData name="Mukund Sutrave" userId="efe81d1a77754d43" providerId="LiveId" clId="{121C8B93-C1D1-4A5E-AACE-2DBD11B7DC6F}" dt="2023-05-29T09:58:33.360" v="5943" actId="20577"/>
          <ac:spMkLst>
            <pc:docMk/>
            <pc:sldMk cId="1665024016" sldId="264"/>
            <ac:spMk id="46" creationId="{7EC6FC45-5385-8F4C-F066-AF5F345F5E06}"/>
          </ac:spMkLst>
        </pc:spChg>
        <pc:picChg chg="mod">
          <ac:chgData name="Mukund Sutrave" userId="efe81d1a77754d43" providerId="LiveId" clId="{121C8B93-C1D1-4A5E-AACE-2DBD11B7DC6F}" dt="2023-05-29T09:25:21.048" v="5202" actId="1038"/>
          <ac:picMkLst>
            <pc:docMk/>
            <pc:sldMk cId="1665024016" sldId="264"/>
            <ac:picMk id="8" creationId="{696D6020-4256-7819-0ADC-FE6C145DDF37}"/>
          </ac:picMkLst>
        </pc:picChg>
        <pc:picChg chg="del">
          <ac:chgData name="Mukund Sutrave" userId="efe81d1a77754d43" providerId="LiveId" clId="{121C8B93-C1D1-4A5E-AACE-2DBD11B7DC6F}" dt="2023-05-29T09:06:10.981" v="4183" actId="478"/>
          <ac:picMkLst>
            <pc:docMk/>
            <pc:sldMk cId="1665024016" sldId="264"/>
            <ac:picMk id="12" creationId="{CD4DECE2-A982-BCC2-9AC2-8D4979F1EDBF}"/>
          </ac:picMkLst>
        </pc:picChg>
        <pc:picChg chg="del">
          <ac:chgData name="Mukund Sutrave" userId="efe81d1a77754d43" providerId="LiveId" clId="{121C8B93-C1D1-4A5E-AACE-2DBD11B7DC6F}" dt="2023-05-29T09:06:10.981" v="4183" actId="478"/>
          <ac:picMkLst>
            <pc:docMk/>
            <pc:sldMk cId="1665024016" sldId="264"/>
            <ac:picMk id="16" creationId="{7CF9743F-35D3-808A-8387-112C5F43C0E9}"/>
          </ac:picMkLst>
        </pc:picChg>
        <pc:picChg chg="add mod">
          <ac:chgData name="Mukund Sutrave" userId="efe81d1a77754d43" providerId="LiveId" clId="{121C8B93-C1D1-4A5E-AACE-2DBD11B7DC6F}" dt="2023-05-29T09:25:45.393" v="5207" actId="14100"/>
          <ac:picMkLst>
            <pc:docMk/>
            <pc:sldMk cId="1665024016" sldId="264"/>
            <ac:picMk id="18" creationId="{A3A17433-B9EC-40E4-1C32-313465D9C846}"/>
          </ac:picMkLst>
        </pc:picChg>
        <pc:picChg chg="add mod">
          <ac:chgData name="Mukund Sutrave" userId="efe81d1a77754d43" providerId="LiveId" clId="{121C8B93-C1D1-4A5E-AACE-2DBD11B7DC6F}" dt="2023-05-29T09:57:42.770" v="5908" actId="1076"/>
          <ac:picMkLst>
            <pc:docMk/>
            <pc:sldMk cId="1665024016" sldId="264"/>
            <ac:picMk id="43" creationId="{40E32223-B338-ADD6-6C80-C2C39FD577E8}"/>
          </ac:picMkLst>
        </pc:picChg>
        <pc:picChg chg="add mod">
          <ac:chgData name="Mukund Sutrave" userId="efe81d1a77754d43" providerId="LiveId" clId="{121C8B93-C1D1-4A5E-AACE-2DBD11B7DC6F}" dt="2023-05-29T09:57:54.941" v="5911" actId="1076"/>
          <ac:picMkLst>
            <pc:docMk/>
            <pc:sldMk cId="1665024016" sldId="264"/>
            <ac:picMk id="44" creationId="{0898FE71-BBD0-1634-8B80-C9F71E2BF3E3}"/>
          </ac:picMkLst>
        </pc:picChg>
        <pc:picChg chg="mod">
          <ac:chgData name="Mukund Sutrave" userId="efe81d1a77754d43" providerId="LiveId" clId="{121C8B93-C1D1-4A5E-AACE-2DBD11B7DC6F}" dt="2023-05-29T09:25:21.048" v="5202" actId="1038"/>
          <ac:picMkLst>
            <pc:docMk/>
            <pc:sldMk cId="1665024016" sldId="264"/>
            <ac:picMk id="2050" creationId="{04DBE322-8D67-6FDD-A83D-A99510BC1A2C}"/>
          </ac:picMkLst>
        </pc:picChg>
        <pc:cxnChg chg="add mod">
          <ac:chgData name="Mukund Sutrave" userId="efe81d1a77754d43" providerId="LiveId" clId="{121C8B93-C1D1-4A5E-AACE-2DBD11B7DC6F}" dt="2023-05-29T09:25:45.393" v="5207" actId="14100"/>
          <ac:cxnSpMkLst>
            <pc:docMk/>
            <pc:sldMk cId="1665024016" sldId="264"/>
            <ac:cxnSpMk id="20" creationId="{5A2D96A9-7896-4A0F-609A-6061593F3EE4}"/>
          </ac:cxnSpMkLst>
        </pc:cxnChg>
        <pc:cxnChg chg="add mod">
          <ac:chgData name="Mukund Sutrave" userId="efe81d1a77754d43" providerId="LiveId" clId="{121C8B93-C1D1-4A5E-AACE-2DBD11B7DC6F}" dt="2023-05-29T09:25:45.393" v="5207" actId="14100"/>
          <ac:cxnSpMkLst>
            <pc:docMk/>
            <pc:sldMk cId="1665024016" sldId="264"/>
            <ac:cxnSpMk id="22" creationId="{0D74B707-00E4-2B54-B7B5-11E042BA36C0}"/>
          </ac:cxnSpMkLst>
        </pc:cxnChg>
      </pc:sldChg>
      <pc:sldChg chg="addSp delSp modSp new mod">
        <pc:chgData name="Mukund Sutrave" userId="efe81d1a77754d43" providerId="LiveId" clId="{121C8B93-C1D1-4A5E-AACE-2DBD11B7DC6F}" dt="2023-05-29T09:31:48.315" v="5647" actId="1036"/>
        <pc:sldMkLst>
          <pc:docMk/>
          <pc:sldMk cId="2578447801" sldId="265"/>
        </pc:sldMkLst>
        <pc:spChg chg="del">
          <ac:chgData name="Mukund Sutrave" userId="efe81d1a77754d43" providerId="LiveId" clId="{121C8B93-C1D1-4A5E-AACE-2DBD11B7DC6F}" dt="2023-05-29T09:06:17.023" v="4185" actId="478"/>
          <ac:spMkLst>
            <pc:docMk/>
            <pc:sldMk cId="2578447801" sldId="265"/>
            <ac:spMk id="2" creationId="{CFC43981-66DC-9A7B-E265-5F470A6CCC12}"/>
          </ac:spMkLst>
        </pc:spChg>
        <pc:spChg chg="del">
          <ac:chgData name="Mukund Sutrave" userId="efe81d1a77754d43" providerId="LiveId" clId="{121C8B93-C1D1-4A5E-AACE-2DBD11B7DC6F}" dt="2023-05-29T09:06:17.023" v="4185" actId="478"/>
          <ac:spMkLst>
            <pc:docMk/>
            <pc:sldMk cId="2578447801" sldId="265"/>
            <ac:spMk id="3" creationId="{444DC1B3-C91A-6E0B-238C-8B9080CBBAA5}"/>
          </ac:spMkLst>
        </pc:spChg>
        <pc:spChg chg="add mod">
          <ac:chgData name="Mukund Sutrave" userId="efe81d1a77754d43" providerId="LiveId" clId="{121C8B93-C1D1-4A5E-AACE-2DBD11B7DC6F}" dt="2023-05-29T09:31:35.238" v="5625" actId="14100"/>
          <ac:spMkLst>
            <pc:docMk/>
            <pc:sldMk cId="2578447801" sldId="265"/>
            <ac:spMk id="4" creationId="{E1861227-7B94-148D-5D77-D6160B69B047}"/>
          </ac:spMkLst>
        </pc:spChg>
        <pc:spChg chg="add mod">
          <ac:chgData name="Mukund Sutrave" userId="efe81d1a77754d43" providerId="LiveId" clId="{121C8B93-C1D1-4A5E-AACE-2DBD11B7DC6F}" dt="2023-05-29T09:27:29.976" v="5344" actId="1035"/>
          <ac:spMkLst>
            <pc:docMk/>
            <pc:sldMk cId="2578447801" sldId="265"/>
            <ac:spMk id="5" creationId="{314228C9-FEC2-3227-5E52-BC547F47797E}"/>
          </ac:spMkLst>
        </pc:spChg>
        <pc:spChg chg="add mod">
          <ac:chgData name="Mukund Sutrave" userId="efe81d1a77754d43" providerId="LiveId" clId="{121C8B93-C1D1-4A5E-AACE-2DBD11B7DC6F}" dt="2023-05-29T09:27:29.976" v="5344" actId="1035"/>
          <ac:spMkLst>
            <pc:docMk/>
            <pc:sldMk cId="2578447801" sldId="265"/>
            <ac:spMk id="6" creationId="{42919AF9-B806-A740-B0EB-D5A67830F01A}"/>
          </ac:spMkLst>
        </pc:spChg>
        <pc:spChg chg="add mod">
          <ac:chgData name="Mukund Sutrave" userId="efe81d1a77754d43" providerId="LiveId" clId="{121C8B93-C1D1-4A5E-AACE-2DBD11B7DC6F}" dt="2023-05-29T09:31:35.238" v="5625" actId="14100"/>
          <ac:spMkLst>
            <pc:docMk/>
            <pc:sldMk cId="2578447801" sldId="265"/>
            <ac:spMk id="8" creationId="{06C9DA0E-BA4E-CE2D-1E7F-521F408094F9}"/>
          </ac:spMkLst>
        </pc:spChg>
        <pc:spChg chg="add mod">
          <ac:chgData name="Mukund Sutrave" userId="efe81d1a77754d43" providerId="LiveId" clId="{121C8B93-C1D1-4A5E-AACE-2DBD11B7DC6F}" dt="2023-05-29T09:27:38.469" v="5377" actId="1036"/>
          <ac:spMkLst>
            <pc:docMk/>
            <pc:sldMk cId="2578447801" sldId="265"/>
            <ac:spMk id="9" creationId="{E814D848-DE50-6E51-4A8C-191595F19DF2}"/>
          </ac:spMkLst>
        </pc:spChg>
        <pc:spChg chg="add mod">
          <ac:chgData name="Mukund Sutrave" userId="efe81d1a77754d43" providerId="LiveId" clId="{121C8B93-C1D1-4A5E-AACE-2DBD11B7DC6F}" dt="2023-05-29T09:27:38.469" v="5377" actId="1036"/>
          <ac:spMkLst>
            <pc:docMk/>
            <pc:sldMk cId="2578447801" sldId="265"/>
            <ac:spMk id="10" creationId="{4A5595BD-F87A-0AB4-2633-D3F2881F2CF3}"/>
          </ac:spMkLst>
        </pc:spChg>
        <pc:spChg chg="add mod">
          <ac:chgData name="Mukund Sutrave" userId="efe81d1a77754d43" providerId="LiveId" clId="{121C8B93-C1D1-4A5E-AACE-2DBD11B7DC6F}" dt="2023-05-29T09:27:48.053" v="5379" actId="1076"/>
          <ac:spMkLst>
            <pc:docMk/>
            <pc:sldMk cId="2578447801" sldId="265"/>
            <ac:spMk id="13" creationId="{D807F178-0282-DB7A-7794-0FBB0746DF6A}"/>
          </ac:spMkLst>
        </pc:spChg>
        <pc:spChg chg="add mod">
          <ac:chgData name="Mukund Sutrave" userId="efe81d1a77754d43" providerId="LiveId" clId="{121C8B93-C1D1-4A5E-AACE-2DBD11B7DC6F}" dt="2023-05-29T09:28:43.930" v="5427" actId="1035"/>
          <ac:spMkLst>
            <pc:docMk/>
            <pc:sldMk cId="2578447801" sldId="265"/>
            <ac:spMk id="19" creationId="{1DEEFFB3-F6D1-435B-61DD-F6DD4A5821BA}"/>
          </ac:spMkLst>
        </pc:spChg>
        <pc:spChg chg="add mod">
          <ac:chgData name="Mukund Sutrave" userId="efe81d1a77754d43" providerId="LiveId" clId="{121C8B93-C1D1-4A5E-AACE-2DBD11B7DC6F}" dt="2023-05-29T09:27:07.637" v="5307" actId="1037"/>
          <ac:spMkLst>
            <pc:docMk/>
            <pc:sldMk cId="2578447801" sldId="265"/>
            <ac:spMk id="20" creationId="{5D4AEE9C-362E-98A5-F212-56617C3B57DB}"/>
          </ac:spMkLst>
        </pc:spChg>
        <pc:spChg chg="add mod">
          <ac:chgData name="Mukund Sutrave" userId="efe81d1a77754d43" providerId="LiveId" clId="{121C8B93-C1D1-4A5E-AACE-2DBD11B7DC6F}" dt="2023-05-29T09:28:33.634" v="5406" actId="20577"/>
          <ac:spMkLst>
            <pc:docMk/>
            <pc:sldMk cId="2578447801" sldId="265"/>
            <ac:spMk id="21" creationId="{0E338842-DC44-BDCF-167C-14C630F03E53}"/>
          </ac:spMkLst>
        </pc:spChg>
        <pc:spChg chg="add mod">
          <ac:chgData name="Mukund Sutrave" userId="efe81d1a77754d43" providerId="LiveId" clId="{121C8B93-C1D1-4A5E-AACE-2DBD11B7DC6F}" dt="2023-05-29T09:28:43.930" v="5427" actId="1035"/>
          <ac:spMkLst>
            <pc:docMk/>
            <pc:sldMk cId="2578447801" sldId="265"/>
            <ac:spMk id="22" creationId="{CA22BC13-3717-F8B9-E385-2AAD7304B085}"/>
          </ac:spMkLst>
        </pc:spChg>
        <pc:spChg chg="add mod">
          <ac:chgData name="Mukund Sutrave" userId="efe81d1a77754d43" providerId="LiveId" clId="{121C8B93-C1D1-4A5E-AACE-2DBD11B7DC6F}" dt="2023-05-29T09:28:43.930" v="5427" actId="1035"/>
          <ac:spMkLst>
            <pc:docMk/>
            <pc:sldMk cId="2578447801" sldId="265"/>
            <ac:spMk id="23" creationId="{5B990EED-D402-0F7A-9053-8E6E3D4372F4}"/>
          </ac:spMkLst>
        </pc:spChg>
        <pc:spChg chg="add mod">
          <ac:chgData name="Mukund Sutrave" userId="efe81d1a77754d43" providerId="LiveId" clId="{121C8B93-C1D1-4A5E-AACE-2DBD11B7DC6F}" dt="2023-05-29T09:28:43.930" v="5427" actId="1035"/>
          <ac:spMkLst>
            <pc:docMk/>
            <pc:sldMk cId="2578447801" sldId="265"/>
            <ac:spMk id="24" creationId="{81B5E4B8-18CF-1BB1-A397-26AA3CBCB338}"/>
          </ac:spMkLst>
        </pc:spChg>
        <pc:spChg chg="add mod">
          <ac:chgData name="Mukund Sutrave" userId="efe81d1a77754d43" providerId="LiveId" clId="{121C8B93-C1D1-4A5E-AACE-2DBD11B7DC6F}" dt="2023-05-29T09:28:43.930" v="5427" actId="1035"/>
          <ac:spMkLst>
            <pc:docMk/>
            <pc:sldMk cId="2578447801" sldId="265"/>
            <ac:spMk id="25" creationId="{5CD36604-F474-0FF1-EF3B-16714143FB41}"/>
          </ac:spMkLst>
        </pc:spChg>
        <pc:spChg chg="add mod">
          <ac:chgData name="Mukund Sutrave" userId="efe81d1a77754d43" providerId="LiveId" clId="{121C8B93-C1D1-4A5E-AACE-2DBD11B7DC6F}" dt="2023-05-29T09:28:43.930" v="5427" actId="1035"/>
          <ac:spMkLst>
            <pc:docMk/>
            <pc:sldMk cId="2578447801" sldId="265"/>
            <ac:spMk id="26" creationId="{1DFB9678-F207-7299-7BA2-625A7F8232A0}"/>
          </ac:spMkLst>
        </pc:spChg>
        <pc:spChg chg="add mod">
          <ac:chgData name="Mukund Sutrave" userId="efe81d1a77754d43" providerId="LiveId" clId="{121C8B93-C1D1-4A5E-AACE-2DBD11B7DC6F}" dt="2023-05-29T09:29:08.434" v="5488" actId="20577"/>
          <ac:spMkLst>
            <pc:docMk/>
            <pc:sldMk cId="2578447801" sldId="265"/>
            <ac:spMk id="28" creationId="{153DF38D-ECC9-0A7D-2480-31104A8E7C36}"/>
          </ac:spMkLst>
        </pc:spChg>
        <pc:spChg chg="add mod">
          <ac:chgData name="Mukund Sutrave" userId="efe81d1a77754d43" providerId="LiveId" clId="{121C8B93-C1D1-4A5E-AACE-2DBD11B7DC6F}" dt="2023-05-29T09:30:04.937" v="5550" actId="13822"/>
          <ac:spMkLst>
            <pc:docMk/>
            <pc:sldMk cId="2578447801" sldId="265"/>
            <ac:spMk id="29" creationId="{CA625DFF-E0B3-EB95-D555-52341B3E20CC}"/>
          </ac:spMkLst>
        </pc:spChg>
        <pc:spChg chg="add mod">
          <ac:chgData name="Mukund Sutrave" userId="efe81d1a77754d43" providerId="LiveId" clId="{121C8B93-C1D1-4A5E-AACE-2DBD11B7DC6F}" dt="2023-05-29T09:31:48.315" v="5647" actId="1036"/>
          <ac:spMkLst>
            <pc:docMk/>
            <pc:sldMk cId="2578447801" sldId="265"/>
            <ac:spMk id="30" creationId="{610B8DAE-EE44-CB52-8314-3DDF8769E27A}"/>
          </ac:spMkLst>
        </pc:spChg>
        <pc:spChg chg="add mod">
          <ac:chgData name="Mukund Sutrave" userId="efe81d1a77754d43" providerId="LiveId" clId="{121C8B93-C1D1-4A5E-AACE-2DBD11B7DC6F}" dt="2023-05-29T09:31:48.315" v="5647" actId="1036"/>
          <ac:spMkLst>
            <pc:docMk/>
            <pc:sldMk cId="2578447801" sldId="265"/>
            <ac:spMk id="31" creationId="{F8DEBF26-1839-9497-2B03-1C4EE0AC443A}"/>
          </ac:spMkLst>
        </pc:spChg>
        <pc:spChg chg="add del mod">
          <ac:chgData name="Mukund Sutrave" userId="efe81d1a77754d43" providerId="LiveId" clId="{121C8B93-C1D1-4A5E-AACE-2DBD11B7DC6F}" dt="2023-05-29T09:30:32.863" v="5553" actId="478"/>
          <ac:spMkLst>
            <pc:docMk/>
            <pc:sldMk cId="2578447801" sldId="265"/>
            <ac:spMk id="32" creationId="{08F7AE38-9DEE-059D-9222-9FB85DDC0DB1}"/>
          </ac:spMkLst>
        </pc:spChg>
        <pc:spChg chg="add mod">
          <ac:chgData name="Mukund Sutrave" userId="efe81d1a77754d43" providerId="LiveId" clId="{121C8B93-C1D1-4A5E-AACE-2DBD11B7DC6F}" dt="2023-05-29T09:30:19.842" v="5552" actId="1076"/>
          <ac:spMkLst>
            <pc:docMk/>
            <pc:sldMk cId="2578447801" sldId="265"/>
            <ac:spMk id="33" creationId="{A339D731-9D01-ACDE-C8E6-D5D3C10B3CF5}"/>
          </ac:spMkLst>
        </pc:spChg>
        <pc:spChg chg="add mod">
          <ac:chgData name="Mukund Sutrave" userId="efe81d1a77754d43" providerId="LiveId" clId="{121C8B93-C1D1-4A5E-AACE-2DBD11B7DC6F}" dt="2023-05-29T09:30:19.842" v="5552" actId="1076"/>
          <ac:spMkLst>
            <pc:docMk/>
            <pc:sldMk cId="2578447801" sldId="265"/>
            <ac:spMk id="34" creationId="{D326FD13-9FA5-BE9A-039F-B9CF69390321}"/>
          </ac:spMkLst>
        </pc:spChg>
        <pc:spChg chg="add mod">
          <ac:chgData name="Mukund Sutrave" userId="efe81d1a77754d43" providerId="LiveId" clId="{121C8B93-C1D1-4A5E-AACE-2DBD11B7DC6F}" dt="2023-05-29T09:30:38.374" v="5601" actId="1035"/>
          <ac:spMkLst>
            <pc:docMk/>
            <pc:sldMk cId="2578447801" sldId="265"/>
            <ac:spMk id="35" creationId="{562AD69D-AE72-452E-875F-8ED548434C14}"/>
          </ac:spMkLst>
        </pc:spChg>
        <pc:spChg chg="add mod">
          <ac:chgData name="Mukund Sutrave" userId="efe81d1a77754d43" providerId="LiveId" clId="{121C8B93-C1D1-4A5E-AACE-2DBD11B7DC6F}" dt="2023-05-29T09:30:38.374" v="5601" actId="1035"/>
          <ac:spMkLst>
            <pc:docMk/>
            <pc:sldMk cId="2578447801" sldId="265"/>
            <ac:spMk id="36" creationId="{785FC457-D1D1-9711-D6B1-17AC526031DC}"/>
          </ac:spMkLst>
        </pc:spChg>
        <pc:spChg chg="add mod">
          <ac:chgData name="Mukund Sutrave" userId="efe81d1a77754d43" providerId="LiveId" clId="{121C8B93-C1D1-4A5E-AACE-2DBD11B7DC6F}" dt="2023-05-29T09:30:38.374" v="5601" actId="1035"/>
          <ac:spMkLst>
            <pc:docMk/>
            <pc:sldMk cId="2578447801" sldId="265"/>
            <ac:spMk id="37" creationId="{28FC35D2-ACE2-E2C5-88A4-87272038E926}"/>
          </ac:spMkLst>
        </pc:spChg>
        <pc:spChg chg="add mod">
          <ac:chgData name="Mukund Sutrave" userId="efe81d1a77754d43" providerId="LiveId" clId="{121C8B93-C1D1-4A5E-AACE-2DBD11B7DC6F}" dt="2023-05-29T09:30:38.374" v="5601" actId="1035"/>
          <ac:spMkLst>
            <pc:docMk/>
            <pc:sldMk cId="2578447801" sldId="265"/>
            <ac:spMk id="38" creationId="{34510ACF-8273-6DCE-CF10-3B5A9E36361A}"/>
          </ac:spMkLst>
        </pc:spChg>
        <pc:spChg chg="add mod">
          <ac:chgData name="Mukund Sutrave" userId="efe81d1a77754d43" providerId="LiveId" clId="{121C8B93-C1D1-4A5E-AACE-2DBD11B7DC6F}" dt="2023-05-29T09:30:38.374" v="5601" actId="1035"/>
          <ac:spMkLst>
            <pc:docMk/>
            <pc:sldMk cId="2578447801" sldId="265"/>
            <ac:spMk id="39" creationId="{358F0E17-F631-B6B5-761B-04EE5A1AA3D2}"/>
          </ac:spMkLst>
        </pc:spChg>
        <pc:spChg chg="add mod">
          <ac:chgData name="Mukund Sutrave" userId="efe81d1a77754d43" providerId="LiveId" clId="{121C8B93-C1D1-4A5E-AACE-2DBD11B7DC6F}" dt="2023-05-29T09:30:53.460" v="5624" actId="20577"/>
          <ac:spMkLst>
            <pc:docMk/>
            <pc:sldMk cId="2578447801" sldId="265"/>
            <ac:spMk id="40" creationId="{33B4AAA3-3262-4062-DE77-F2AFAAA74826}"/>
          </ac:spMkLst>
        </pc:spChg>
        <pc:spChg chg="add mod">
          <ac:chgData name="Mukund Sutrave" userId="efe81d1a77754d43" providerId="LiveId" clId="{121C8B93-C1D1-4A5E-AACE-2DBD11B7DC6F}" dt="2023-05-29T09:30:49.706" v="5615" actId="1036"/>
          <ac:spMkLst>
            <pc:docMk/>
            <pc:sldMk cId="2578447801" sldId="265"/>
            <ac:spMk id="41" creationId="{A7718E93-0EA9-E092-DC06-52FA64CD1DFE}"/>
          </ac:spMkLst>
        </pc:spChg>
        <pc:spChg chg="add mod">
          <ac:chgData name="Mukund Sutrave" userId="efe81d1a77754d43" providerId="LiveId" clId="{121C8B93-C1D1-4A5E-AACE-2DBD11B7DC6F}" dt="2023-05-29T09:30:49.706" v="5615" actId="1036"/>
          <ac:spMkLst>
            <pc:docMk/>
            <pc:sldMk cId="2578447801" sldId="265"/>
            <ac:spMk id="42" creationId="{85D802BC-B48E-B0F6-D46A-3A0B9AFBAD9E}"/>
          </ac:spMkLst>
        </pc:spChg>
        <pc:spChg chg="add mod">
          <ac:chgData name="Mukund Sutrave" userId="efe81d1a77754d43" providerId="LiveId" clId="{121C8B93-C1D1-4A5E-AACE-2DBD11B7DC6F}" dt="2023-05-29T09:30:49.706" v="5615" actId="1036"/>
          <ac:spMkLst>
            <pc:docMk/>
            <pc:sldMk cId="2578447801" sldId="265"/>
            <ac:spMk id="43" creationId="{7DF09C9D-DFCF-D68D-0E0C-7F79DAEF301E}"/>
          </ac:spMkLst>
        </pc:spChg>
        <pc:picChg chg="add mod">
          <ac:chgData name="Mukund Sutrave" userId="efe81d1a77754d43" providerId="LiveId" clId="{121C8B93-C1D1-4A5E-AACE-2DBD11B7DC6F}" dt="2023-05-29T09:27:29.976" v="5344" actId="1035"/>
          <ac:picMkLst>
            <pc:docMk/>
            <pc:sldMk cId="2578447801" sldId="265"/>
            <ac:picMk id="7" creationId="{4C53C9C1-8430-B0B2-69ED-1A8F06677BBD}"/>
          </ac:picMkLst>
        </pc:picChg>
        <pc:picChg chg="add mod">
          <ac:chgData name="Mukund Sutrave" userId="efe81d1a77754d43" providerId="LiveId" clId="{121C8B93-C1D1-4A5E-AACE-2DBD11B7DC6F}" dt="2023-05-29T09:27:38.469" v="5377" actId="1036"/>
          <ac:picMkLst>
            <pc:docMk/>
            <pc:sldMk cId="2578447801" sldId="265"/>
            <ac:picMk id="11" creationId="{BE699ADC-5D2E-4B5E-C694-8105E991A0D3}"/>
          </ac:picMkLst>
        </pc:picChg>
        <pc:picChg chg="add del mod">
          <ac:chgData name="Mukund Sutrave" userId="efe81d1a77754d43" providerId="LiveId" clId="{121C8B93-C1D1-4A5E-AACE-2DBD11B7DC6F}" dt="2023-05-29T09:06:58.594" v="4189" actId="478"/>
          <ac:picMkLst>
            <pc:docMk/>
            <pc:sldMk cId="2578447801" sldId="265"/>
            <ac:picMk id="12" creationId="{2854BE17-9EBA-7AD7-4113-C7063896D6E1}"/>
          </ac:picMkLst>
        </pc:picChg>
        <pc:picChg chg="add mod">
          <ac:chgData name="Mukund Sutrave" userId="efe81d1a77754d43" providerId="LiveId" clId="{121C8B93-C1D1-4A5E-AACE-2DBD11B7DC6F}" dt="2023-05-29T09:26:10.479" v="5283"/>
          <ac:picMkLst>
            <pc:docMk/>
            <pc:sldMk cId="2578447801" sldId="265"/>
            <ac:picMk id="14" creationId="{A979FE45-52F4-0E7E-DB4F-00EE9269B7BD}"/>
          </ac:picMkLst>
        </pc:picChg>
        <pc:picChg chg="add del mod">
          <ac:chgData name="Mukund Sutrave" userId="efe81d1a77754d43" providerId="LiveId" clId="{121C8B93-C1D1-4A5E-AACE-2DBD11B7DC6F}" dt="2023-05-29T09:28:58.227" v="5428" actId="478"/>
          <ac:picMkLst>
            <pc:docMk/>
            <pc:sldMk cId="2578447801" sldId="265"/>
            <ac:picMk id="27" creationId="{C22A7BE5-ECDE-566D-26FB-35F02AA9FB95}"/>
          </ac:picMkLst>
        </pc:picChg>
        <pc:picChg chg="add mod">
          <ac:chgData name="Mukund Sutrave" userId="efe81d1a77754d43" providerId="LiveId" clId="{121C8B93-C1D1-4A5E-AACE-2DBD11B7DC6F}" dt="2023-05-29T09:30:46.090" v="5602"/>
          <ac:picMkLst>
            <pc:docMk/>
            <pc:sldMk cId="2578447801" sldId="265"/>
            <ac:picMk id="44" creationId="{38CAA16A-6A4D-513D-A7A1-608796CCA0AE}"/>
          </ac:picMkLst>
        </pc:picChg>
        <pc:cxnChg chg="add mod">
          <ac:chgData name="Mukund Sutrave" userId="efe81d1a77754d43" providerId="LiveId" clId="{121C8B93-C1D1-4A5E-AACE-2DBD11B7DC6F}" dt="2023-05-29T09:27:29.976" v="5344" actId="1035"/>
          <ac:cxnSpMkLst>
            <pc:docMk/>
            <pc:sldMk cId="2578447801" sldId="265"/>
            <ac:cxnSpMk id="16" creationId="{11E7527D-D604-6862-8A3D-5BD9D2F553D0}"/>
          </ac:cxnSpMkLst>
        </pc:cxnChg>
        <pc:cxnChg chg="add mod">
          <ac:chgData name="Mukund Sutrave" userId="efe81d1a77754d43" providerId="LiveId" clId="{121C8B93-C1D1-4A5E-AACE-2DBD11B7DC6F}" dt="2023-05-29T09:27:38.469" v="5377" actId="1036"/>
          <ac:cxnSpMkLst>
            <pc:docMk/>
            <pc:sldMk cId="2578447801" sldId="265"/>
            <ac:cxnSpMk id="18" creationId="{87C01FCB-B978-65A6-75D9-19A9520CFD0B}"/>
          </ac:cxnSpMkLst>
        </pc:cxnChg>
      </pc:sldChg>
      <pc:sldChg chg="delSp new del mod">
        <pc:chgData name="Mukund Sutrave" userId="efe81d1a77754d43" providerId="LiveId" clId="{121C8B93-C1D1-4A5E-AACE-2DBD11B7DC6F}" dt="2023-05-29T10:09:45.389" v="5947" actId="47"/>
        <pc:sldMkLst>
          <pc:docMk/>
          <pc:sldMk cId="3005143967" sldId="266"/>
        </pc:sldMkLst>
        <pc:spChg chg="del">
          <ac:chgData name="Mukund Sutrave" userId="efe81d1a77754d43" providerId="LiveId" clId="{121C8B93-C1D1-4A5E-AACE-2DBD11B7DC6F}" dt="2023-05-29T09:59:53.766" v="5945" actId="478"/>
          <ac:spMkLst>
            <pc:docMk/>
            <pc:sldMk cId="3005143967" sldId="266"/>
            <ac:spMk id="2" creationId="{E7D6F5A3-A87E-72D7-C75A-41AD15617524}"/>
          </ac:spMkLst>
        </pc:spChg>
        <pc:spChg chg="del">
          <ac:chgData name="Mukund Sutrave" userId="efe81d1a77754d43" providerId="LiveId" clId="{121C8B93-C1D1-4A5E-AACE-2DBD11B7DC6F}" dt="2023-05-29T09:59:53.766" v="5945" actId="478"/>
          <ac:spMkLst>
            <pc:docMk/>
            <pc:sldMk cId="3005143967" sldId="266"/>
            <ac:spMk id="3" creationId="{ECF84B56-A824-C049-C2B0-AB7049679B46}"/>
          </ac:spMkLst>
        </pc:spChg>
      </pc:sldChg>
      <pc:sldChg chg="modSp add mod">
        <pc:chgData name="Mukund Sutrave" userId="efe81d1a77754d43" providerId="LiveId" clId="{121C8B93-C1D1-4A5E-AACE-2DBD11B7DC6F}" dt="2023-05-29T13:09:06.218" v="5950" actId="1076"/>
        <pc:sldMkLst>
          <pc:docMk/>
          <pc:sldMk cId="803051102" sldId="267"/>
        </pc:sldMkLst>
        <pc:spChg chg="mod">
          <ac:chgData name="Mukund Sutrave" userId="efe81d1a77754d43" providerId="LiveId" clId="{121C8B93-C1D1-4A5E-AACE-2DBD11B7DC6F}" dt="2023-05-29T13:07:47.337" v="5949" actId="1076"/>
          <ac:spMkLst>
            <pc:docMk/>
            <pc:sldMk cId="803051102" sldId="267"/>
            <ac:spMk id="7" creationId="{C2449889-E190-7D65-313F-4FFF9FE3364C}"/>
          </ac:spMkLst>
        </pc:spChg>
        <pc:spChg chg="mod">
          <ac:chgData name="Mukund Sutrave" userId="efe81d1a77754d43" providerId="LiveId" clId="{121C8B93-C1D1-4A5E-AACE-2DBD11B7DC6F}" dt="2023-05-29T13:09:06.218" v="5950" actId="1076"/>
          <ac:spMkLst>
            <pc:docMk/>
            <pc:sldMk cId="803051102" sldId="267"/>
            <ac:spMk id="58" creationId="{1FF46BDF-14FA-50C1-F1C1-5E4CBF0982AB}"/>
          </ac:spMkLst>
        </pc:spChg>
        <pc:cxnChg chg="mod">
          <ac:chgData name="Mukund Sutrave" userId="efe81d1a77754d43" providerId="LiveId" clId="{121C8B93-C1D1-4A5E-AACE-2DBD11B7DC6F}" dt="2023-05-29T13:07:47.337" v="5949" actId="1076"/>
          <ac:cxnSpMkLst>
            <pc:docMk/>
            <pc:sldMk cId="803051102" sldId="267"/>
            <ac:cxnSpMk id="12" creationId="{2520A5F2-3AC5-1C76-EFB9-DC659826B18B}"/>
          </ac:cxnSpMkLst>
        </pc:cxnChg>
        <pc:cxnChg chg="mod">
          <ac:chgData name="Mukund Sutrave" userId="efe81d1a77754d43" providerId="LiveId" clId="{121C8B93-C1D1-4A5E-AACE-2DBD11B7DC6F}" dt="2023-05-29T13:07:47.337" v="5949" actId="1076"/>
          <ac:cxnSpMkLst>
            <pc:docMk/>
            <pc:sldMk cId="803051102" sldId="267"/>
            <ac:cxnSpMk id="14" creationId="{CB97E8C3-6CBD-61B3-1D24-5745BD2C49C2}"/>
          </ac:cxnSpMkLst>
        </pc:cxnChg>
      </pc:sldChg>
      <pc:sldChg chg="add">
        <pc:chgData name="Mukund Sutrave" userId="efe81d1a77754d43" providerId="LiveId" clId="{121C8B93-C1D1-4A5E-AACE-2DBD11B7DC6F}" dt="2023-05-29T10:09:43.560" v="5946"/>
        <pc:sldMkLst>
          <pc:docMk/>
          <pc:sldMk cId="397181330" sldId="268"/>
        </pc:sldMkLst>
      </pc:sldChg>
      <pc:sldChg chg="addSp delSp modSp new mod">
        <pc:chgData name="Mukund Sutrave" userId="efe81d1a77754d43" providerId="LiveId" clId="{121C8B93-C1D1-4A5E-AACE-2DBD11B7DC6F}" dt="2023-05-31T22:57:25.226" v="8424" actId="207"/>
        <pc:sldMkLst>
          <pc:docMk/>
          <pc:sldMk cId="1033701549" sldId="269"/>
        </pc:sldMkLst>
        <pc:spChg chg="del">
          <ac:chgData name="Mukund Sutrave" userId="efe81d1a77754d43" providerId="LiveId" clId="{121C8B93-C1D1-4A5E-AACE-2DBD11B7DC6F}" dt="2023-05-31T11:27:30.146" v="5952" actId="478"/>
          <ac:spMkLst>
            <pc:docMk/>
            <pc:sldMk cId="1033701549" sldId="269"/>
            <ac:spMk id="2" creationId="{C905230F-6534-684C-240E-F1BA80D0B920}"/>
          </ac:spMkLst>
        </pc:spChg>
        <pc:spChg chg="add mod">
          <ac:chgData name="Mukund Sutrave" userId="efe81d1a77754d43" providerId="LiveId" clId="{121C8B93-C1D1-4A5E-AACE-2DBD11B7DC6F}" dt="2023-05-31T22:31:49.020" v="7693" actId="1076"/>
          <ac:spMkLst>
            <pc:docMk/>
            <pc:sldMk cId="1033701549" sldId="269"/>
            <ac:spMk id="2" creationId="{D9F7D62C-2365-8861-9482-98833CA851DC}"/>
          </ac:spMkLst>
        </pc:spChg>
        <pc:spChg chg="add mod">
          <ac:chgData name="Mukund Sutrave" userId="efe81d1a77754d43" providerId="LiveId" clId="{121C8B93-C1D1-4A5E-AACE-2DBD11B7DC6F}" dt="2023-05-31T22:31:49.020" v="7693" actId="1076"/>
          <ac:spMkLst>
            <pc:docMk/>
            <pc:sldMk cId="1033701549" sldId="269"/>
            <ac:spMk id="3" creationId="{67F529C5-2532-555C-D4A0-E09D9D6E5571}"/>
          </ac:spMkLst>
        </pc:spChg>
        <pc:spChg chg="del">
          <ac:chgData name="Mukund Sutrave" userId="efe81d1a77754d43" providerId="LiveId" clId="{121C8B93-C1D1-4A5E-AACE-2DBD11B7DC6F}" dt="2023-05-31T11:27:30.146" v="5952" actId="478"/>
          <ac:spMkLst>
            <pc:docMk/>
            <pc:sldMk cId="1033701549" sldId="269"/>
            <ac:spMk id="3" creationId="{90189A8E-7107-6DE6-A176-9875E73420E4}"/>
          </ac:spMkLst>
        </pc:spChg>
        <pc:spChg chg="add mod">
          <ac:chgData name="Mukund Sutrave" userId="efe81d1a77754d43" providerId="LiveId" clId="{121C8B93-C1D1-4A5E-AACE-2DBD11B7DC6F}" dt="2023-05-31T22:31:40.082" v="7691" actId="1037"/>
          <ac:spMkLst>
            <pc:docMk/>
            <pc:sldMk cId="1033701549" sldId="269"/>
            <ac:spMk id="4" creationId="{1FD6E749-5A6D-218F-E232-9D9C90417691}"/>
          </ac:spMkLst>
        </pc:spChg>
        <pc:spChg chg="add mod">
          <ac:chgData name="Mukund Sutrave" userId="efe81d1a77754d43" providerId="LiveId" clId="{121C8B93-C1D1-4A5E-AACE-2DBD11B7DC6F}" dt="2023-05-31T22:31:40.082" v="7691" actId="1037"/>
          <ac:spMkLst>
            <pc:docMk/>
            <pc:sldMk cId="1033701549" sldId="269"/>
            <ac:spMk id="5" creationId="{D671CC0E-DBD4-4A7D-BB46-6D61C349FD43}"/>
          </ac:spMkLst>
        </pc:spChg>
        <pc:spChg chg="add mod">
          <ac:chgData name="Mukund Sutrave" userId="efe81d1a77754d43" providerId="LiveId" clId="{121C8B93-C1D1-4A5E-AACE-2DBD11B7DC6F}" dt="2023-05-31T22:31:40.082" v="7691" actId="1037"/>
          <ac:spMkLst>
            <pc:docMk/>
            <pc:sldMk cId="1033701549" sldId="269"/>
            <ac:spMk id="6" creationId="{AF046EB6-D379-B391-BE47-12A1A2E32E6E}"/>
          </ac:spMkLst>
        </pc:spChg>
        <pc:spChg chg="add mod">
          <ac:chgData name="Mukund Sutrave" userId="efe81d1a77754d43" providerId="LiveId" clId="{121C8B93-C1D1-4A5E-AACE-2DBD11B7DC6F}" dt="2023-05-31T22:57:25.226" v="8424" actId="207"/>
          <ac:spMkLst>
            <pc:docMk/>
            <pc:sldMk cId="1033701549" sldId="269"/>
            <ac:spMk id="7" creationId="{1B5B1732-EBB8-9541-4F7B-AECE3BC28477}"/>
          </ac:spMkLst>
        </pc:spChg>
        <pc:spChg chg="add del mod">
          <ac:chgData name="Mukund Sutrave" userId="efe81d1a77754d43" providerId="LiveId" clId="{121C8B93-C1D1-4A5E-AACE-2DBD11B7DC6F}" dt="2023-05-31T11:27:52.821" v="5956" actId="478"/>
          <ac:spMkLst>
            <pc:docMk/>
            <pc:sldMk cId="1033701549" sldId="269"/>
            <ac:spMk id="8" creationId="{D6BA786A-91DF-0171-9F9C-EEA4B59052FD}"/>
          </ac:spMkLst>
        </pc:spChg>
        <pc:spChg chg="add mod">
          <ac:chgData name="Mukund Sutrave" userId="efe81d1a77754d43" providerId="LiveId" clId="{121C8B93-C1D1-4A5E-AACE-2DBD11B7DC6F}" dt="2023-05-31T22:31:49.020" v="7693" actId="1076"/>
          <ac:spMkLst>
            <pc:docMk/>
            <pc:sldMk cId="1033701549" sldId="269"/>
            <ac:spMk id="9" creationId="{33D4DECD-3D65-6057-6F10-92845C3F49EB}"/>
          </ac:spMkLst>
        </pc:spChg>
        <pc:spChg chg="add del mod">
          <ac:chgData name="Mukund Sutrave" userId="efe81d1a77754d43" providerId="LiveId" clId="{121C8B93-C1D1-4A5E-AACE-2DBD11B7DC6F}" dt="2023-05-31T11:27:52.821" v="5956" actId="478"/>
          <ac:spMkLst>
            <pc:docMk/>
            <pc:sldMk cId="1033701549" sldId="269"/>
            <ac:spMk id="9" creationId="{C8D6129E-3AE0-B3EB-7C27-32887D5D3321}"/>
          </ac:spMkLst>
        </pc:spChg>
        <pc:spChg chg="add del mod">
          <ac:chgData name="Mukund Sutrave" userId="efe81d1a77754d43" providerId="LiveId" clId="{121C8B93-C1D1-4A5E-AACE-2DBD11B7DC6F}" dt="2023-05-31T11:27:52.821" v="5956" actId="478"/>
          <ac:spMkLst>
            <pc:docMk/>
            <pc:sldMk cId="1033701549" sldId="269"/>
            <ac:spMk id="10" creationId="{A1C4C3E3-0C50-7B23-82EB-398F8DCB2690}"/>
          </ac:spMkLst>
        </pc:spChg>
        <pc:spChg chg="add mod">
          <ac:chgData name="Mukund Sutrave" userId="efe81d1a77754d43" providerId="LiveId" clId="{121C8B93-C1D1-4A5E-AACE-2DBD11B7DC6F}" dt="2023-05-31T22:31:49.020" v="7693" actId="1076"/>
          <ac:spMkLst>
            <pc:docMk/>
            <pc:sldMk cId="1033701549" sldId="269"/>
            <ac:spMk id="10" creationId="{DE5AD700-7452-3EB3-D6B9-EE116742C74E}"/>
          </ac:spMkLst>
        </pc:spChg>
        <pc:spChg chg="add del mod">
          <ac:chgData name="Mukund Sutrave" userId="efe81d1a77754d43" providerId="LiveId" clId="{121C8B93-C1D1-4A5E-AACE-2DBD11B7DC6F}" dt="2023-05-31T11:27:52.821" v="5956" actId="478"/>
          <ac:spMkLst>
            <pc:docMk/>
            <pc:sldMk cId="1033701549" sldId="269"/>
            <ac:spMk id="11" creationId="{6A327E0A-4265-2218-A278-5D6DCECF2D11}"/>
          </ac:spMkLst>
        </pc:spChg>
        <pc:spChg chg="add mod">
          <ac:chgData name="Mukund Sutrave" userId="efe81d1a77754d43" providerId="LiveId" clId="{121C8B93-C1D1-4A5E-AACE-2DBD11B7DC6F}" dt="2023-05-31T22:31:49.020" v="7693" actId="1076"/>
          <ac:spMkLst>
            <pc:docMk/>
            <pc:sldMk cId="1033701549" sldId="269"/>
            <ac:spMk id="11" creationId="{BA121B93-158B-A7DC-91F1-288D3ABD9575}"/>
          </ac:spMkLst>
        </pc:spChg>
        <pc:spChg chg="add mod">
          <ac:chgData name="Mukund Sutrave" userId="efe81d1a77754d43" providerId="LiveId" clId="{121C8B93-C1D1-4A5E-AACE-2DBD11B7DC6F}" dt="2023-05-31T22:31:49.020" v="7693" actId="1076"/>
          <ac:spMkLst>
            <pc:docMk/>
            <pc:sldMk cId="1033701549" sldId="269"/>
            <ac:spMk id="12" creationId="{7DC418AB-55F6-02A0-2B50-F1C4DD75C393}"/>
          </ac:spMkLst>
        </pc:spChg>
        <pc:spChg chg="add del mod">
          <ac:chgData name="Mukund Sutrave" userId="efe81d1a77754d43" providerId="LiveId" clId="{121C8B93-C1D1-4A5E-AACE-2DBD11B7DC6F}" dt="2023-05-31T11:27:52.821" v="5956" actId="478"/>
          <ac:spMkLst>
            <pc:docMk/>
            <pc:sldMk cId="1033701549" sldId="269"/>
            <ac:spMk id="12" creationId="{A88F57A5-9F02-0144-87A3-63E98AA12753}"/>
          </ac:spMkLst>
        </pc:spChg>
        <pc:spChg chg="add mod">
          <ac:chgData name="Mukund Sutrave" userId="efe81d1a77754d43" providerId="LiveId" clId="{121C8B93-C1D1-4A5E-AACE-2DBD11B7DC6F}" dt="2023-05-31T22:31:49.020" v="7693" actId="1076"/>
          <ac:spMkLst>
            <pc:docMk/>
            <pc:sldMk cId="1033701549" sldId="269"/>
            <ac:spMk id="13" creationId="{38AAB74D-EF0D-7A55-E251-3FFEDFF16BCD}"/>
          </ac:spMkLst>
        </pc:spChg>
        <pc:spChg chg="add del mod">
          <ac:chgData name="Mukund Sutrave" userId="efe81d1a77754d43" providerId="LiveId" clId="{121C8B93-C1D1-4A5E-AACE-2DBD11B7DC6F}" dt="2023-05-31T11:27:52.821" v="5956" actId="478"/>
          <ac:spMkLst>
            <pc:docMk/>
            <pc:sldMk cId="1033701549" sldId="269"/>
            <ac:spMk id="13" creationId="{4D65C809-B9E4-E005-187C-FCB0636B6574}"/>
          </ac:spMkLst>
        </pc:spChg>
        <pc:spChg chg="add mod">
          <ac:chgData name="Mukund Sutrave" userId="efe81d1a77754d43" providerId="LiveId" clId="{121C8B93-C1D1-4A5E-AACE-2DBD11B7DC6F}" dt="2023-05-31T22:31:49.020" v="7693" actId="1076"/>
          <ac:spMkLst>
            <pc:docMk/>
            <pc:sldMk cId="1033701549" sldId="269"/>
            <ac:spMk id="14" creationId="{628DB27A-6CA6-C9E6-2CAC-C0511BBCAEF3}"/>
          </ac:spMkLst>
        </pc:spChg>
        <pc:spChg chg="add del mod">
          <ac:chgData name="Mukund Sutrave" userId="efe81d1a77754d43" providerId="LiveId" clId="{121C8B93-C1D1-4A5E-AACE-2DBD11B7DC6F}" dt="2023-05-31T11:27:52.821" v="5956" actId="478"/>
          <ac:spMkLst>
            <pc:docMk/>
            <pc:sldMk cId="1033701549" sldId="269"/>
            <ac:spMk id="14" creationId="{7A19CE51-6EE4-34E7-883A-DDD5B0BF49AD}"/>
          </ac:spMkLst>
        </pc:spChg>
        <pc:spChg chg="add del mod">
          <ac:chgData name="Mukund Sutrave" userId="efe81d1a77754d43" providerId="LiveId" clId="{121C8B93-C1D1-4A5E-AACE-2DBD11B7DC6F}" dt="2023-05-31T11:27:52.821" v="5956" actId="478"/>
          <ac:spMkLst>
            <pc:docMk/>
            <pc:sldMk cId="1033701549" sldId="269"/>
            <ac:spMk id="15" creationId="{6219D368-F5D2-7CD2-7CF4-18209A79F2F6}"/>
          </ac:spMkLst>
        </pc:spChg>
        <pc:spChg chg="add mod">
          <ac:chgData name="Mukund Sutrave" userId="efe81d1a77754d43" providerId="LiveId" clId="{121C8B93-C1D1-4A5E-AACE-2DBD11B7DC6F}" dt="2023-05-31T22:31:49.020" v="7693" actId="1076"/>
          <ac:spMkLst>
            <pc:docMk/>
            <pc:sldMk cId="1033701549" sldId="269"/>
            <ac:spMk id="15" creationId="{80600F9B-3C14-0904-1558-690EAC976D89}"/>
          </ac:spMkLst>
        </pc:spChg>
        <pc:spChg chg="add mod">
          <ac:chgData name="Mukund Sutrave" userId="efe81d1a77754d43" providerId="LiveId" clId="{121C8B93-C1D1-4A5E-AACE-2DBD11B7DC6F}" dt="2023-05-31T22:31:49.020" v="7693" actId="1076"/>
          <ac:spMkLst>
            <pc:docMk/>
            <pc:sldMk cId="1033701549" sldId="269"/>
            <ac:spMk id="16" creationId="{E7047929-6A65-F8D6-3FC7-CD30B89808B7}"/>
          </ac:spMkLst>
        </pc:spChg>
        <pc:spChg chg="add del mod">
          <ac:chgData name="Mukund Sutrave" userId="efe81d1a77754d43" providerId="LiveId" clId="{121C8B93-C1D1-4A5E-AACE-2DBD11B7DC6F}" dt="2023-05-31T11:27:52.821" v="5956" actId="478"/>
          <ac:spMkLst>
            <pc:docMk/>
            <pc:sldMk cId="1033701549" sldId="269"/>
            <ac:spMk id="16" creationId="{EAC516FE-D6D0-6213-6421-2024A2B7C187}"/>
          </ac:spMkLst>
        </pc:spChg>
        <pc:spChg chg="add mod">
          <ac:chgData name="Mukund Sutrave" userId="efe81d1a77754d43" providerId="LiveId" clId="{121C8B93-C1D1-4A5E-AACE-2DBD11B7DC6F}" dt="2023-05-31T22:31:49.020" v="7693" actId="1076"/>
          <ac:spMkLst>
            <pc:docMk/>
            <pc:sldMk cId="1033701549" sldId="269"/>
            <ac:spMk id="17" creationId="{3A7839EC-ABB6-E628-7629-335A4DF63C1E}"/>
          </ac:spMkLst>
        </pc:spChg>
        <pc:spChg chg="add del mod">
          <ac:chgData name="Mukund Sutrave" userId="efe81d1a77754d43" providerId="LiveId" clId="{121C8B93-C1D1-4A5E-AACE-2DBD11B7DC6F}" dt="2023-05-31T11:27:52.821" v="5956" actId="478"/>
          <ac:spMkLst>
            <pc:docMk/>
            <pc:sldMk cId="1033701549" sldId="269"/>
            <ac:spMk id="17" creationId="{94B0718F-F733-CDE9-E7A9-DAA25692A5FD}"/>
          </ac:spMkLst>
        </pc:spChg>
        <pc:spChg chg="add mod">
          <ac:chgData name="Mukund Sutrave" userId="efe81d1a77754d43" providerId="LiveId" clId="{121C8B93-C1D1-4A5E-AACE-2DBD11B7DC6F}" dt="2023-05-31T22:31:49.020" v="7693" actId="1076"/>
          <ac:spMkLst>
            <pc:docMk/>
            <pc:sldMk cId="1033701549" sldId="269"/>
            <ac:spMk id="18" creationId="{06977E90-3ED0-DFB7-A8C4-480A1BB24102}"/>
          </ac:spMkLst>
        </pc:spChg>
        <pc:spChg chg="add del mod">
          <ac:chgData name="Mukund Sutrave" userId="efe81d1a77754d43" providerId="LiveId" clId="{121C8B93-C1D1-4A5E-AACE-2DBD11B7DC6F}" dt="2023-05-31T11:27:52.821" v="5956" actId="478"/>
          <ac:spMkLst>
            <pc:docMk/>
            <pc:sldMk cId="1033701549" sldId="269"/>
            <ac:spMk id="18" creationId="{FE64F144-E62D-89FE-71FF-CD703649177F}"/>
          </ac:spMkLst>
        </pc:spChg>
        <pc:spChg chg="add del mod">
          <ac:chgData name="Mukund Sutrave" userId="efe81d1a77754d43" providerId="LiveId" clId="{121C8B93-C1D1-4A5E-AACE-2DBD11B7DC6F}" dt="2023-05-31T11:27:52.821" v="5956" actId="478"/>
          <ac:spMkLst>
            <pc:docMk/>
            <pc:sldMk cId="1033701549" sldId="269"/>
            <ac:spMk id="19" creationId="{97F7CAC3-15E2-1B2A-787D-CECD38463E3C}"/>
          </ac:spMkLst>
        </pc:spChg>
        <pc:spChg chg="add mod">
          <ac:chgData name="Mukund Sutrave" userId="efe81d1a77754d43" providerId="LiveId" clId="{121C8B93-C1D1-4A5E-AACE-2DBD11B7DC6F}" dt="2023-05-31T22:31:49.020" v="7693" actId="1076"/>
          <ac:spMkLst>
            <pc:docMk/>
            <pc:sldMk cId="1033701549" sldId="269"/>
            <ac:spMk id="19" creationId="{A14EDA6D-D045-B999-3C6D-2922143FA664}"/>
          </ac:spMkLst>
        </pc:spChg>
        <pc:spChg chg="add mod">
          <ac:chgData name="Mukund Sutrave" userId="efe81d1a77754d43" providerId="LiveId" clId="{121C8B93-C1D1-4A5E-AACE-2DBD11B7DC6F}" dt="2023-05-31T22:31:40.082" v="7691" actId="1037"/>
          <ac:spMkLst>
            <pc:docMk/>
            <pc:sldMk cId="1033701549" sldId="269"/>
            <ac:spMk id="20" creationId="{D54A9D0A-9A76-AE99-58DF-784152B4CAA2}"/>
          </ac:spMkLst>
        </pc:spChg>
        <pc:spChg chg="add mod">
          <ac:chgData name="Mukund Sutrave" userId="efe81d1a77754d43" providerId="LiveId" clId="{121C8B93-C1D1-4A5E-AACE-2DBD11B7DC6F}" dt="2023-05-31T22:31:40.082" v="7691" actId="1037"/>
          <ac:spMkLst>
            <pc:docMk/>
            <pc:sldMk cId="1033701549" sldId="269"/>
            <ac:spMk id="21" creationId="{77324436-A506-F71C-E34B-8DDF90813921}"/>
          </ac:spMkLst>
        </pc:spChg>
        <pc:spChg chg="add mod">
          <ac:chgData name="Mukund Sutrave" userId="efe81d1a77754d43" providerId="LiveId" clId="{121C8B93-C1D1-4A5E-AACE-2DBD11B7DC6F}" dt="2023-05-31T22:31:40.082" v="7691" actId="1037"/>
          <ac:spMkLst>
            <pc:docMk/>
            <pc:sldMk cId="1033701549" sldId="269"/>
            <ac:spMk id="22" creationId="{E7A2052E-16B8-0959-8263-D94CE4B2E956}"/>
          </ac:spMkLst>
        </pc:spChg>
        <pc:spChg chg="add mod">
          <ac:chgData name="Mukund Sutrave" userId="efe81d1a77754d43" providerId="LiveId" clId="{121C8B93-C1D1-4A5E-AACE-2DBD11B7DC6F}" dt="2023-05-31T22:31:40.082" v="7691" actId="1037"/>
          <ac:spMkLst>
            <pc:docMk/>
            <pc:sldMk cId="1033701549" sldId="269"/>
            <ac:spMk id="23" creationId="{BE94ECBC-0618-0A3C-8F62-4C8D04FB7B92}"/>
          </ac:spMkLst>
        </pc:spChg>
        <pc:spChg chg="add mod">
          <ac:chgData name="Mukund Sutrave" userId="efe81d1a77754d43" providerId="LiveId" clId="{121C8B93-C1D1-4A5E-AACE-2DBD11B7DC6F}" dt="2023-05-31T22:31:40.082" v="7691" actId="1037"/>
          <ac:spMkLst>
            <pc:docMk/>
            <pc:sldMk cId="1033701549" sldId="269"/>
            <ac:spMk id="24" creationId="{3757A45E-0F8C-D0EB-6964-7D8C76090046}"/>
          </ac:spMkLst>
        </pc:spChg>
        <pc:spChg chg="add mod">
          <ac:chgData name="Mukund Sutrave" userId="efe81d1a77754d43" providerId="LiveId" clId="{121C8B93-C1D1-4A5E-AACE-2DBD11B7DC6F}" dt="2023-05-31T22:31:40.082" v="7691" actId="1037"/>
          <ac:spMkLst>
            <pc:docMk/>
            <pc:sldMk cId="1033701549" sldId="269"/>
            <ac:spMk id="25" creationId="{38C0FC25-D292-759F-684E-70EBC6AF9F95}"/>
          </ac:spMkLst>
        </pc:spChg>
        <pc:spChg chg="add mod">
          <ac:chgData name="Mukund Sutrave" userId="efe81d1a77754d43" providerId="LiveId" clId="{121C8B93-C1D1-4A5E-AACE-2DBD11B7DC6F}" dt="2023-05-31T22:31:40.082" v="7691" actId="1037"/>
          <ac:spMkLst>
            <pc:docMk/>
            <pc:sldMk cId="1033701549" sldId="269"/>
            <ac:spMk id="26" creationId="{C1897CE4-0C75-EBDC-0E95-1442A5C0EF31}"/>
          </ac:spMkLst>
        </pc:spChg>
        <pc:spChg chg="add mod">
          <ac:chgData name="Mukund Sutrave" userId="efe81d1a77754d43" providerId="LiveId" clId="{121C8B93-C1D1-4A5E-AACE-2DBD11B7DC6F}" dt="2023-05-31T22:31:40.082" v="7691" actId="1037"/>
          <ac:spMkLst>
            <pc:docMk/>
            <pc:sldMk cId="1033701549" sldId="269"/>
            <ac:spMk id="27" creationId="{B7D6C1BB-4831-EBE0-3A5F-B630BBE476C1}"/>
          </ac:spMkLst>
        </pc:spChg>
        <pc:spChg chg="add mod">
          <ac:chgData name="Mukund Sutrave" userId="efe81d1a77754d43" providerId="LiveId" clId="{121C8B93-C1D1-4A5E-AACE-2DBD11B7DC6F}" dt="2023-05-31T22:31:40.082" v="7691" actId="1037"/>
          <ac:spMkLst>
            <pc:docMk/>
            <pc:sldMk cId="1033701549" sldId="269"/>
            <ac:spMk id="28" creationId="{106C790A-CBDA-9946-3BF0-762435974D91}"/>
          </ac:spMkLst>
        </pc:spChg>
        <pc:spChg chg="add mod">
          <ac:chgData name="Mukund Sutrave" userId="efe81d1a77754d43" providerId="LiveId" clId="{121C8B93-C1D1-4A5E-AACE-2DBD11B7DC6F}" dt="2023-05-31T22:31:40.082" v="7691" actId="1037"/>
          <ac:spMkLst>
            <pc:docMk/>
            <pc:sldMk cId="1033701549" sldId="269"/>
            <ac:spMk id="29" creationId="{0504F0FF-FB14-4B87-4BF7-D404F0FEA678}"/>
          </ac:spMkLst>
        </pc:spChg>
        <pc:spChg chg="add mod">
          <ac:chgData name="Mukund Sutrave" userId="efe81d1a77754d43" providerId="LiveId" clId="{121C8B93-C1D1-4A5E-AACE-2DBD11B7DC6F}" dt="2023-05-31T22:31:40.082" v="7691" actId="1037"/>
          <ac:spMkLst>
            <pc:docMk/>
            <pc:sldMk cId="1033701549" sldId="269"/>
            <ac:spMk id="30" creationId="{75A4F0A6-2A13-F751-8039-4B1FA941BB40}"/>
          </ac:spMkLst>
        </pc:spChg>
        <pc:spChg chg="add mod">
          <ac:chgData name="Mukund Sutrave" userId="efe81d1a77754d43" providerId="LiveId" clId="{121C8B93-C1D1-4A5E-AACE-2DBD11B7DC6F}" dt="2023-05-31T22:31:40.082" v="7691" actId="1037"/>
          <ac:spMkLst>
            <pc:docMk/>
            <pc:sldMk cId="1033701549" sldId="269"/>
            <ac:spMk id="31" creationId="{2DDE1418-48E3-CD2B-7659-58800CFAF586}"/>
          </ac:spMkLst>
        </pc:spChg>
        <pc:spChg chg="add mod">
          <ac:chgData name="Mukund Sutrave" userId="efe81d1a77754d43" providerId="LiveId" clId="{121C8B93-C1D1-4A5E-AACE-2DBD11B7DC6F}" dt="2023-05-31T22:31:49.020" v="7693" actId="1076"/>
          <ac:spMkLst>
            <pc:docMk/>
            <pc:sldMk cId="1033701549" sldId="269"/>
            <ac:spMk id="32" creationId="{E8B09BE5-596A-4E04-1DAB-48F06E37F7B4}"/>
          </ac:spMkLst>
        </pc:spChg>
        <pc:spChg chg="add mod">
          <ac:chgData name="Mukund Sutrave" userId="efe81d1a77754d43" providerId="LiveId" clId="{121C8B93-C1D1-4A5E-AACE-2DBD11B7DC6F}" dt="2023-05-31T22:56:09.245" v="8423" actId="113"/>
          <ac:spMkLst>
            <pc:docMk/>
            <pc:sldMk cId="1033701549" sldId="269"/>
            <ac:spMk id="34" creationId="{A917BD2E-B819-99FA-9327-6AA186C5B3CC}"/>
          </ac:spMkLst>
        </pc:spChg>
        <pc:spChg chg="add mod">
          <ac:chgData name="Mukund Sutrave" userId="efe81d1a77754d43" providerId="LiveId" clId="{121C8B93-C1D1-4A5E-AACE-2DBD11B7DC6F}" dt="2023-05-31T22:31:40.082" v="7691" actId="1037"/>
          <ac:spMkLst>
            <pc:docMk/>
            <pc:sldMk cId="1033701549" sldId="269"/>
            <ac:spMk id="38" creationId="{04310E74-F132-D2F4-6012-9D68E03E8045}"/>
          </ac:spMkLst>
        </pc:spChg>
        <pc:spChg chg="add mod">
          <ac:chgData name="Mukund Sutrave" userId="efe81d1a77754d43" providerId="LiveId" clId="{121C8B93-C1D1-4A5E-AACE-2DBD11B7DC6F}" dt="2023-05-31T22:31:40.082" v="7691" actId="1037"/>
          <ac:spMkLst>
            <pc:docMk/>
            <pc:sldMk cId="1033701549" sldId="269"/>
            <ac:spMk id="39" creationId="{7BB13074-C0F8-E469-CD34-E6BC516E1A85}"/>
          </ac:spMkLst>
        </pc:spChg>
        <pc:spChg chg="add mod">
          <ac:chgData name="Mukund Sutrave" userId="efe81d1a77754d43" providerId="LiveId" clId="{121C8B93-C1D1-4A5E-AACE-2DBD11B7DC6F}" dt="2023-05-31T22:31:40.082" v="7691" actId="1037"/>
          <ac:spMkLst>
            <pc:docMk/>
            <pc:sldMk cId="1033701549" sldId="269"/>
            <ac:spMk id="40" creationId="{F7B3652F-A72B-E701-CA99-9B8CE91A2664}"/>
          </ac:spMkLst>
        </pc:spChg>
        <pc:spChg chg="add del mod">
          <ac:chgData name="Mukund Sutrave" userId="efe81d1a77754d43" providerId="LiveId" clId="{121C8B93-C1D1-4A5E-AACE-2DBD11B7DC6F}" dt="2023-05-31T11:47:02.769" v="6453" actId="21"/>
          <ac:spMkLst>
            <pc:docMk/>
            <pc:sldMk cId="1033701549" sldId="269"/>
            <ac:spMk id="42" creationId="{CCE363AA-C329-F4FE-D472-CDE103C6C0A2}"/>
          </ac:spMkLst>
        </pc:spChg>
        <pc:spChg chg="add del mod">
          <ac:chgData name="Mukund Sutrave" userId="efe81d1a77754d43" providerId="LiveId" clId="{121C8B93-C1D1-4A5E-AACE-2DBD11B7DC6F}" dt="2023-05-31T11:47:02.769" v="6453" actId="21"/>
          <ac:spMkLst>
            <pc:docMk/>
            <pc:sldMk cId="1033701549" sldId="269"/>
            <ac:spMk id="43" creationId="{E073794A-7183-822B-DF73-23C70F60DB54}"/>
          </ac:spMkLst>
        </pc:spChg>
        <pc:spChg chg="add del mod">
          <ac:chgData name="Mukund Sutrave" userId="efe81d1a77754d43" providerId="LiveId" clId="{121C8B93-C1D1-4A5E-AACE-2DBD11B7DC6F}" dt="2023-05-31T11:47:02.769" v="6453" actId="21"/>
          <ac:spMkLst>
            <pc:docMk/>
            <pc:sldMk cId="1033701549" sldId="269"/>
            <ac:spMk id="44" creationId="{A742421C-F337-D616-F21C-54B387B52A80}"/>
          </ac:spMkLst>
        </pc:spChg>
        <pc:spChg chg="add del mod">
          <ac:chgData name="Mukund Sutrave" userId="efe81d1a77754d43" providerId="LiveId" clId="{121C8B93-C1D1-4A5E-AACE-2DBD11B7DC6F}" dt="2023-05-31T11:41:14.805" v="6332" actId="478"/>
          <ac:spMkLst>
            <pc:docMk/>
            <pc:sldMk cId="1033701549" sldId="269"/>
            <ac:spMk id="47" creationId="{184AC49F-8963-8C4E-3C12-5B72598357DD}"/>
          </ac:spMkLst>
        </pc:spChg>
        <pc:spChg chg="add del mod">
          <ac:chgData name="Mukund Sutrave" userId="efe81d1a77754d43" providerId="LiveId" clId="{121C8B93-C1D1-4A5E-AACE-2DBD11B7DC6F}" dt="2023-05-31T11:41:14.805" v="6332" actId="478"/>
          <ac:spMkLst>
            <pc:docMk/>
            <pc:sldMk cId="1033701549" sldId="269"/>
            <ac:spMk id="48" creationId="{B4AC971F-B989-A59B-393E-9EFA8EBF5D46}"/>
          </ac:spMkLst>
        </pc:spChg>
        <pc:spChg chg="add del mod">
          <ac:chgData name="Mukund Sutrave" userId="efe81d1a77754d43" providerId="LiveId" clId="{121C8B93-C1D1-4A5E-AACE-2DBD11B7DC6F}" dt="2023-05-31T11:41:14.805" v="6332" actId="478"/>
          <ac:spMkLst>
            <pc:docMk/>
            <pc:sldMk cId="1033701549" sldId="269"/>
            <ac:spMk id="49" creationId="{9D7752EB-C0F1-E4F5-1588-DC649879EC3C}"/>
          </ac:spMkLst>
        </pc:spChg>
        <pc:spChg chg="add del mod">
          <ac:chgData name="Mukund Sutrave" userId="efe81d1a77754d43" providerId="LiveId" clId="{121C8B93-C1D1-4A5E-AACE-2DBD11B7DC6F}" dt="2023-05-31T11:41:14.805" v="6332" actId="478"/>
          <ac:spMkLst>
            <pc:docMk/>
            <pc:sldMk cId="1033701549" sldId="269"/>
            <ac:spMk id="50" creationId="{79472733-97B8-7EFA-8F3B-E87539B39900}"/>
          </ac:spMkLst>
        </pc:spChg>
        <pc:spChg chg="add del mod">
          <ac:chgData name="Mukund Sutrave" userId="efe81d1a77754d43" providerId="LiveId" clId="{121C8B93-C1D1-4A5E-AACE-2DBD11B7DC6F}" dt="2023-05-31T11:41:14.805" v="6332" actId="478"/>
          <ac:spMkLst>
            <pc:docMk/>
            <pc:sldMk cId="1033701549" sldId="269"/>
            <ac:spMk id="51" creationId="{CEB2DD67-4E1F-0663-40EB-FD20D4FDECD4}"/>
          </ac:spMkLst>
        </pc:spChg>
        <pc:spChg chg="add del mod">
          <ac:chgData name="Mukund Sutrave" userId="efe81d1a77754d43" providerId="LiveId" clId="{121C8B93-C1D1-4A5E-AACE-2DBD11B7DC6F}" dt="2023-05-31T11:41:14.805" v="6332" actId="478"/>
          <ac:spMkLst>
            <pc:docMk/>
            <pc:sldMk cId="1033701549" sldId="269"/>
            <ac:spMk id="52" creationId="{43DBB7AC-A8ED-3D6C-C940-A5C776D951A1}"/>
          </ac:spMkLst>
        </pc:spChg>
        <pc:spChg chg="add del mod">
          <ac:chgData name="Mukund Sutrave" userId="efe81d1a77754d43" providerId="LiveId" clId="{121C8B93-C1D1-4A5E-AACE-2DBD11B7DC6F}" dt="2023-05-31T11:41:14.805" v="6332" actId="478"/>
          <ac:spMkLst>
            <pc:docMk/>
            <pc:sldMk cId="1033701549" sldId="269"/>
            <ac:spMk id="53" creationId="{D39F1B93-C3D9-DB11-4F8C-8E4087CE7D75}"/>
          </ac:spMkLst>
        </pc:spChg>
        <pc:spChg chg="add del mod">
          <ac:chgData name="Mukund Sutrave" userId="efe81d1a77754d43" providerId="LiveId" clId="{121C8B93-C1D1-4A5E-AACE-2DBD11B7DC6F}" dt="2023-05-31T11:41:14.805" v="6332" actId="478"/>
          <ac:spMkLst>
            <pc:docMk/>
            <pc:sldMk cId="1033701549" sldId="269"/>
            <ac:spMk id="54" creationId="{1C6E386B-1D93-FB4E-9B81-8750B26FFCAF}"/>
          </ac:spMkLst>
        </pc:spChg>
        <pc:spChg chg="add del mod">
          <ac:chgData name="Mukund Sutrave" userId="efe81d1a77754d43" providerId="LiveId" clId="{121C8B93-C1D1-4A5E-AACE-2DBD11B7DC6F}" dt="2023-05-31T11:41:14.805" v="6332" actId="478"/>
          <ac:spMkLst>
            <pc:docMk/>
            <pc:sldMk cId="1033701549" sldId="269"/>
            <ac:spMk id="55" creationId="{5697F160-DE9C-7C6B-F770-33CF1D48D433}"/>
          </ac:spMkLst>
        </pc:spChg>
        <pc:spChg chg="add del mod">
          <ac:chgData name="Mukund Sutrave" userId="efe81d1a77754d43" providerId="LiveId" clId="{121C8B93-C1D1-4A5E-AACE-2DBD11B7DC6F}" dt="2023-05-31T11:41:14.805" v="6332" actId="478"/>
          <ac:spMkLst>
            <pc:docMk/>
            <pc:sldMk cId="1033701549" sldId="269"/>
            <ac:spMk id="56" creationId="{4170EAEC-A11B-B03B-68A5-5C19A73A4E33}"/>
          </ac:spMkLst>
        </pc:spChg>
        <pc:spChg chg="add del mod">
          <ac:chgData name="Mukund Sutrave" userId="efe81d1a77754d43" providerId="LiveId" clId="{121C8B93-C1D1-4A5E-AACE-2DBD11B7DC6F}" dt="2023-05-31T11:41:14.805" v="6332" actId="478"/>
          <ac:spMkLst>
            <pc:docMk/>
            <pc:sldMk cId="1033701549" sldId="269"/>
            <ac:spMk id="57" creationId="{98F0E18B-3582-66AE-9816-03BD6F4B294D}"/>
          </ac:spMkLst>
        </pc:spChg>
        <pc:spChg chg="add del mod">
          <ac:chgData name="Mukund Sutrave" userId="efe81d1a77754d43" providerId="LiveId" clId="{121C8B93-C1D1-4A5E-AACE-2DBD11B7DC6F}" dt="2023-05-31T11:41:14.805" v="6332" actId="478"/>
          <ac:spMkLst>
            <pc:docMk/>
            <pc:sldMk cId="1033701549" sldId="269"/>
            <ac:spMk id="58" creationId="{00D93D28-F740-1332-37FF-6FD5AF4AF0EB}"/>
          </ac:spMkLst>
        </pc:spChg>
        <pc:spChg chg="add del mod">
          <ac:chgData name="Mukund Sutrave" userId="efe81d1a77754d43" providerId="LiveId" clId="{121C8B93-C1D1-4A5E-AACE-2DBD11B7DC6F}" dt="2023-05-31T11:41:14.805" v="6332" actId="478"/>
          <ac:spMkLst>
            <pc:docMk/>
            <pc:sldMk cId="1033701549" sldId="269"/>
            <ac:spMk id="62" creationId="{2B36B994-EBAC-E767-CBB8-32C59CAE1E20}"/>
          </ac:spMkLst>
        </pc:spChg>
        <pc:spChg chg="add del mod">
          <ac:chgData name="Mukund Sutrave" userId="efe81d1a77754d43" providerId="LiveId" clId="{121C8B93-C1D1-4A5E-AACE-2DBD11B7DC6F}" dt="2023-05-31T11:41:14.805" v="6332" actId="478"/>
          <ac:spMkLst>
            <pc:docMk/>
            <pc:sldMk cId="1033701549" sldId="269"/>
            <ac:spMk id="63" creationId="{D8AE22DB-1E7C-BB3A-B75B-202E75A1A63E}"/>
          </ac:spMkLst>
        </pc:spChg>
        <pc:spChg chg="add del mod">
          <ac:chgData name="Mukund Sutrave" userId="efe81d1a77754d43" providerId="LiveId" clId="{121C8B93-C1D1-4A5E-AACE-2DBD11B7DC6F}" dt="2023-05-31T11:41:14.805" v="6332" actId="478"/>
          <ac:spMkLst>
            <pc:docMk/>
            <pc:sldMk cId="1033701549" sldId="269"/>
            <ac:spMk id="1024" creationId="{BA1954C5-9562-0047-B689-05CBBA83E36D}"/>
          </ac:spMkLst>
        </pc:spChg>
        <pc:spChg chg="add mod">
          <ac:chgData name="Mukund Sutrave" userId="efe81d1a77754d43" providerId="LiveId" clId="{121C8B93-C1D1-4A5E-AACE-2DBD11B7DC6F}" dt="2023-05-31T22:56:00.695" v="8422" actId="1076"/>
          <ac:spMkLst>
            <pc:docMk/>
            <pc:sldMk cId="1033701549" sldId="269"/>
            <ac:spMk id="1030" creationId="{4935CFDC-ADA1-EC81-CB38-EF9765CA3472}"/>
          </ac:spMkLst>
        </pc:spChg>
        <pc:spChg chg="add mod">
          <ac:chgData name="Mukund Sutrave" userId="efe81d1a77754d43" providerId="LiveId" clId="{121C8B93-C1D1-4A5E-AACE-2DBD11B7DC6F}" dt="2023-05-31T22:31:18.667" v="7600" actId="1038"/>
          <ac:spMkLst>
            <pc:docMk/>
            <pc:sldMk cId="1033701549" sldId="269"/>
            <ac:spMk id="1031" creationId="{2916832D-7EB8-EBF9-118D-E709082A900E}"/>
          </ac:spMkLst>
        </pc:spChg>
        <pc:spChg chg="add mod">
          <ac:chgData name="Mukund Sutrave" userId="efe81d1a77754d43" providerId="LiveId" clId="{121C8B93-C1D1-4A5E-AACE-2DBD11B7DC6F}" dt="2023-05-31T22:31:18.667" v="7600" actId="1038"/>
          <ac:spMkLst>
            <pc:docMk/>
            <pc:sldMk cId="1033701549" sldId="269"/>
            <ac:spMk id="1032" creationId="{A7374F39-E420-A2CD-EDAC-EAA3ACA7C56A}"/>
          </ac:spMkLst>
        </pc:spChg>
        <pc:spChg chg="add mod">
          <ac:chgData name="Mukund Sutrave" userId="efe81d1a77754d43" providerId="LiveId" clId="{121C8B93-C1D1-4A5E-AACE-2DBD11B7DC6F}" dt="2023-05-31T22:31:18.667" v="7600" actId="1038"/>
          <ac:spMkLst>
            <pc:docMk/>
            <pc:sldMk cId="1033701549" sldId="269"/>
            <ac:spMk id="1033" creationId="{4E245D95-472E-8B8F-2B1B-27414B4040F6}"/>
          </ac:spMkLst>
        </pc:spChg>
        <pc:spChg chg="add del mod">
          <ac:chgData name="Mukund Sutrave" userId="efe81d1a77754d43" providerId="LiveId" clId="{121C8B93-C1D1-4A5E-AACE-2DBD11B7DC6F}" dt="2023-05-31T11:48:07.159" v="6497" actId="478"/>
          <ac:spMkLst>
            <pc:docMk/>
            <pc:sldMk cId="1033701549" sldId="269"/>
            <ac:spMk id="1036" creationId="{8DF57C1B-6FE2-980C-76E6-E6E788243A1F}"/>
          </ac:spMkLst>
        </pc:spChg>
        <pc:spChg chg="add del mod">
          <ac:chgData name="Mukund Sutrave" userId="efe81d1a77754d43" providerId="LiveId" clId="{121C8B93-C1D1-4A5E-AACE-2DBD11B7DC6F}" dt="2023-05-31T11:48:07.159" v="6497" actId="478"/>
          <ac:spMkLst>
            <pc:docMk/>
            <pc:sldMk cId="1033701549" sldId="269"/>
            <ac:spMk id="1037" creationId="{DA4F1F78-D5EA-26B7-EFA4-68663E40CC42}"/>
          </ac:spMkLst>
        </pc:spChg>
        <pc:spChg chg="add del mod">
          <ac:chgData name="Mukund Sutrave" userId="efe81d1a77754d43" providerId="LiveId" clId="{121C8B93-C1D1-4A5E-AACE-2DBD11B7DC6F}" dt="2023-05-31T11:48:07.159" v="6497" actId="478"/>
          <ac:spMkLst>
            <pc:docMk/>
            <pc:sldMk cId="1033701549" sldId="269"/>
            <ac:spMk id="1038" creationId="{0A95B9EC-065E-9E1C-F084-58F253F0ED61}"/>
          </ac:spMkLst>
        </pc:spChg>
        <pc:spChg chg="add del mod">
          <ac:chgData name="Mukund Sutrave" userId="efe81d1a77754d43" providerId="LiveId" clId="{121C8B93-C1D1-4A5E-AACE-2DBD11B7DC6F}" dt="2023-05-31T11:48:07.159" v="6497" actId="478"/>
          <ac:spMkLst>
            <pc:docMk/>
            <pc:sldMk cId="1033701549" sldId="269"/>
            <ac:spMk id="1039" creationId="{0D8D78A5-3030-5DE7-CB89-170ADD6874FD}"/>
          </ac:spMkLst>
        </pc:spChg>
        <pc:spChg chg="add del mod">
          <ac:chgData name="Mukund Sutrave" userId="efe81d1a77754d43" providerId="LiveId" clId="{121C8B93-C1D1-4A5E-AACE-2DBD11B7DC6F}" dt="2023-05-31T11:48:07.159" v="6497" actId="478"/>
          <ac:spMkLst>
            <pc:docMk/>
            <pc:sldMk cId="1033701549" sldId="269"/>
            <ac:spMk id="1040" creationId="{5EB640F9-F4D6-F7ED-1D3A-7FE64487FB6B}"/>
          </ac:spMkLst>
        </pc:spChg>
        <pc:spChg chg="add del mod">
          <ac:chgData name="Mukund Sutrave" userId="efe81d1a77754d43" providerId="LiveId" clId="{121C8B93-C1D1-4A5E-AACE-2DBD11B7DC6F}" dt="2023-05-31T11:48:07.159" v="6497" actId="478"/>
          <ac:spMkLst>
            <pc:docMk/>
            <pc:sldMk cId="1033701549" sldId="269"/>
            <ac:spMk id="1041" creationId="{EECBF7F5-B588-F2C5-4555-909C6F0C72D7}"/>
          </ac:spMkLst>
        </pc:spChg>
        <pc:spChg chg="add del mod">
          <ac:chgData name="Mukund Sutrave" userId="efe81d1a77754d43" providerId="LiveId" clId="{121C8B93-C1D1-4A5E-AACE-2DBD11B7DC6F}" dt="2023-05-31T11:48:07.159" v="6497" actId="478"/>
          <ac:spMkLst>
            <pc:docMk/>
            <pc:sldMk cId="1033701549" sldId="269"/>
            <ac:spMk id="1042" creationId="{69080E8B-5606-77F1-B647-BB394835BE59}"/>
          </ac:spMkLst>
        </pc:spChg>
        <pc:spChg chg="add del mod">
          <ac:chgData name="Mukund Sutrave" userId="efe81d1a77754d43" providerId="LiveId" clId="{121C8B93-C1D1-4A5E-AACE-2DBD11B7DC6F}" dt="2023-05-31T11:48:07.159" v="6497" actId="478"/>
          <ac:spMkLst>
            <pc:docMk/>
            <pc:sldMk cId="1033701549" sldId="269"/>
            <ac:spMk id="1043" creationId="{6225497E-8664-091A-FD01-4F126344F07E}"/>
          </ac:spMkLst>
        </pc:spChg>
        <pc:spChg chg="add del mod">
          <ac:chgData name="Mukund Sutrave" userId="efe81d1a77754d43" providerId="LiveId" clId="{121C8B93-C1D1-4A5E-AACE-2DBD11B7DC6F}" dt="2023-05-31T11:48:07.159" v="6497" actId="478"/>
          <ac:spMkLst>
            <pc:docMk/>
            <pc:sldMk cId="1033701549" sldId="269"/>
            <ac:spMk id="1044" creationId="{A38D57C6-603A-F8A2-6DB2-0BD7AD895A8D}"/>
          </ac:spMkLst>
        </pc:spChg>
        <pc:spChg chg="add del mod">
          <ac:chgData name="Mukund Sutrave" userId="efe81d1a77754d43" providerId="LiveId" clId="{121C8B93-C1D1-4A5E-AACE-2DBD11B7DC6F}" dt="2023-05-31T11:48:07.159" v="6497" actId="478"/>
          <ac:spMkLst>
            <pc:docMk/>
            <pc:sldMk cId="1033701549" sldId="269"/>
            <ac:spMk id="1045" creationId="{FBF59D4F-F3C2-2AF7-A3A0-6FF8C6270F4B}"/>
          </ac:spMkLst>
        </pc:spChg>
        <pc:spChg chg="add del mod">
          <ac:chgData name="Mukund Sutrave" userId="efe81d1a77754d43" providerId="LiveId" clId="{121C8B93-C1D1-4A5E-AACE-2DBD11B7DC6F}" dt="2023-05-31T11:48:07.159" v="6497" actId="478"/>
          <ac:spMkLst>
            <pc:docMk/>
            <pc:sldMk cId="1033701549" sldId="269"/>
            <ac:spMk id="1046" creationId="{3F8EB6BC-A224-0318-23C9-94F38B93243A}"/>
          </ac:spMkLst>
        </pc:spChg>
        <pc:spChg chg="add del mod">
          <ac:chgData name="Mukund Sutrave" userId="efe81d1a77754d43" providerId="LiveId" clId="{121C8B93-C1D1-4A5E-AACE-2DBD11B7DC6F}" dt="2023-05-31T11:48:07.159" v="6497" actId="478"/>
          <ac:spMkLst>
            <pc:docMk/>
            <pc:sldMk cId="1033701549" sldId="269"/>
            <ac:spMk id="1047" creationId="{EC24DC77-5D9B-4C58-7EF8-B61662EAF1DA}"/>
          </ac:spMkLst>
        </pc:spChg>
        <pc:spChg chg="add del mod">
          <ac:chgData name="Mukund Sutrave" userId="efe81d1a77754d43" providerId="LiveId" clId="{121C8B93-C1D1-4A5E-AACE-2DBD11B7DC6F}" dt="2023-05-31T11:48:07.159" v="6497" actId="478"/>
          <ac:spMkLst>
            <pc:docMk/>
            <pc:sldMk cId="1033701549" sldId="269"/>
            <ac:spMk id="1051" creationId="{52C884D7-BC01-1A67-8663-6E4461A36EAA}"/>
          </ac:spMkLst>
        </pc:spChg>
        <pc:spChg chg="add del mod">
          <ac:chgData name="Mukund Sutrave" userId="efe81d1a77754d43" providerId="LiveId" clId="{121C8B93-C1D1-4A5E-AACE-2DBD11B7DC6F}" dt="2023-05-31T11:48:07.159" v="6497" actId="478"/>
          <ac:spMkLst>
            <pc:docMk/>
            <pc:sldMk cId="1033701549" sldId="269"/>
            <ac:spMk id="1052" creationId="{C1BEB10B-B720-AC45-42FF-F5C94A3B98AD}"/>
          </ac:spMkLst>
        </pc:spChg>
        <pc:spChg chg="add del mod">
          <ac:chgData name="Mukund Sutrave" userId="efe81d1a77754d43" providerId="LiveId" clId="{121C8B93-C1D1-4A5E-AACE-2DBD11B7DC6F}" dt="2023-05-31T11:48:07.159" v="6497" actId="478"/>
          <ac:spMkLst>
            <pc:docMk/>
            <pc:sldMk cId="1033701549" sldId="269"/>
            <ac:spMk id="1053" creationId="{CDBC82C2-C7C4-EF8E-88B6-FADFD54A7A33}"/>
          </ac:spMkLst>
        </pc:spChg>
        <pc:spChg chg="add mod">
          <ac:chgData name="Mukund Sutrave" userId="efe81d1a77754d43" providerId="LiveId" clId="{121C8B93-C1D1-4A5E-AACE-2DBD11B7DC6F}" dt="2023-05-31T22:31:18.667" v="7600" actId="1038"/>
          <ac:spMkLst>
            <pc:docMk/>
            <pc:sldMk cId="1033701549" sldId="269"/>
            <ac:spMk id="1055" creationId="{B73A4B34-342D-CECF-0E20-B6A4710E75CB}"/>
          </ac:spMkLst>
        </pc:spChg>
        <pc:spChg chg="add mod">
          <ac:chgData name="Mukund Sutrave" userId="efe81d1a77754d43" providerId="LiveId" clId="{121C8B93-C1D1-4A5E-AACE-2DBD11B7DC6F}" dt="2023-05-31T22:31:18.667" v="7600" actId="1038"/>
          <ac:spMkLst>
            <pc:docMk/>
            <pc:sldMk cId="1033701549" sldId="269"/>
            <ac:spMk id="1056" creationId="{A9E71EB1-1A2E-B6B4-EA10-B683F6EA8F1B}"/>
          </ac:spMkLst>
        </pc:spChg>
        <pc:spChg chg="add mod">
          <ac:chgData name="Mukund Sutrave" userId="efe81d1a77754d43" providerId="LiveId" clId="{121C8B93-C1D1-4A5E-AACE-2DBD11B7DC6F}" dt="2023-05-31T22:31:18.667" v="7600" actId="1038"/>
          <ac:spMkLst>
            <pc:docMk/>
            <pc:sldMk cId="1033701549" sldId="269"/>
            <ac:spMk id="1057" creationId="{E3C71F4B-350B-B06B-7BBF-6E3052EC1241}"/>
          </ac:spMkLst>
        </pc:spChg>
        <pc:spChg chg="add mod">
          <ac:chgData name="Mukund Sutrave" userId="efe81d1a77754d43" providerId="LiveId" clId="{121C8B93-C1D1-4A5E-AACE-2DBD11B7DC6F}" dt="2023-05-31T22:31:18.667" v="7600" actId="1038"/>
          <ac:spMkLst>
            <pc:docMk/>
            <pc:sldMk cId="1033701549" sldId="269"/>
            <ac:spMk id="1059" creationId="{78937149-9C57-3916-D712-110BC7DC41EC}"/>
          </ac:spMkLst>
        </pc:spChg>
        <pc:spChg chg="add mod">
          <ac:chgData name="Mukund Sutrave" userId="efe81d1a77754d43" providerId="LiveId" clId="{121C8B93-C1D1-4A5E-AACE-2DBD11B7DC6F}" dt="2023-05-31T22:31:18.667" v="7600" actId="1038"/>
          <ac:spMkLst>
            <pc:docMk/>
            <pc:sldMk cId="1033701549" sldId="269"/>
            <ac:spMk id="1062" creationId="{A517728E-0503-02B1-2047-D8D781A7ACA0}"/>
          </ac:spMkLst>
        </pc:spChg>
        <pc:spChg chg="add mod">
          <ac:chgData name="Mukund Sutrave" userId="efe81d1a77754d43" providerId="LiveId" clId="{121C8B93-C1D1-4A5E-AACE-2DBD11B7DC6F}" dt="2023-05-31T22:31:18.667" v="7600" actId="1038"/>
          <ac:spMkLst>
            <pc:docMk/>
            <pc:sldMk cId="1033701549" sldId="269"/>
            <ac:spMk id="1063" creationId="{04DE80F6-7F7C-166B-413A-A9FD82A1005B}"/>
          </ac:spMkLst>
        </pc:spChg>
        <pc:spChg chg="add mod">
          <ac:chgData name="Mukund Sutrave" userId="efe81d1a77754d43" providerId="LiveId" clId="{121C8B93-C1D1-4A5E-AACE-2DBD11B7DC6F}" dt="2023-05-31T22:31:18.667" v="7600" actId="1038"/>
          <ac:spMkLst>
            <pc:docMk/>
            <pc:sldMk cId="1033701549" sldId="269"/>
            <ac:spMk id="1064" creationId="{F673B6CC-57A2-3B01-17B3-028284C34BE3}"/>
          </ac:spMkLst>
        </pc:spChg>
        <pc:spChg chg="add del mod">
          <ac:chgData name="Mukund Sutrave" userId="efe81d1a77754d43" providerId="LiveId" clId="{121C8B93-C1D1-4A5E-AACE-2DBD11B7DC6F}" dt="2023-05-31T11:50:59.510" v="6537" actId="478"/>
          <ac:spMkLst>
            <pc:docMk/>
            <pc:sldMk cId="1033701549" sldId="269"/>
            <ac:spMk id="1066" creationId="{2856DE3B-7229-2C02-9FBD-C0D017B1422C}"/>
          </ac:spMkLst>
        </pc:spChg>
        <pc:spChg chg="add del mod">
          <ac:chgData name="Mukund Sutrave" userId="efe81d1a77754d43" providerId="LiveId" clId="{121C8B93-C1D1-4A5E-AACE-2DBD11B7DC6F}" dt="2023-05-31T11:50:59.510" v="6537" actId="478"/>
          <ac:spMkLst>
            <pc:docMk/>
            <pc:sldMk cId="1033701549" sldId="269"/>
            <ac:spMk id="1067" creationId="{EC8CB559-3ED5-3356-18AE-D26BDA9A7C64}"/>
          </ac:spMkLst>
        </pc:spChg>
        <pc:spChg chg="add del mod">
          <ac:chgData name="Mukund Sutrave" userId="efe81d1a77754d43" providerId="LiveId" clId="{121C8B93-C1D1-4A5E-AACE-2DBD11B7DC6F}" dt="2023-05-31T11:50:59.510" v="6537" actId="478"/>
          <ac:spMkLst>
            <pc:docMk/>
            <pc:sldMk cId="1033701549" sldId="269"/>
            <ac:spMk id="1068" creationId="{929FCC7B-CD05-976E-2633-23958292E6D3}"/>
          </ac:spMkLst>
        </pc:spChg>
        <pc:spChg chg="add mod">
          <ac:chgData name="Mukund Sutrave" userId="efe81d1a77754d43" providerId="LiveId" clId="{121C8B93-C1D1-4A5E-AACE-2DBD11B7DC6F}" dt="2023-05-31T22:31:18.667" v="7600" actId="1038"/>
          <ac:spMkLst>
            <pc:docMk/>
            <pc:sldMk cId="1033701549" sldId="269"/>
            <ac:spMk id="1070" creationId="{393D3574-1592-245E-D343-B522F19D3014}"/>
          </ac:spMkLst>
        </pc:spChg>
        <pc:spChg chg="add mod">
          <ac:chgData name="Mukund Sutrave" userId="efe81d1a77754d43" providerId="LiveId" clId="{121C8B93-C1D1-4A5E-AACE-2DBD11B7DC6F}" dt="2023-05-31T22:31:18.667" v="7600" actId="1038"/>
          <ac:spMkLst>
            <pc:docMk/>
            <pc:sldMk cId="1033701549" sldId="269"/>
            <ac:spMk id="1075" creationId="{242F8991-1C66-32D9-7CFB-D4AA75B8407B}"/>
          </ac:spMkLst>
        </pc:spChg>
        <pc:spChg chg="add mod">
          <ac:chgData name="Mukund Sutrave" userId="efe81d1a77754d43" providerId="LiveId" clId="{121C8B93-C1D1-4A5E-AACE-2DBD11B7DC6F}" dt="2023-05-31T22:31:18.667" v="7600" actId="1038"/>
          <ac:spMkLst>
            <pc:docMk/>
            <pc:sldMk cId="1033701549" sldId="269"/>
            <ac:spMk id="1076" creationId="{D6AB29DD-922F-10A2-8361-CFE63C883D66}"/>
          </ac:spMkLst>
        </pc:spChg>
        <pc:spChg chg="add mod">
          <ac:chgData name="Mukund Sutrave" userId="efe81d1a77754d43" providerId="LiveId" clId="{121C8B93-C1D1-4A5E-AACE-2DBD11B7DC6F}" dt="2023-05-31T22:31:18.667" v="7600" actId="1038"/>
          <ac:spMkLst>
            <pc:docMk/>
            <pc:sldMk cId="1033701549" sldId="269"/>
            <ac:spMk id="1077" creationId="{986CFF69-CBFB-DFC5-7A35-E5A0C2730CF8}"/>
          </ac:spMkLst>
        </pc:spChg>
        <pc:spChg chg="add mod">
          <ac:chgData name="Mukund Sutrave" userId="efe81d1a77754d43" providerId="LiveId" clId="{121C8B93-C1D1-4A5E-AACE-2DBD11B7DC6F}" dt="2023-05-31T22:31:18.667" v="7600" actId="1038"/>
          <ac:spMkLst>
            <pc:docMk/>
            <pc:sldMk cId="1033701549" sldId="269"/>
            <ac:spMk id="1078" creationId="{FA5BBDE7-4F15-AE42-F8AF-BB3CC4A79A13}"/>
          </ac:spMkLst>
        </pc:spChg>
        <pc:spChg chg="add mod">
          <ac:chgData name="Mukund Sutrave" userId="efe81d1a77754d43" providerId="LiveId" clId="{121C8B93-C1D1-4A5E-AACE-2DBD11B7DC6F}" dt="2023-05-31T22:31:18.667" v="7600" actId="1038"/>
          <ac:spMkLst>
            <pc:docMk/>
            <pc:sldMk cId="1033701549" sldId="269"/>
            <ac:spMk id="1079" creationId="{2AA20431-38BB-CEB3-F22C-43B65624E3B0}"/>
          </ac:spMkLst>
        </pc:spChg>
        <pc:spChg chg="add mod">
          <ac:chgData name="Mukund Sutrave" userId="efe81d1a77754d43" providerId="LiveId" clId="{121C8B93-C1D1-4A5E-AACE-2DBD11B7DC6F}" dt="2023-05-31T22:31:18.667" v="7600" actId="1038"/>
          <ac:spMkLst>
            <pc:docMk/>
            <pc:sldMk cId="1033701549" sldId="269"/>
            <ac:spMk id="1080" creationId="{9976CFF4-B333-BD6B-99F2-C04D5918E079}"/>
          </ac:spMkLst>
        </pc:spChg>
        <pc:spChg chg="add mod">
          <ac:chgData name="Mukund Sutrave" userId="efe81d1a77754d43" providerId="LiveId" clId="{121C8B93-C1D1-4A5E-AACE-2DBD11B7DC6F}" dt="2023-05-31T22:31:18.667" v="7600" actId="1038"/>
          <ac:spMkLst>
            <pc:docMk/>
            <pc:sldMk cId="1033701549" sldId="269"/>
            <ac:spMk id="1081" creationId="{2FAFAEB0-31E4-36D1-FC8A-AF507C10F7B7}"/>
          </ac:spMkLst>
        </pc:spChg>
        <pc:spChg chg="add mod">
          <ac:chgData name="Mukund Sutrave" userId="efe81d1a77754d43" providerId="LiveId" clId="{121C8B93-C1D1-4A5E-AACE-2DBD11B7DC6F}" dt="2023-05-31T22:31:18.667" v="7600" actId="1038"/>
          <ac:spMkLst>
            <pc:docMk/>
            <pc:sldMk cId="1033701549" sldId="269"/>
            <ac:spMk id="1082" creationId="{C781DE37-2AFA-0154-D57A-17E0BDC52DEA}"/>
          </ac:spMkLst>
        </pc:spChg>
        <pc:spChg chg="add mod">
          <ac:chgData name="Mukund Sutrave" userId="efe81d1a77754d43" providerId="LiveId" clId="{121C8B93-C1D1-4A5E-AACE-2DBD11B7DC6F}" dt="2023-05-31T22:31:18.667" v="7600" actId="1038"/>
          <ac:spMkLst>
            <pc:docMk/>
            <pc:sldMk cId="1033701549" sldId="269"/>
            <ac:spMk id="1083" creationId="{5758222C-B092-BCEE-6609-F71DCCA2E221}"/>
          </ac:spMkLst>
        </pc:spChg>
        <pc:spChg chg="add mod">
          <ac:chgData name="Mukund Sutrave" userId="efe81d1a77754d43" providerId="LiveId" clId="{121C8B93-C1D1-4A5E-AACE-2DBD11B7DC6F}" dt="2023-05-31T22:31:18.667" v="7600" actId="1038"/>
          <ac:spMkLst>
            <pc:docMk/>
            <pc:sldMk cId="1033701549" sldId="269"/>
            <ac:spMk id="1084" creationId="{5C5B559C-FB3B-C5A8-7E41-1605E02484AD}"/>
          </ac:spMkLst>
        </pc:spChg>
        <pc:spChg chg="add mod">
          <ac:chgData name="Mukund Sutrave" userId="efe81d1a77754d43" providerId="LiveId" clId="{121C8B93-C1D1-4A5E-AACE-2DBD11B7DC6F}" dt="2023-05-31T22:31:18.667" v="7600" actId="1038"/>
          <ac:spMkLst>
            <pc:docMk/>
            <pc:sldMk cId="1033701549" sldId="269"/>
            <ac:spMk id="1085" creationId="{19996634-88D4-8A5C-0EBE-01A1C06182DF}"/>
          </ac:spMkLst>
        </pc:spChg>
        <pc:spChg chg="add mod">
          <ac:chgData name="Mukund Sutrave" userId="efe81d1a77754d43" providerId="LiveId" clId="{121C8B93-C1D1-4A5E-AACE-2DBD11B7DC6F}" dt="2023-05-31T22:31:18.667" v="7600" actId="1038"/>
          <ac:spMkLst>
            <pc:docMk/>
            <pc:sldMk cId="1033701549" sldId="269"/>
            <ac:spMk id="1086" creationId="{A4BB2110-9FAD-2CB6-7FD5-F53398C559A7}"/>
          </ac:spMkLst>
        </pc:spChg>
        <pc:spChg chg="add mod">
          <ac:chgData name="Mukund Sutrave" userId="efe81d1a77754d43" providerId="LiveId" clId="{121C8B93-C1D1-4A5E-AACE-2DBD11B7DC6F}" dt="2023-05-31T22:31:18.667" v="7600" actId="1038"/>
          <ac:spMkLst>
            <pc:docMk/>
            <pc:sldMk cId="1033701549" sldId="269"/>
            <ac:spMk id="1087" creationId="{8DF9402D-05FC-C0BE-2326-D9BA95ABAB99}"/>
          </ac:spMkLst>
        </pc:spChg>
        <pc:spChg chg="add mod">
          <ac:chgData name="Mukund Sutrave" userId="efe81d1a77754d43" providerId="LiveId" clId="{121C8B93-C1D1-4A5E-AACE-2DBD11B7DC6F}" dt="2023-05-31T22:31:18.667" v="7600" actId="1038"/>
          <ac:spMkLst>
            <pc:docMk/>
            <pc:sldMk cId="1033701549" sldId="269"/>
            <ac:spMk id="1088" creationId="{823698C7-9691-BD18-47AF-E243FB41B152}"/>
          </ac:spMkLst>
        </pc:spChg>
        <pc:spChg chg="add mod">
          <ac:chgData name="Mukund Sutrave" userId="efe81d1a77754d43" providerId="LiveId" clId="{121C8B93-C1D1-4A5E-AACE-2DBD11B7DC6F}" dt="2023-05-31T22:31:18.667" v="7600" actId="1038"/>
          <ac:spMkLst>
            <pc:docMk/>
            <pc:sldMk cId="1033701549" sldId="269"/>
            <ac:spMk id="1089" creationId="{4CFA68D5-EADD-640E-E53F-CC6AC0BFD00E}"/>
          </ac:spMkLst>
        </pc:spChg>
        <pc:spChg chg="add mod">
          <ac:chgData name="Mukund Sutrave" userId="efe81d1a77754d43" providerId="LiveId" clId="{121C8B93-C1D1-4A5E-AACE-2DBD11B7DC6F}" dt="2023-05-31T22:31:18.667" v="7600" actId="1038"/>
          <ac:spMkLst>
            <pc:docMk/>
            <pc:sldMk cId="1033701549" sldId="269"/>
            <ac:spMk id="1092" creationId="{23C2590A-12CD-A8EE-E7BD-6D565F52FA2A}"/>
          </ac:spMkLst>
        </pc:spChg>
        <pc:spChg chg="add mod">
          <ac:chgData name="Mukund Sutrave" userId="efe81d1a77754d43" providerId="LiveId" clId="{121C8B93-C1D1-4A5E-AACE-2DBD11B7DC6F}" dt="2023-05-31T22:31:18.667" v="7600" actId="1038"/>
          <ac:spMkLst>
            <pc:docMk/>
            <pc:sldMk cId="1033701549" sldId="269"/>
            <ac:spMk id="1093" creationId="{6D77DC1D-ABD6-218F-F7FD-BA0F28190CE0}"/>
          </ac:spMkLst>
        </pc:spChg>
        <pc:spChg chg="add mod">
          <ac:chgData name="Mukund Sutrave" userId="efe81d1a77754d43" providerId="LiveId" clId="{121C8B93-C1D1-4A5E-AACE-2DBD11B7DC6F}" dt="2023-05-31T22:31:18.667" v="7600" actId="1038"/>
          <ac:spMkLst>
            <pc:docMk/>
            <pc:sldMk cId="1033701549" sldId="269"/>
            <ac:spMk id="1094" creationId="{9D9F74C9-9E8C-80E9-7707-26F3E2C4B4BC}"/>
          </ac:spMkLst>
        </pc:spChg>
        <pc:spChg chg="add del">
          <ac:chgData name="Mukund Sutrave" userId="efe81d1a77754d43" providerId="LiveId" clId="{121C8B93-C1D1-4A5E-AACE-2DBD11B7DC6F}" dt="2023-05-31T12:25:53.828" v="7205" actId="478"/>
          <ac:spMkLst>
            <pc:docMk/>
            <pc:sldMk cId="1033701549" sldId="269"/>
            <ac:spMk id="1095" creationId="{9CFDD6A5-4CEF-76D4-972F-4151F8E665E5}"/>
          </ac:spMkLst>
        </pc:spChg>
        <pc:graphicFrameChg chg="add mod modGraphic">
          <ac:chgData name="Mukund Sutrave" userId="efe81d1a77754d43" providerId="LiveId" clId="{121C8B93-C1D1-4A5E-AACE-2DBD11B7DC6F}" dt="2023-05-31T22:31:40.082" v="7691" actId="1037"/>
          <ac:graphicFrameMkLst>
            <pc:docMk/>
            <pc:sldMk cId="1033701549" sldId="269"/>
            <ac:graphicFrameMk id="41" creationId="{58F4CDFE-EDA1-4E0B-377C-D3CA01714E15}"/>
          </ac:graphicFrameMkLst>
        </pc:graphicFrameChg>
        <pc:graphicFrameChg chg="add mod modGraphic">
          <ac:chgData name="Mukund Sutrave" userId="efe81d1a77754d43" providerId="LiveId" clId="{121C8B93-C1D1-4A5E-AACE-2DBD11B7DC6F}" dt="2023-05-31T22:33:16.116" v="7718" actId="1037"/>
          <ac:graphicFrameMkLst>
            <pc:docMk/>
            <pc:sldMk cId="1033701549" sldId="269"/>
            <ac:graphicFrameMk id="1029" creationId="{113BB52C-3342-14D5-85EF-C264BF4B780D}"/>
          </ac:graphicFrameMkLst>
        </pc:graphicFrameChg>
        <pc:picChg chg="add del mod">
          <ac:chgData name="Mukund Sutrave" userId="efe81d1a77754d43" providerId="LiveId" clId="{121C8B93-C1D1-4A5E-AACE-2DBD11B7DC6F}" dt="2023-05-31T11:28:22.532" v="5968" actId="478"/>
          <ac:picMkLst>
            <pc:docMk/>
            <pc:sldMk cId="1033701549" sldId="269"/>
            <ac:picMk id="7" creationId="{732A5285-F956-3DDB-8078-F0A5484A00CE}"/>
          </ac:picMkLst>
        </pc:picChg>
        <pc:picChg chg="add mod">
          <ac:chgData name="Mukund Sutrave" userId="efe81d1a77754d43" providerId="LiveId" clId="{121C8B93-C1D1-4A5E-AACE-2DBD11B7DC6F}" dt="2023-05-31T22:31:49.020" v="7693" actId="1076"/>
          <ac:picMkLst>
            <pc:docMk/>
            <pc:sldMk cId="1033701549" sldId="269"/>
            <ac:picMk id="8" creationId="{39B360C8-ACAE-1350-1CA6-AED72098CBE9}"/>
          </ac:picMkLst>
        </pc:picChg>
        <pc:picChg chg="add mod">
          <ac:chgData name="Mukund Sutrave" userId="efe81d1a77754d43" providerId="LiveId" clId="{121C8B93-C1D1-4A5E-AACE-2DBD11B7DC6F}" dt="2023-05-31T22:31:40.082" v="7691" actId="1037"/>
          <ac:picMkLst>
            <pc:docMk/>
            <pc:sldMk cId="1033701549" sldId="269"/>
            <ac:picMk id="33" creationId="{B7FD8B0A-3466-DF5F-2A68-603A434B9D27}"/>
          </ac:picMkLst>
        </pc:picChg>
        <pc:picChg chg="add mod">
          <ac:chgData name="Mukund Sutrave" userId="efe81d1a77754d43" providerId="LiveId" clId="{121C8B93-C1D1-4A5E-AACE-2DBD11B7DC6F}" dt="2023-05-31T22:31:40.082" v="7691" actId="1037"/>
          <ac:picMkLst>
            <pc:docMk/>
            <pc:sldMk cId="1033701549" sldId="269"/>
            <ac:picMk id="35" creationId="{D1B1177A-92BF-35D9-4D5B-6A276D05952F}"/>
          </ac:picMkLst>
        </pc:picChg>
        <pc:picChg chg="add mod">
          <ac:chgData name="Mukund Sutrave" userId="efe81d1a77754d43" providerId="LiveId" clId="{121C8B93-C1D1-4A5E-AACE-2DBD11B7DC6F}" dt="2023-05-31T22:31:40.082" v="7691" actId="1037"/>
          <ac:picMkLst>
            <pc:docMk/>
            <pc:sldMk cId="1033701549" sldId="269"/>
            <ac:picMk id="37" creationId="{B070EEFE-0F8B-8164-4A92-E989448A1F7D}"/>
          </ac:picMkLst>
        </pc:picChg>
        <pc:picChg chg="add del mod">
          <ac:chgData name="Mukund Sutrave" userId="efe81d1a77754d43" providerId="LiveId" clId="{121C8B93-C1D1-4A5E-AACE-2DBD11B7DC6F}" dt="2023-05-31T11:47:02.769" v="6453" actId="21"/>
          <ac:picMkLst>
            <pc:docMk/>
            <pc:sldMk cId="1033701549" sldId="269"/>
            <ac:picMk id="45" creationId="{CFD8F3FC-EC5A-AB7F-8D8D-89E20ADEA331}"/>
          </ac:picMkLst>
        </pc:picChg>
        <pc:picChg chg="add del mod">
          <ac:chgData name="Mukund Sutrave" userId="efe81d1a77754d43" providerId="LiveId" clId="{121C8B93-C1D1-4A5E-AACE-2DBD11B7DC6F}" dt="2023-05-31T11:45:44.347" v="6408" actId="478"/>
          <ac:picMkLst>
            <pc:docMk/>
            <pc:sldMk cId="1033701549" sldId="269"/>
            <ac:picMk id="46" creationId="{9C7C61CB-5C47-FFED-7B1D-771A060D784C}"/>
          </ac:picMkLst>
        </pc:picChg>
        <pc:picChg chg="add del mod">
          <ac:chgData name="Mukund Sutrave" userId="efe81d1a77754d43" providerId="LiveId" clId="{121C8B93-C1D1-4A5E-AACE-2DBD11B7DC6F}" dt="2023-05-31T11:41:14.805" v="6332" actId="478"/>
          <ac:picMkLst>
            <pc:docMk/>
            <pc:sldMk cId="1033701549" sldId="269"/>
            <ac:picMk id="59" creationId="{4E68E2B2-9717-BDC1-FEA7-08DC92909F14}"/>
          </ac:picMkLst>
        </pc:picChg>
        <pc:picChg chg="add del mod">
          <ac:chgData name="Mukund Sutrave" userId="efe81d1a77754d43" providerId="LiveId" clId="{121C8B93-C1D1-4A5E-AACE-2DBD11B7DC6F}" dt="2023-05-31T11:41:14.805" v="6332" actId="478"/>
          <ac:picMkLst>
            <pc:docMk/>
            <pc:sldMk cId="1033701549" sldId="269"/>
            <ac:picMk id="60" creationId="{D106A9EF-E113-80F2-7DFB-9B9FCCAD521E}"/>
          </ac:picMkLst>
        </pc:picChg>
        <pc:picChg chg="add del mod">
          <ac:chgData name="Mukund Sutrave" userId="efe81d1a77754d43" providerId="LiveId" clId="{121C8B93-C1D1-4A5E-AACE-2DBD11B7DC6F}" dt="2023-05-31T11:41:14.805" v="6332" actId="478"/>
          <ac:picMkLst>
            <pc:docMk/>
            <pc:sldMk cId="1033701549" sldId="269"/>
            <ac:picMk id="61" creationId="{BB7D5DFF-4EDF-F3EE-669B-66ABFC6387C0}"/>
          </ac:picMkLst>
        </pc:picChg>
        <pc:picChg chg="add mod">
          <ac:chgData name="Mukund Sutrave" userId="efe81d1a77754d43" providerId="LiveId" clId="{121C8B93-C1D1-4A5E-AACE-2DBD11B7DC6F}" dt="2023-05-31T22:31:40.082" v="7691" actId="1037"/>
          <ac:picMkLst>
            <pc:docMk/>
            <pc:sldMk cId="1033701549" sldId="269"/>
            <ac:picMk id="1026" creationId="{9556FEA7-94E8-CD0B-EF5D-1DFB240A9D44}"/>
          </ac:picMkLst>
        </pc:picChg>
        <pc:picChg chg="add del mod">
          <ac:chgData name="Mukund Sutrave" userId="efe81d1a77754d43" providerId="LiveId" clId="{121C8B93-C1D1-4A5E-AACE-2DBD11B7DC6F}" dt="2023-05-31T11:47:02.769" v="6453" actId="21"/>
          <ac:picMkLst>
            <pc:docMk/>
            <pc:sldMk cId="1033701549" sldId="269"/>
            <ac:picMk id="1027" creationId="{84A953DD-B5E9-B219-78E0-85F22C83DA27}"/>
          </ac:picMkLst>
        </pc:picChg>
        <pc:picChg chg="add mod">
          <ac:chgData name="Mukund Sutrave" userId="efe81d1a77754d43" providerId="LiveId" clId="{121C8B93-C1D1-4A5E-AACE-2DBD11B7DC6F}" dt="2023-05-31T22:31:40.082" v="7691" actId="1037"/>
          <ac:picMkLst>
            <pc:docMk/>
            <pc:sldMk cId="1033701549" sldId="269"/>
            <ac:picMk id="1028" creationId="{3A2953E8-FCF6-741A-7070-31AA9E6B8650}"/>
          </ac:picMkLst>
        </pc:picChg>
        <pc:picChg chg="add del mod">
          <ac:chgData name="Mukund Sutrave" userId="efe81d1a77754d43" providerId="LiveId" clId="{121C8B93-C1D1-4A5E-AACE-2DBD11B7DC6F}" dt="2023-05-31T11:47:55.342" v="6494" actId="478"/>
          <ac:picMkLst>
            <pc:docMk/>
            <pc:sldMk cId="1033701549" sldId="269"/>
            <ac:picMk id="1034" creationId="{AB7C186C-C4F1-BA42-7D7B-7E3A51BE4007}"/>
          </ac:picMkLst>
        </pc:picChg>
        <pc:picChg chg="add del mod">
          <ac:chgData name="Mukund Sutrave" userId="efe81d1a77754d43" providerId="LiveId" clId="{121C8B93-C1D1-4A5E-AACE-2DBD11B7DC6F}" dt="2023-05-31T11:47:52.485" v="6493" actId="478"/>
          <ac:picMkLst>
            <pc:docMk/>
            <pc:sldMk cId="1033701549" sldId="269"/>
            <ac:picMk id="1035" creationId="{71E91D8E-1263-96C3-4321-67ACB0CB4B7D}"/>
          </ac:picMkLst>
        </pc:picChg>
        <pc:picChg chg="add del mod">
          <ac:chgData name="Mukund Sutrave" userId="efe81d1a77754d43" providerId="LiveId" clId="{121C8B93-C1D1-4A5E-AACE-2DBD11B7DC6F}" dt="2023-05-31T11:48:07.159" v="6497" actId="478"/>
          <ac:picMkLst>
            <pc:docMk/>
            <pc:sldMk cId="1033701549" sldId="269"/>
            <ac:picMk id="1048" creationId="{392685F2-517A-04AC-EC29-CAD296A03FE0}"/>
          </ac:picMkLst>
        </pc:picChg>
        <pc:picChg chg="add del mod">
          <ac:chgData name="Mukund Sutrave" userId="efe81d1a77754d43" providerId="LiveId" clId="{121C8B93-C1D1-4A5E-AACE-2DBD11B7DC6F}" dt="2023-05-31T11:48:07.159" v="6497" actId="478"/>
          <ac:picMkLst>
            <pc:docMk/>
            <pc:sldMk cId="1033701549" sldId="269"/>
            <ac:picMk id="1049" creationId="{1B14AB9F-54CB-9F41-7690-645763BB2BC9}"/>
          </ac:picMkLst>
        </pc:picChg>
        <pc:picChg chg="add del mod">
          <ac:chgData name="Mukund Sutrave" userId="efe81d1a77754d43" providerId="LiveId" clId="{121C8B93-C1D1-4A5E-AACE-2DBD11B7DC6F}" dt="2023-05-31T11:48:07.159" v="6497" actId="478"/>
          <ac:picMkLst>
            <pc:docMk/>
            <pc:sldMk cId="1033701549" sldId="269"/>
            <ac:picMk id="1050" creationId="{32D150F5-B774-6C5E-A8D3-DFB077E788F4}"/>
          </ac:picMkLst>
        </pc:picChg>
        <pc:picChg chg="add mod">
          <ac:chgData name="Mukund Sutrave" userId="efe81d1a77754d43" providerId="LiveId" clId="{121C8B93-C1D1-4A5E-AACE-2DBD11B7DC6F}" dt="2023-05-31T22:31:18.667" v="7600" actId="1038"/>
          <ac:picMkLst>
            <pc:docMk/>
            <pc:sldMk cId="1033701549" sldId="269"/>
            <ac:picMk id="1054" creationId="{26832B6D-1A78-2A94-C2AA-07A1E2108680}"/>
          </ac:picMkLst>
        </pc:picChg>
        <pc:picChg chg="add mod">
          <ac:chgData name="Mukund Sutrave" userId="efe81d1a77754d43" providerId="LiveId" clId="{121C8B93-C1D1-4A5E-AACE-2DBD11B7DC6F}" dt="2023-05-31T22:31:18.667" v="7600" actId="1038"/>
          <ac:picMkLst>
            <pc:docMk/>
            <pc:sldMk cId="1033701549" sldId="269"/>
            <ac:picMk id="1058" creationId="{F267B2BB-911E-2BE1-093D-F406FA856C13}"/>
          </ac:picMkLst>
        </pc:picChg>
        <pc:picChg chg="add mod">
          <ac:chgData name="Mukund Sutrave" userId="efe81d1a77754d43" providerId="LiveId" clId="{121C8B93-C1D1-4A5E-AACE-2DBD11B7DC6F}" dt="2023-05-31T22:31:18.667" v="7600" actId="1038"/>
          <ac:picMkLst>
            <pc:docMk/>
            <pc:sldMk cId="1033701549" sldId="269"/>
            <ac:picMk id="1065" creationId="{CE64A5F9-4D5A-CDD6-5C63-76F70A19D93D}"/>
          </ac:picMkLst>
        </pc:picChg>
        <pc:picChg chg="add del mod">
          <ac:chgData name="Mukund Sutrave" userId="efe81d1a77754d43" providerId="LiveId" clId="{121C8B93-C1D1-4A5E-AACE-2DBD11B7DC6F}" dt="2023-05-31T11:49:53.346" v="6530" actId="478"/>
          <ac:picMkLst>
            <pc:docMk/>
            <pc:sldMk cId="1033701549" sldId="269"/>
            <ac:picMk id="1069" creationId="{E14A9B33-C999-B662-4F4E-3343239F33BB}"/>
          </ac:picMkLst>
        </pc:picChg>
        <pc:picChg chg="add del">
          <ac:chgData name="Mukund Sutrave" userId="efe81d1a77754d43" providerId="LiveId" clId="{121C8B93-C1D1-4A5E-AACE-2DBD11B7DC6F}" dt="2023-05-31T11:50:22.124" v="6532" actId="478"/>
          <ac:picMkLst>
            <pc:docMk/>
            <pc:sldMk cId="1033701549" sldId="269"/>
            <ac:picMk id="1071" creationId="{388544E6-0609-5A4D-8719-AB46B60EC20D}"/>
          </ac:picMkLst>
        </pc:picChg>
        <pc:picChg chg="add mod">
          <ac:chgData name="Mukund Sutrave" userId="efe81d1a77754d43" providerId="LiveId" clId="{121C8B93-C1D1-4A5E-AACE-2DBD11B7DC6F}" dt="2023-05-31T22:31:18.667" v="7600" actId="1038"/>
          <ac:picMkLst>
            <pc:docMk/>
            <pc:sldMk cId="1033701549" sldId="269"/>
            <ac:picMk id="1072" creationId="{385AB6D0-CDD2-B93F-EC2A-C2CC21859BF4}"/>
          </ac:picMkLst>
        </pc:picChg>
        <pc:cxnChg chg="add mod">
          <ac:chgData name="Mukund Sutrave" userId="efe81d1a77754d43" providerId="LiveId" clId="{121C8B93-C1D1-4A5E-AACE-2DBD11B7DC6F}" dt="2023-05-31T22:32:14.193" v="7703" actId="14100"/>
          <ac:cxnSpMkLst>
            <pc:docMk/>
            <pc:sldMk cId="1033701549" sldId="269"/>
            <ac:cxnSpMk id="1061" creationId="{CD466037-E9B8-95B8-0FE9-A73CE1D9264C}"/>
          </ac:cxnSpMkLst>
        </pc:cxnChg>
        <pc:cxnChg chg="add mod">
          <ac:chgData name="Mukund Sutrave" userId="efe81d1a77754d43" providerId="LiveId" clId="{121C8B93-C1D1-4A5E-AACE-2DBD11B7DC6F}" dt="2023-05-31T22:31:18.667" v="7600" actId="1038"/>
          <ac:cxnSpMkLst>
            <pc:docMk/>
            <pc:sldMk cId="1033701549" sldId="269"/>
            <ac:cxnSpMk id="1074" creationId="{8E7E091D-1321-6268-2409-4CE09B9084C6}"/>
          </ac:cxnSpMkLst>
        </pc:cxnChg>
        <pc:cxnChg chg="add mod">
          <ac:chgData name="Mukund Sutrave" userId="efe81d1a77754d43" providerId="LiveId" clId="{121C8B93-C1D1-4A5E-AACE-2DBD11B7DC6F}" dt="2023-05-31T22:31:18.667" v="7600" actId="1038"/>
          <ac:cxnSpMkLst>
            <pc:docMk/>
            <pc:sldMk cId="1033701549" sldId="269"/>
            <ac:cxnSpMk id="1091" creationId="{7D54E385-563B-7764-8F6B-192BAB8EC2E8}"/>
          </ac:cxnSpMkLst>
        </pc:cxnChg>
      </pc:sldChg>
      <pc:sldChg chg="addSp delSp modSp new mod">
        <pc:chgData name="Mukund Sutrave" userId="efe81d1a77754d43" providerId="LiveId" clId="{121C8B93-C1D1-4A5E-AACE-2DBD11B7DC6F}" dt="2023-05-31T11:47:11.963" v="6457" actId="1076"/>
        <pc:sldMkLst>
          <pc:docMk/>
          <pc:sldMk cId="2661245252" sldId="270"/>
        </pc:sldMkLst>
        <pc:spChg chg="del">
          <ac:chgData name="Mukund Sutrave" userId="efe81d1a77754d43" providerId="LiveId" clId="{121C8B93-C1D1-4A5E-AACE-2DBD11B7DC6F}" dt="2023-05-31T11:47:08.005" v="6455" actId="478"/>
          <ac:spMkLst>
            <pc:docMk/>
            <pc:sldMk cId="2661245252" sldId="270"/>
            <ac:spMk id="2" creationId="{36629B0A-C05B-56F2-CB62-4614C5F0B618}"/>
          </ac:spMkLst>
        </pc:spChg>
        <pc:spChg chg="del">
          <ac:chgData name="Mukund Sutrave" userId="efe81d1a77754d43" providerId="LiveId" clId="{121C8B93-C1D1-4A5E-AACE-2DBD11B7DC6F}" dt="2023-05-31T11:47:08.005" v="6455" actId="478"/>
          <ac:spMkLst>
            <pc:docMk/>
            <pc:sldMk cId="2661245252" sldId="270"/>
            <ac:spMk id="3" creationId="{6E4DED20-C867-CEEA-E11B-10FF1D51B18A}"/>
          </ac:spMkLst>
        </pc:spChg>
        <pc:spChg chg="add mod">
          <ac:chgData name="Mukund Sutrave" userId="efe81d1a77754d43" providerId="LiveId" clId="{121C8B93-C1D1-4A5E-AACE-2DBD11B7DC6F}" dt="2023-05-31T11:47:11.963" v="6457" actId="1076"/>
          <ac:spMkLst>
            <pc:docMk/>
            <pc:sldMk cId="2661245252" sldId="270"/>
            <ac:spMk id="4" creationId="{7B74BD0D-1D1E-D6C3-D12E-5A87688531CC}"/>
          </ac:spMkLst>
        </pc:spChg>
        <pc:spChg chg="add mod">
          <ac:chgData name="Mukund Sutrave" userId="efe81d1a77754d43" providerId="LiveId" clId="{121C8B93-C1D1-4A5E-AACE-2DBD11B7DC6F}" dt="2023-05-31T11:47:11.963" v="6457" actId="1076"/>
          <ac:spMkLst>
            <pc:docMk/>
            <pc:sldMk cId="2661245252" sldId="270"/>
            <ac:spMk id="5" creationId="{608B31BB-B8BA-5C0C-2F29-41325D4368E4}"/>
          </ac:spMkLst>
        </pc:spChg>
        <pc:spChg chg="add mod">
          <ac:chgData name="Mukund Sutrave" userId="efe81d1a77754d43" providerId="LiveId" clId="{121C8B93-C1D1-4A5E-AACE-2DBD11B7DC6F}" dt="2023-05-31T11:47:11.963" v="6457" actId="1076"/>
          <ac:spMkLst>
            <pc:docMk/>
            <pc:sldMk cId="2661245252" sldId="270"/>
            <ac:spMk id="6" creationId="{DEA8BD5B-00DE-8221-66E2-03A4A5CCCD2B}"/>
          </ac:spMkLst>
        </pc:spChg>
        <pc:picChg chg="add mod">
          <ac:chgData name="Mukund Sutrave" userId="efe81d1a77754d43" providerId="LiveId" clId="{121C8B93-C1D1-4A5E-AACE-2DBD11B7DC6F}" dt="2023-05-31T11:47:11.963" v="6457" actId="1076"/>
          <ac:picMkLst>
            <pc:docMk/>
            <pc:sldMk cId="2661245252" sldId="270"/>
            <ac:picMk id="7" creationId="{78C20DB3-3DC0-D1C7-A8F6-1BCCC477F0E6}"/>
          </ac:picMkLst>
        </pc:picChg>
        <pc:picChg chg="add mod">
          <ac:chgData name="Mukund Sutrave" userId="efe81d1a77754d43" providerId="LiveId" clId="{121C8B93-C1D1-4A5E-AACE-2DBD11B7DC6F}" dt="2023-05-31T11:47:11.963" v="6457" actId="1076"/>
          <ac:picMkLst>
            <pc:docMk/>
            <pc:sldMk cId="2661245252" sldId="270"/>
            <ac:picMk id="8" creationId="{00AFF0DB-179D-ADB2-5EFA-BB39B49CE2DC}"/>
          </ac:picMkLst>
        </pc:picChg>
      </pc:sldChg>
      <pc:sldChg chg="addSp delSp modSp new mod">
        <pc:chgData name="Mukund Sutrave" userId="efe81d1a77754d43" providerId="LiveId" clId="{121C8B93-C1D1-4A5E-AACE-2DBD11B7DC6F}" dt="2023-05-31T22:57:36.253" v="8425" actId="207"/>
        <pc:sldMkLst>
          <pc:docMk/>
          <pc:sldMk cId="437001249" sldId="271"/>
        </pc:sldMkLst>
        <pc:spChg chg="del">
          <ac:chgData name="Mukund Sutrave" userId="efe81d1a77754d43" providerId="LiveId" clId="{121C8B93-C1D1-4A5E-AACE-2DBD11B7DC6F}" dt="2023-05-31T11:55:52.805" v="6861" actId="478"/>
          <ac:spMkLst>
            <pc:docMk/>
            <pc:sldMk cId="437001249" sldId="271"/>
            <ac:spMk id="2" creationId="{A8451B09-6603-9D4A-7532-288C45E69812}"/>
          </ac:spMkLst>
        </pc:spChg>
        <pc:spChg chg="add del mod">
          <ac:chgData name="Mukund Sutrave" userId="efe81d1a77754d43" providerId="LiveId" clId="{121C8B93-C1D1-4A5E-AACE-2DBD11B7DC6F}" dt="2023-05-31T22:30:56.631" v="7529" actId="21"/>
          <ac:spMkLst>
            <pc:docMk/>
            <pc:sldMk cId="437001249" sldId="271"/>
            <ac:spMk id="2" creationId="{D62B711A-8503-1877-7C64-30968F7AAC90}"/>
          </ac:spMkLst>
        </pc:spChg>
        <pc:spChg chg="add del mod">
          <ac:chgData name="Mukund Sutrave" userId="efe81d1a77754d43" providerId="LiveId" clId="{121C8B93-C1D1-4A5E-AACE-2DBD11B7DC6F}" dt="2023-05-31T22:30:56.631" v="7529" actId="21"/>
          <ac:spMkLst>
            <pc:docMk/>
            <pc:sldMk cId="437001249" sldId="271"/>
            <ac:spMk id="3" creationId="{0F5E4300-E65B-0025-1EAD-5E803CCE63FF}"/>
          </ac:spMkLst>
        </pc:spChg>
        <pc:spChg chg="del">
          <ac:chgData name="Mukund Sutrave" userId="efe81d1a77754d43" providerId="LiveId" clId="{121C8B93-C1D1-4A5E-AACE-2DBD11B7DC6F}" dt="2023-05-31T11:55:52.805" v="6861" actId="478"/>
          <ac:spMkLst>
            <pc:docMk/>
            <pc:sldMk cId="437001249" sldId="271"/>
            <ac:spMk id="3" creationId="{EB8C3CBF-581C-850C-5B66-05F3BA5AD48F}"/>
          </ac:spMkLst>
        </pc:spChg>
        <pc:spChg chg="add mod">
          <ac:chgData name="Mukund Sutrave" userId="efe81d1a77754d43" providerId="LiveId" clId="{121C8B93-C1D1-4A5E-AACE-2DBD11B7DC6F}" dt="2023-05-31T22:44:04.485" v="8070" actId="1038"/>
          <ac:spMkLst>
            <pc:docMk/>
            <pc:sldMk cId="437001249" sldId="271"/>
            <ac:spMk id="4" creationId="{2BB0E351-5069-581C-3C53-59F57A0868DC}"/>
          </ac:spMkLst>
        </pc:spChg>
        <pc:spChg chg="add mod">
          <ac:chgData name="Mukund Sutrave" userId="efe81d1a77754d43" providerId="LiveId" clId="{121C8B93-C1D1-4A5E-AACE-2DBD11B7DC6F}" dt="2023-05-31T22:44:04.485" v="8070" actId="1038"/>
          <ac:spMkLst>
            <pc:docMk/>
            <pc:sldMk cId="437001249" sldId="271"/>
            <ac:spMk id="5" creationId="{9243479D-18C2-5FA3-8664-1E449A56B771}"/>
          </ac:spMkLst>
        </pc:spChg>
        <pc:spChg chg="add mod">
          <ac:chgData name="Mukund Sutrave" userId="efe81d1a77754d43" providerId="LiveId" clId="{121C8B93-C1D1-4A5E-AACE-2DBD11B7DC6F}" dt="2023-05-31T22:57:36.253" v="8425" actId="207"/>
          <ac:spMkLst>
            <pc:docMk/>
            <pc:sldMk cId="437001249" sldId="271"/>
            <ac:spMk id="6" creationId="{EA364E7A-CFCD-5A97-12EA-E08E74379FD8}"/>
          </ac:spMkLst>
        </pc:spChg>
        <pc:spChg chg="add del mod">
          <ac:chgData name="Mukund Sutrave" userId="efe81d1a77754d43" providerId="LiveId" clId="{121C8B93-C1D1-4A5E-AACE-2DBD11B7DC6F}" dt="2023-05-31T22:30:56.631" v="7529" actId="21"/>
          <ac:spMkLst>
            <pc:docMk/>
            <pc:sldMk cId="437001249" sldId="271"/>
            <ac:spMk id="8" creationId="{B118E85E-48D3-EB73-45CA-C19A829D1C0A}"/>
          </ac:spMkLst>
        </pc:spChg>
        <pc:spChg chg="add del mod">
          <ac:chgData name="Mukund Sutrave" userId="efe81d1a77754d43" providerId="LiveId" clId="{121C8B93-C1D1-4A5E-AACE-2DBD11B7DC6F}" dt="2023-05-31T11:57:49.199" v="6985" actId="478"/>
          <ac:spMkLst>
            <pc:docMk/>
            <pc:sldMk cId="437001249" sldId="271"/>
            <ac:spMk id="8" creationId="{E6B28B38-F632-A15C-63D1-5100C53AAC1C}"/>
          </ac:spMkLst>
        </pc:spChg>
        <pc:spChg chg="add del mod">
          <ac:chgData name="Mukund Sutrave" userId="efe81d1a77754d43" providerId="LiveId" clId="{121C8B93-C1D1-4A5E-AACE-2DBD11B7DC6F}" dt="2023-05-31T11:57:46.805" v="6984" actId="478"/>
          <ac:spMkLst>
            <pc:docMk/>
            <pc:sldMk cId="437001249" sldId="271"/>
            <ac:spMk id="9" creationId="{2F89CD4B-CC86-331E-CC93-8F3415FA71B5}"/>
          </ac:spMkLst>
        </pc:spChg>
        <pc:spChg chg="add mod">
          <ac:chgData name="Mukund Sutrave" userId="efe81d1a77754d43" providerId="LiveId" clId="{121C8B93-C1D1-4A5E-AACE-2DBD11B7DC6F}" dt="2023-05-31T22:44:04.485" v="8070" actId="1038"/>
          <ac:spMkLst>
            <pc:docMk/>
            <pc:sldMk cId="437001249" sldId="271"/>
            <ac:spMk id="10" creationId="{B226B8C5-53B6-FD16-BFFC-5F8DB41A7AE8}"/>
          </ac:spMkLst>
        </pc:spChg>
        <pc:spChg chg="add del mod">
          <ac:chgData name="Mukund Sutrave" userId="efe81d1a77754d43" providerId="LiveId" clId="{121C8B93-C1D1-4A5E-AACE-2DBD11B7DC6F}" dt="2023-05-31T11:57:46.805" v="6984" actId="478"/>
          <ac:spMkLst>
            <pc:docMk/>
            <pc:sldMk cId="437001249" sldId="271"/>
            <ac:spMk id="10" creationId="{F87AA5D5-5F8C-4526-458D-D527AF629FAA}"/>
          </ac:spMkLst>
        </pc:spChg>
        <pc:spChg chg="add mod">
          <ac:chgData name="Mukund Sutrave" userId="efe81d1a77754d43" providerId="LiveId" clId="{121C8B93-C1D1-4A5E-AACE-2DBD11B7DC6F}" dt="2023-05-31T22:44:04.485" v="8070" actId="1038"/>
          <ac:spMkLst>
            <pc:docMk/>
            <pc:sldMk cId="437001249" sldId="271"/>
            <ac:spMk id="12" creationId="{D2A93CEA-9FD6-4FCD-C7BF-56A04D466FDE}"/>
          </ac:spMkLst>
        </pc:spChg>
        <pc:spChg chg="add del mod">
          <ac:chgData name="Mukund Sutrave" userId="efe81d1a77754d43" providerId="LiveId" clId="{121C8B93-C1D1-4A5E-AACE-2DBD11B7DC6F}" dt="2023-05-31T14:37:51.355" v="7238" actId="478"/>
          <ac:spMkLst>
            <pc:docMk/>
            <pc:sldMk cId="437001249" sldId="271"/>
            <ac:spMk id="13" creationId="{4F58DB36-AB5A-03AE-CF98-2832ADBBD270}"/>
          </ac:spMkLst>
        </pc:spChg>
        <pc:spChg chg="add del mod">
          <ac:chgData name="Mukund Sutrave" userId="efe81d1a77754d43" providerId="LiveId" clId="{121C8B93-C1D1-4A5E-AACE-2DBD11B7DC6F}" dt="2023-05-31T11:57:46.805" v="6984" actId="478"/>
          <ac:spMkLst>
            <pc:docMk/>
            <pc:sldMk cId="437001249" sldId="271"/>
            <ac:spMk id="13" creationId="{82A315A3-39EA-CD15-E656-5AB4F2D4D62D}"/>
          </ac:spMkLst>
        </pc:spChg>
        <pc:spChg chg="add mod">
          <ac:chgData name="Mukund Sutrave" userId="efe81d1a77754d43" providerId="LiveId" clId="{121C8B93-C1D1-4A5E-AACE-2DBD11B7DC6F}" dt="2023-05-31T22:44:04.485" v="8070" actId="1038"/>
          <ac:spMkLst>
            <pc:docMk/>
            <pc:sldMk cId="437001249" sldId="271"/>
            <ac:spMk id="13" creationId="{9ACC2BAA-25B4-C81C-EAC0-4EC65042C18F}"/>
          </ac:spMkLst>
        </pc:spChg>
        <pc:spChg chg="add del mod">
          <ac:chgData name="Mukund Sutrave" userId="efe81d1a77754d43" providerId="LiveId" clId="{121C8B93-C1D1-4A5E-AACE-2DBD11B7DC6F}" dt="2023-05-31T14:37:59.489" v="7240" actId="478"/>
          <ac:spMkLst>
            <pc:docMk/>
            <pc:sldMk cId="437001249" sldId="271"/>
            <ac:spMk id="14" creationId="{1786B19A-8F41-5541-00A1-592E31D00B7A}"/>
          </ac:spMkLst>
        </pc:spChg>
        <pc:spChg chg="add mod">
          <ac:chgData name="Mukund Sutrave" userId="efe81d1a77754d43" providerId="LiveId" clId="{121C8B93-C1D1-4A5E-AACE-2DBD11B7DC6F}" dt="2023-05-31T22:57:36.253" v="8425" actId="207"/>
          <ac:spMkLst>
            <pc:docMk/>
            <pc:sldMk cId="437001249" sldId="271"/>
            <ac:spMk id="14" creationId="{89312BC7-A20A-89DE-2EB9-B76489A8197B}"/>
          </ac:spMkLst>
        </pc:spChg>
        <pc:spChg chg="add del mod">
          <ac:chgData name="Mukund Sutrave" userId="efe81d1a77754d43" providerId="LiveId" clId="{121C8B93-C1D1-4A5E-AACE-2DBD11B7DC6F}" dt="2023-05-31T11:57:46.805" v="6984" actId="478"/>
          <ac:spMkLst>
            <pc:docMk/>
            <pc:sldMk cId="437001249" sldId="271"/>
            <ac:spMk id="14" creationId="{DB76EC9A-8AFE-E691-449E-6E00900556AB}"/>
          </ac:spMkLst>
        </pc:spChg>
        <pc:spChg chg="add del mod">
          <ac:chgData name="Mukund Sutrave" userId="efe81d1a77754d43" providerId="LiveId" clId="{121C8B93-C1D1-4A5E-AACE-2DBD11B7DC6F}" dt="2023-05-31T11:57:46.805" v="6984" actId="478"/>
          <ac:spMkLst>
            <pc:docMk/>
            <pc:sldMk cId="437001249" sldId="271"/>
            <ac:spMk id="15" creationId="{45086C82-E3FB-0660-D81A-D6CB55FAA2F2}"/>
          </ac:spMkLst>
        </pc:spChg>
        <pc:spChg chg="add del mod">
          <ac:chgData name="Mukund Sutrave" userId="efe81d1a77754d43" providerId="LiveId" clId="{121C8B93-C1D1-4A5E-AACE-2DBD11B7DC6F}" dt="2023-05-31T14:37:59.489" v="7240" actId="478"/>
          <ac:spMkLst>
            <pc:docMk/>
            <pc:sldMk cId="437001249" sldId="271"/>
            <ac:spMk id="15" creationId="{5AB54B96-CA8A-7131-CF6D-5937E1D287E6}"/>
          </ac:spMkLst>
        </pc:spChg>
        <pc:spChg chg="add del mod">
          <ac:chgData name="Mukund Sutrave" userId="efe81d1a77754d43" providerId="LiveId" clId="{121C8B93-C1D1-4A5E-AACE-2DBD11B7DC6F}" dt="2023-05-31T14:37:59.489" v="7240" actId="478"/>
          <ac:spMkLst>
            <pc:docMk/>
            <pc:sldMk cId="437001249" sldId="271"/>
            <ac:spMk id="16" creationId="{0E225F52-D81F-704D-BED3-099117E56CB2}"/>
          </ac:spMkLst>
        </pc:spChg>
        <pc:spChg chg="add del mod">
          <ac:chgData name="Mukund Sutrave" userId="efe81d1a77754d43" providerId="LiveId" clId="{121C8B93-C1D1-4A5E-AACE-2DBD11B7DC6F}" dt="2023-05-31T11:57:46.805" v="6984" actId="478"/>
          <ac:spMkLst>
            <pc:docMk/>
            <pc:sldMk cId="437001249" sldId="271"/>
            <ac:spMk id="16" creationId="{B4DA3377-878A-CB28-3AC2-F726A2352929}"/>
          </ac:spMkLst>
        </pc:spChg>
        <pc:spChg chg="add del mod">
          <ac:chgData name="Mukund Sutrave" userId="efe81d1a77754d43" providerId="LiveId" clId="{121C8B93-C1D1-4A5E-AACE-2DBD11B7DC6F}" dt="2023-05-31T11:57:46.805" v="6984" actId="478"/>
          <ac:spMkLst>
            <pc:docMk/>
            <pc:sldMk cId="437001249" sldId="271"/>
            <ac:spMk id="17" creationId="{49231FD2-3223-BB43-BC4F-27D1D6C9D9E6}"/>
          </ac:spMkLst>
        </pc:spChg>
        <pc:spChg chg="add del mod">
          <ac:chgData name="Mukund Sutrave" userId="efe81d1a77754d43" providerId="LiveId" clId="{121C8B93-C1D1-4A5E-AACE-2DBD11B7DC6F}" dt="2023-05-31T14:37:59.489" v="7240" actId="478"/>
          <ac:spMkLst>
            <pc:docMk/>
            <pc:sldMk cId="437001249" sldId="271"/>
            <ac:spMk id="17" creationId="{961EB9E3-0E85-0254-568B-49EB6975258F}"/>
          </ac:spMkLst>
        </pc:spChg>
        <pc:spChg chg="add del mod">
          <ac:chgData name="Mukund Sutrave" userId="efe81d1a77754d43" providerId="LiveId" clId="{121C8B93-C1D1-4A5E-AACE-2DBD11B7DC6F}" dt="2023-05-31T22:36:37.632" v="7792" actId="478"/>
          <ac:spMkLst>
            <pc:docMk/>
            <pc:sldMk cId="437001249" sldId="271"/>
            <ac:spMk id="17" creationId="{C0CF851D-8614-BFFC-0D75-54A48083BD10}"/>
          </ac:spMkLst>
        </pc:spChg>
        <pc:spChg chg="add del mod">
          <ac:chgData name="Mukund Sutrave" userId="efe81d1a77754d43" providerId="LiveId" clId="{121C8B93-C1D1-4A5E-AACE-2DBD11B7DC6F}" dt="2023-05-31T11:57:46.805" v="6984" actId="478"/>
          <ac:spMkLst>
            <pc:docMk/>
            <pc:sldMk cId="437001249" sldId="271"/>
            <ac:spMk id="18" creationId="{0C5F33F8-12A9-1E03-D0B6-5FA01F594910}"/>
          </ac:spMkLst>
        </pc:spChg>
        <pc:spChg chg="add del mod">
          <ac:chgData name="Mukund Sutrave" userId="efe81d1a77754d43" providerId="LiveId" clId="{121C8B93-C1D1-4A5E-AACE-2DBD11B7DC6F}" dt="2023-05-31T22:34:04.975" v="7735" actId="478"/>
          <ac:spMkLst>
            <pc:docMk/>
            <pc:sldMk cId="437001249" sldId="271"/>
            <ac:spMk id="18" creationId="{1CB1B434-53B8-3A4B-07ED-7B45F6D54BAE}"/>
          </ac:spMkLst>
        </pc:spChg>
        <pc:spChg chg="add del mod">
          <ac:chgData name="Mukund Sutrave" userId="efe81d1a77754d43" providerId="LiveId" clId="{121C8B93-C1D1-4A5E-AACE-2DBD11B7DC6F}" dt="2023-05-31T14:37:59.489" v="7240" actId="478"/>
          <ac:spMkLst>
            <pc:docMk/>
            <pc:sldMk cId="437001249" sldId="271"/>
            <ac:spMk id="18" creationId="{3FDB606A-7DAA-FAA7-1C3B-28B6B3EA13F6}"/>
          </ac:spMkLst>
        </pc:spChg>
        <pc:spChg chg="add del mod">
          <ac:chgData name="Mukund Sutrave" userId="efe81d1a77754d43" providerId="LiveId" clId="{121C8B93-C1D1-4A5E-AACE-2DBD11B7DC6F}" dt="2023-05-31T11:57:46.805" v="6984" actId="478"/>
          <ac:spMkLst>
            <pc:docMk/>
            <pc:sldMk cId="437001249" sldId="271"/>
            <ac:spMk id="19" creationId="{802FB34B-70D0-AE57-C3E6-35A48976297F}"/>
          </ac:spMkLst>
        </pc:spChg>
        <pc:spChg chg="add del">
          <ac:chgData name="Mukund Sutrave" userId="efe81d1a77754d43" providerId="LiveId" clId="{121C8B93-C1D1-4A5E-AACE-2DBD11B7DC6F}" dt="2023-05-31T22:30:56.631" v="7529" actId="21"/>
          <ac:spMkLst>
            <pc:docMk/>
            <pc:sldMk cId="437001249" sldId="271"/>
            <ac:spMk id="19" creationId="{95717511-6FDC-9F81-8B09-3A5507050901}"/>
          </ac:spMkLst>
        </pc:spChg>
        <pc:spChg chg="add del mod">
          <ac:chgData name="Mukund Sutrave" userId="efe81d1a77754d43" providerId="LiveId" clId="{121C8B93-C1D1-4A5E-AACE-2DBD11B7DC6F}" dt="2023-05-31T11:57:46.805" v="6984" actId="478"/>
          <ac:spMkLst>
            <pc:docMk/>
            <pc:sldMk cId="437001249" sldId="271"/>
            <ac:spMk id="20" creationId="{96454FB4-E0A3-6D66-36C2-8806773872BA}"/>
          </ac:spMkLst>
        </pc:spChg>
        <pc:spChg chg="add del mod">
          <ac:chgData name="Mukund Sutrave" userId="efe81d1a77754d43" providerId="LiveId" clId="{121C8B93-C1D1-4A5E-AACE-2DBD11B7DC6F}" dt="2023-05-31T22:30:56.631" v="7529" actId="21"/>
          <ac:spMkLst>
            <pc:docMk/>
            <pc:sldMk cId="437001249" sldId="271"/>
            <ac:spMk id="20" creationId="{AE496563-110C-A643-74D5-34CC70EF2ED0}"/>
          </ac:spMkLst>
        </pc:spChg>
        <pc:spChg chg="add del mod">
          <ac:chgData name="Mukund Sutrave" userId="efe81d1a77754d43" providerId="LiveId" clId="{121C8B93-C1D1-4A5E-AACE-2DBD11B7DC6F}" dt="2023-05-31T11:57:46.805" v="6984" actId="478"/>
          <ac:spMkLst>
            <pc:docMk/>
            <pc:sldMk cId="437001249" sldId="271"/>
            <ac:spMk id="21" creationId="{95B32BDF-CB55-003A-4F53-11102744DFCA}"/>
          </ac:spMkLst>
        </pc:spChg>
        <pc:spChg chg="add del mod">
          <ac:chgData name="Mukund Sutrave" userId="efe81d1a77754d43" providerId="LiveId" clId="{121C8B93-C1D1-4A5E-AACE-2DBD11B7DC6F}" dt="2023-05-31T22:30:56.631" v="7529" actId="21"/>
          <ac:spMkLst>
            <pc:docMk/>
            <pc:sldMk cId="437001249" sldId="271"/>
            <ac:spMk id="21" creationId="{FBDBBBE3-FF15-2074-1DDB-F22F39DF2301}"/>
          </ac:spMkLst>
        </pc:spChg>
        <pc:spChg chg="add del mod">
          <ac:chgData name="Mukund Sutrave" userId="efe81d1a77754d43" providerId="LiveId" clId="{121C8B93-C1D1-4A5E-AACE-2DBD11B7DC6F}" dt="2023-05-31T22:30:56.631" v="7529" actId="21"/>
          <ac:spMkLst>
            <pc:docMk/>
            <pc:sldMk cId="437001249" sldId="271"/>
            <ac:spMk id="22" creationId="{0D8644A8-0E1B-A4BA-7E40-29469B9FEB33}"/>
          </ac:spMkLst>
        </pc:spChg>
        <pc:spChg chg="add del mod">
          <ac:chgData name="Mukund Sutrave" userId="efe81d1a77754d43" providerId="LiveId" clId="{121C8B93-C1D1-4A5E-AACE-2DBD11B7DC6F}" dt="2023-05-31T11:57:46.805" v="6984" actId="478"/>
          <ac:spMkLst>
            <pc:docMk/>
            <pc:sldMk cId="437001249" sldId="271"/>
            <ac:spMk id="22" creationId="{DDAFDC22-B928-1310-05EF-E752CE43CBEA}"/>
          </ac:spMkLst>
        </pc:spChg>
        <pc:spChg chg="add del mod">
          <ac:chgData name="Mukund Sutrave" userId="efe81d1a77754d43" providerId="LiveId" clId="{121C8B93-C1D1-4A5E-AACE-2DBD11B7DC6F}" dt="2023-05-31T22:30:56.631" v="7529" actId="21"/>
          <ac:spMkLst>
            <pc:docMk/>
            <pc:sldMk cId="437001249" sldId="271"/>
            <ac:spMk id="23" creationId="{0CF4548A-6D2D-18F7-B3A9-3739E35A84B6}"/>
          </ac:spMkLst>
        </pc:spChg>
        <pc:spChg chg="add del mod">
          <ac:chgData name="Mukund Sutrave" userId="efe81d1a77754d43" providerId="LiveId" clId="{121C8B93-C1D1-4A5E-AACE-2DBD11B7DC6F}" dt="2023-05-31T11:57:46.805" v="6984" actId="478"/>
          <ac:spMkLst>
            <pc:docMk/>
            <pc:sldMk cId="437001249" sldId="271"/>
            <ac:spMk id="23" creationId="{F6A3AA05-01F3-BEBF-DDAA-4294B8D751D8}"/>
          </ac:spMkLst>
        </pc:spChg>
        <pc:spChg chg="add del mod">
          <ac:chgData name="Mukund Sutrave" userId="efe81d1a77754d43" providerId="LiveId" clId="{121C8B93-C1D1-4A5E-AACE-2DBD11B7DC6F}" dt="2023-05-31T22:30:56.631" v="7529" actId="21"/>
          <ac:spMkLst>
            <pc:docMk/>
            <pc:sldMk cId="437001249" sldId="271"/>
            <ac:spMk id="24" creationId="{91FC1505-EF63-5C08-6B53-AB37DFAF4254}"/>
          </ac:spMkLst>
        </pc:spChg>
        <pc:spChg chg="add del mod">
          <ac:chgData name="Mukund Sutrave" userId="efe81d1a77754d43" providerId="LiveId" clId="{121C8B93-C1D1-4A5E-AACE-2DBD11B7DC6F}" dt="2023-05-31T11:57:46.805" v="6984" actId="478"/>
          <ac:spMkLst>
            <pc:docMk/>
            <pc:sldMk cId="437001249" sldId="271"/>
            <ac:spMk id="24" creationId="{E8C7ACE3-6C93-5B8B-26F4-B470168EA9F0}"/>
          </ac:spMkLst>
        </pc:spChg>
        <pc:spChg chg="add del mod">
          <ac:chgData name="Mukund Sutrave" userId="efe81d1a77754d43" providerId="LiveId" clId="{121C8B93-C1D1-4A5E-AACE-2DBD11B7DC6F}" dt="2023-05-31T22:30:56.631" v="7529" actId="21"/>
          <ac:spMkLst>
            <pc:docMk/>
            <pc:sldMk cId="437001249" sldId="271"/>
            <ac:spMk id="25" creationId="{686E482C-BE13-6F0C-EC99-DBAEDCEF3993}"/>
          </ac:spMkLst>
        </pc:spChg>
        <pc:spChg chg="add del mod">
          <ac:chgData name="Mukund Sutrave" userId="efe81d1a77754d43" providerId="LiveId" clId="{121C8B93-C1D1-4A5E-AACE-2DBD11B7DC6F}" dt="2023-05-31T11:57:53.362" v="6986" actId="478"/>
          <ac:spMkLst>
            <pc:docMk/>
            <pc:sldMk cId="437001249" sldId="271"/>
            <ac:spMk id="25" creationId="{D344D703-462C-E99A-7C17-F7DE0CF8B77B}"/>
          </ac:spMkLst>
        </pc:spChg>
        <pc:spChg chg="add mod">
          <ac:chgData name="Mukund Sutrave" userId="efe81d1a77754d43" providerId="LiveId" clId="{121C8B93-C1D1-4A5E-AACE-2DBD11B7DC6F}" dt="2023-05-31T22:44:04.485" v="8070" actId="1038"/>
          <ac:spMkLst>
            <pc:docMk/>
            <pc:sldMk cId="437001249" sldId="271"/>
            <ac:spMk id="26" creationId="{841EFEB4-3DFA-3B95-B594-FA29C93D0126}"/>
          </ac:spMkLst>
        </pc:spChg>
        <pc:spChg chg="add mod">
          <ac:chgData name="Mukund Sutrave" userId="efe81d1a77754d43" providerId="LiveId" clId="{121C8B93-C1D1-4A5E-AACE-2DBD11B7DC6F}" dt="2023-05-31T22:44:04.485" v="8070" actId="1038"/>
          <ac:spMkLst>
            <pc:docMk/>
            <pc:sldMk cId="437001249" sldId="271"/>
            <ac:spMk id="27" creationId="{CBDB52CA-8E71-5610-4E23-DC9F22358B3F}"/>
          </ac:spMkLst>
        </pc:spChg>
        <pc:spChg chg="add mod">
          <ac:chgData name="Mukund Sutrave" userId="efe81d1a77754d43" providerId="LiveId" clId="{121C8B93-C1D1-4A5E-AACE-2DBD11B7DC6F}" dt="2023-05-31T22:44:04.485" v="8070" actId="1038"/>
          <ac:spMkLst>
            <pc:docMk/>
            <pc:sldMk cId="437001249" sldId="271"/>
            <ac:spMk id="28" creationId="{9494597F-3BD7-16F1-7C1A-504EC4663D7A}"/>
          </ac:spMkLst>
        </pc:spChg>
        <pc:spChg chg="add mod">
          <ac:chgData name="Mukund Sutrave" userId="efe81d1a77754d43" providerId="LiveId" clId="{121C8B93-C1D1-4A5E-AACE-2DBD11B7DC6F}" dt="2023-05-31T22:44:04.485" v="8070" actId="1038"/>
          <ac:spMkLst>
            <pc:docMk/>
            <pc:sldMk cId="437001249" sldId="271"/>
            <ac:spMk id="29" creationId="{B268A582-E542-8146-45A9-7211127F458A}"/>
          </ac:spMkLst>
        </pc:spChg>
        <pc:spChg chg="add del mod">
          <ac:chgData name="Mukund Sutrave" userId="efe81d1a77754d43" providerId="LiveId" clId="{121C8B93-C1D1-4A5E-AACE-2DBD11B7DC6F}" dt="2023-05-31T12:02:00.385" v="7183" actId="478"/>
          <ac:spMkLst>
            <pc:docMk/>
            <pc:sldMk cId="437001249" sldId="271"/>
            <ac:spMk id="30" creationId="{4646853E-61A6-38CA-F4D0-8DF5448286B0}"/>
          </ac:spMkLst>
        </pc:spChg>
        <pc:spChg chg="add del mod">
          <ac:chgData name="Mukund Sutrave" userId="efe81d1a77754d43" providerId="LiveId" clId="{121C8B93-C1D1-4A5E-AACE-2DBD11B7DC6F}" dt="2023-05-31T22:30:56.631" v="7529" actId="21"/>
          <ac:spMkLst>
            <pc:docMk/>
            <pc:sldMk cId="437001249" sldId="271"/>
            <ac:spMk id="30" creationId="{B5CEECF4-60DF-5E4C-2066-A95142DEB683}"/>
          </ac:spMkLst>
        </pc:spChg>
        <pc:spChg chg="add del mod">
          <ac:chgData name="Mukund Sutrave" userId="efe81d1a77754d43" providerId="LiveId" clId="{121C8B93-C1D1-4A5E-AACE-2DBD11B7DC6F}" dt="2023-05-31T22:38:15.746" v="7818" actId="478"/>
          <ac:spMkLst>
            <pc:docMk/>
            <pc:sldMk cId="437001249" sldId="271"/>
            <ac:spMk id="31" creationId="{50ABAA67-1384-452D-48EB-5EF77E8B24EC}"/>
          </ac:spMkLst>
        </pc:spChg>
        <pc:spChg chg="add del mod">
          <ac:chgData name="Mukund Sutrave" userId="efe81d1a77754d43" providerId="LiveId" clId="{121C8B93-C1D1-4A5E-AACE-2DBD11B7DC6F}" dt="2023-05-31T22:30:56.631" v="7529" actId="21"/>
          <ac:spMkLst>
            <pc:docMk/>
            <pc:sldMk cId="437001249" sldId="271"/>
            <ac:spMk id="32" creationId="{2E4777C5-4CAD-0D71-36C9-91A2F4828CD8}"/>
          </ac:spMkLst>
        </pc:spChg>
        <pc:spChg chg="add del mod">
          <ac:chgData name="Mukund Sutrave" userId="efe81d1a77754d43" providerId="LiveId" clId="{121C8B93-C1D1-4A5E-AACE-2DBD11B7DC6F}" dt="2023-05-31T22:30:56.631" v="7529" actId="21"/>
          <ac:spMkLst>
            <pc:docMk/>
            <pc:sldMk cId="437001249" sldId="271"/>
            <ac:spMk id="33" creationId="{FF8F6672-4CF4-09C8-0976-5BECA7DC80BF}"/>
          </ac:spMkLst>
        </pc:spChg>
        <pc:spChg chg="add del mod">
          <ac:chgData name="Mukund Sutrave" userId="efe81d1a77754d43" providerId="LiveId" clId="{121C8B93-C1D1-4A5E-AACE-2DBD11B7DC6F}" dt="2023-05-31T22:30:56.631" v="7529" actId="21"/>
          <ac:spMkLst>
            <pc:docMk/>
            <pc:sldMk cId="437001249" sldId="271"/>
            <ac:spMk id="34" creationId="{7D2DC1D2-C2A7-923B-8A67-55B22C6197AC}"/>
          </ac:spMkLst>
        </pc:spChg>
        <pc:spChg chg="add del mod">
          <ac:chgData name="Mukund Sutrave" userId="efe81d1a77754d43" providerId="LiveId" clId="{121C8B93-C1D1-4A5E-AACE-2DBD11B7DC6F}" dt="2023-05-31T22:30:56.631" v="7529" actId="21"/>
          <ac:spMkLst>
            <pc:docMk/>
            <pc:sldMk cId="437001249" sldId="271"/>
            <ac:spMk id="35" creationId="{F5AD5308-4DA3-924B-8106-3701AF48624C}"/>
          </ac:spMkLst>
        </pc:spChg>
        <pc:spChg chg="add del mod">
          <ac:chgData name="Mukund Sutrave" userId="efe81d1a77754d43" providerId="LiveId" clId="{121C8B93-C1D1-4A5E-AACE-2DBD11B7DC6F}" dt="2023-05-31T22:34:04.975" v="7735" actId="478"/>
          <ac:spMkLst>
            <pc:docMk/>
            <pc:sldMk cId="437001249" sldId="271"/>
            <ac:spMk id="36" creationId="{0C88ED13-8624-6CF2-3319-994D8B96016A}"/>
          </ac:spMkLst>
        </pc:spChg>
        <pc:spChg chg="add del mod">
          <ac:chgData name="Mukund Sutrave" userId="efe81d1a77754d43" providerId="LiveId" clId="{121C8B93-C1D1-4A5E-AACE-2DBD11B7DC6F}" dt="2023-05-31T22:35:05.181" v="7762" actId="478"/>
          <ac:spMkLst>
            <pc:docMk/>
            <pc:sldMk cId="437001249" sldId="271"/>
            <ac:spMk id="37" creationId="{58E4092B-08D9-0863-4D5E-6FF5E189EBDE}"/>
          </ac:spMkLst>
        </pc:spChg>
        <pc:spChg chg="add del mod">
          <ac:chgData name="Mukund Sutrave" userId="efe81d1a77754d43" providerId="LiveId" clId="{121C8B93-C1D1-4A5E-AACE-2DBD11B7DC6F}" dt="2023-05-31T22:35:05.181" v="7762" actId="478"/>
          <ac:spMkLst>
            <pc:docMk/>
            <pc:sldMk cId="437001249" sldId="271"/>
            <ac:spMk id="38" creationId="{1EB697AF-47BC-3418-7FC0-AE7615F5297C}"/>
          </ac:spMkLst>
        </pc:spChg>
        <pc:spChg chg="add del mod">
          <ac:chgData name="Mukund Sutrave" userId="efe81d1a77754d43" providerId="LiveId" clId="{121C8B93-C1D1-4A5E-AACE-2DBD11B7DC6F}" dt="2023-05-31T22:36:29.171" v="7791" actId="478"/>
          <ac:spMkLst>
            <pc:docMk/>
            <pc:sldMk cId="437001249" sldId="271"/>
            <ac:spMk id="39" creationId="{0F348932-8F67-B609-A9C9-05DFE81EF99B}"/>
          </ac:spMkLst>
        </pc:spChg>
        <pc:spChg chg="add mod">
          <ac:chgData name="Mukund Sutrave" userId="efe81d1a77754d43" providerId="LiveId" clId="{121C8B93-C1D1-4A5E-AACE-2DBD11B7DC6F}" dt="2023-05-31T22:44:04.485" v="8070" actId="1038"/>
          <ac:spMkLst>
            <pc:docMk/>
            <pc:sldMk cId="437001249" sldId="271"/>
            <ac:spMk id="40" creationId="{1BF71F33-970C-DFF8-22E8-B4625FFCEA88}"/>
          </ac:spMkLst>
        </pc:spChg>
        <pc:spChg chg="add del mod">
          <ac:chgData name="Mukund Sutrave" userId="efe81d1a77754d43" providerId="LiveId" clId="{121C8B93-C1D1-4A5E-AACE-2DBD11B7DC6F}" dt="2023-05-31T22:34:52.105" v="7753" actId="478"/>
          <ac:spMkLst>
            <pc:docMk/>
            <pc:sldMk cId="437001249" sldId="271"/>
            <ac:spMk id="41" creationId="{4E4E9951-A050-1035-7FF7-1AE6D915677E}"/>
          </ac:spMkLst>
        </pc:spChg>
        <pc:spChg chg="add mod">
          <ac:chgData name="Mukund Sutrave" userId="efe81d1a77754d43" providerId="LiveId" clId="{121C8B93-C1D1-4A5E-AACE-2DBD11B7DC6F}" dt="2023-05-31T22:44:04.485" v="8070" actId="1038"/>
          <ac:spMkLst>
            <pc:docMk/>
            <pc:sldMk cId="437001249" sldId="271"/>
            <ac:spMk id="42" creationId="{77A20238-18FC-0D7C-EA80-27635545B079}"/>
          </ac:spMkLst>
        </pc:spChg>
        <pc:spChg chg="add mod">
          <ac:chgData name="Mukund Sutrave" userId="efe81d1a77754d43" providerId="LiveId" clId="{121C8B93-C1D1-4A5E-AACE-2DBD11B7DC6F}" dt="2023-05-31T22:44:04.485" v="8070" actId="1038"/>
          <ac:spMkLst>
            <pc:docMk/>
            <pc:sldMk cId="437001249" sldId="271"/>
            <ac:spMk id="43" creationId="{F1E6038D-F025-3B94-765F-C8A8E6542A1D}"/>
          </ac:spMkLst>
        </pc:spChg>
        <pc:spChg chg="add mod">
          <ac:chgData name="Mukund Sutrave" userId="efe81d1a77754d43" providerId="LiveId" clId="{121C8B93-C1D1-4A5E-AACE-2DBD11B7DC6F}" dt="2023-05-31T22:44:04.485" v="8070" actId="1038"/>
          <ac:spMkLst>
            <pc:docMk/>
            <pc:sldMk cId="437001249" sldId="271"/>
            <ac:spMk id="44" creationId="{138B1D8E-72A3-0819-0B60-E09F441500A7}"/>
          </ac:spMkLst>
        </pc:spChg>
        <pc:spChg chg="add mod">
          <ac:chgData name="Mukund Sutrave" userId="efe81d1a77754d43" providerId="LiveId" clId="{121C8B93-C1D1-4A5E-AACE-2DBD11B7DC6F}" dt="2023-05-31T22:44:04.485" v="8070" actId="1038"/>
          <ac:spMkLst>
            <pc:docMk/>
            <pc:sldMk cId="437001249" sldId="271"/>
            <ac:spMk id="45" creationId="{FEA5FF96-938A-E4D7-9A00-6632E891A989}"/>
          </ac:spMkLst>
        </pc:spChg>
        <pc:spChg chg="add mod">
          <ac:chgData name="Mukund Sutrave" userId="efe81d1a77754d43" providerId="LiveId" clId="{121C8B93-C1D1-4A5E-AACE-2DBD11B7DC6F}" dt="2023-05-31T22:44:04.485" v="8070" actId="1038"/>
          <ac:spMkLst>
            <pc:docMk/>
            <pc:sldMk cId="437001249" sldId="271"/>
            <ac:spMk id="46" creationId="{EA583020-ADCD-030F-7A2F-D6FEA0513342}"/>
          </ac:spMkLst>
        </pc:spChg>
        <pc:spChg chg="add mod">
          <ac:chgData name="Mukund Sutrave" userId="efe81d1a77754d43" providerId="LiveId" clId="{121C8B93-C1D1-4A5E-AACE-2DBD11B7DC6F}" dt="2023-05-31T22:44:04.485" v="8070" actId="1038"/>
          <ac:spMkLst>
            <pc:docMk/>
            <pc:sldMk cId="437001249" sldId="271"/>
            <ac:spMk id="47" creationId="{9E553FBF-C43D-7BBD-EB20-2B428D14A45B}"/>
          </ac:spMkLst>
        </pc:spChg>
        <pc:spChg chg="add mod">
          <ac:chgData name="Mukund Sutrave" userId="efe81d1a77754d43" providerId="LiveId" clId="{121C8B93-C1D1-4A5E-AACE-2DBD11B7DC6F}" dt="2023-05-31T22:44:04.485" v="8070" actId="1038"/>
          <ac:spMkLst>
            <pc:docMk/>
            <pc:sldMk cId="437001249" sldId="271"/>
            <ac:spMk id="48" creationId="{A67F63E6-E788-E1C5-AFDA-CAB45A35219A}"/>
          </ac:spMkLst>
        </pc:spChg>
        <pc:spChg chg="add mod">
          <ac:chgData name="Mukund Sutrave" userId="efe81d1a77754d43" providerId="LiveId" clId="{121C8B93-C1D1-4A5E-AACE-2DBD11B7DC6F}" dt="2023-05-31T22:44:04.485" v="8070" actId="1038"/>
          <ac:spMkLst>
            <pc:docMk/>
            <pc:sldMk cId="437001249" sldId="271"/>
            <ac:spMk id="49" creationId="{CB7CAD72-DDE0-5BA0-197E-B511A0B14B93}"/>
          </ac:spMkLst>
        </pc:spChg>
        <pc:spChg chg="add mod">
          <ac:chgData name="Mukund Sutrave" userId="efe81d1a77754d43" providerId="LiveId" clId="{121C8B93-C1D1-4A5E-AACE-2DBD11B7DC6F}" dt="2023-05-31T22:57:36.253" v="8425" actId="207"/>
          <ac:spMkLst>
            <pc:docMk/>
            <pc:sldMk cId="437001249" sldId="271"/>
            <ac:spMk id="50" creationId="{9DEFFE9F-0339-09B5-D464-66C0E310D67D}"/>
          </ac:spMkLst>
        </pc:spChg>
        <pc:spChg chg="add mod">
          <ac:chgData name="Mukund Sutrave" userId="efe81d1a77754d43" providerId="LiveId" clId="{121C8B93-C1D1-4A5E-AACE-2DBD11B7DC6F}" dt="2023-05-31T22:44:04.485" v="8070" actId="1038"/>
          <ac:spMkLst>
            <pc:docMk/>
            <pc:sldMk cId="437001249" sldId="271"/>
            <ac:spMk id="52" creationId="{1ABEFEBE-BAAD-FE3D-1E89-DCE70789E36F}"/>
          </ac:spMkLst>
        </pc:spChg>
        <pc:spChg chg="add mod">
          <ac:chgData name="Mukund Sutrave" userId="efe81d1a77754d43" providerId="LiveId" clId="{121C8B93-C1D1-4A5E-AACE-2DBD11B7DC6F}" dt="2023-05-31T22:44:04.485" v="8070" actId="1038"/>
          <ac:spMkLst>
            <pc:docMk/>
            <pc:sldMk cId="437001249" sldId="271"/>
            <ac:spMk id="53" creationId="{0E121982-288D-542B-CEDA-98E574A8DF19}"/>
          </ac:spMkLst>
        </pc:spChg>
        <pc:spChg chg="add mod">
          <ac:chgData name="Mukund Sutrave" userId="efe81d1a77754d43" providerId="LiveId" clId="{121C8B93-C1D1-4A5E-AACE-2DBD11B7DC6F}" dt="2023-05-31T22:44:04.485" v="8070" actId="1038"/>
          <ac:spMkLst>
            <pc:docMk/>
            <pc:sldMk cId="437001249" sldId="271"/>
            <ac:spMk id="54" creationId="{B1A9981F-7DE3-72BD-F87F-50F6FD34E90E}"/>
          </ac:spMkLst>
        </pc:spChg>
        <pc:spChg chg="add mod">
          <ac:chgData name="Mukund Sutrave" userId="efe81d1a77754d43" providerId="LiveId" clId="{121C8B93-C1D1-4A5E-AACE-2DBD11B7DC6F}" dt="2023-05-31T22:44:04.485" v="8070" actId="1038"/>
          <ac:spMkLst>
            <pc:docMk/>
            <pc:sldMk cId="437001249" sldId="271"/>
            <ac:spMk id="55" creationId="{21E03860-7B68-927E-56F5-2C6AF32F126B}"/>
          </ac:spMkLst>
        </pc:spChg>
        <pc:spChg chg="add mod">
          <ac:chgData name="Mukund Sutrave" userId="efe81d1a77754d43" providerId="LiveId" clId="{121C8B93-C1D1-4A5E-AACE-2DBD11B7DC6F}" dt="2023-05-31T22:44:04.485" v="8070" actId="1038"/>
          <ac:spMkLst>
            <pc:docMk/>
            <pc:sldMk cId="437001249" sldId="271"/>
            <ac:spMk id="56" creationId="{BB01BD4F-7EC4-649E-3D50-A0D455A121F1}"/>
          </ac:spMkLst>
        </pc:spChg>
        <pc:spChg chg="add mod">
          <ac:chgData name="Mukund Sutrave" userId="efe81d1a77754d43" providerId="LiveId" clId="{121C8B93-C1D1-4A5E-AACE-2DBD11B7DC6F}" dt="2023-05-31T22:44:04.485" v="8070" actId="1038"/>
          <ac:spMkLst>
            <pc:docMk/>
            <pc:sldMk cId="437001249" sldId="271"/>
            <ac:spMk id="57" creationId="{0645A203-ABE9-5CEF-E88B-DFC2E5C92318}"/>
          </ac:spMkLst>
        </pc:spChg>
        <pc:spChg chg="add mod">
          <ac:chgData name="Mukund Sutrave" userId="efe81d1a77754d43" providerId="LiveId" clId="{121C8B93-C1D1-4A5E-AACE-2DBD11B7DC6F}" dt="2023-05-31T22:44:04.485" v="8070" actId="1038"/>
          <ac:spMkLst>
            <pc:docMk/>
            <pc:sldMk cId="437001249" sldId="271"/>
            <ac:spMk id="58" creationId="{5557B047-55D5-F786-12F1-5A5D8DB6E2C0}"/>
          </ac:spMkLst>
        </pc:spChg>
        <pc:spChg chg="add mod">
          <ac:chgData name="Mukund Sutrave" userId="efe81d1a77754d43" providerId="LiveId" clId="{121C8B93-C1D1-4A5E-AACE-2DBD11B7DC6F}" dt="2023-05-31T22:44:04.485" v="8070" actId="1038"/>
          <ac:spMkLst>
            <pc:docMk/>
            <pc:sldMk cId="437001249" sldId="271"/>
            <ac:spMk id="59" creationId="{AC7966A6-D9D2-07FD-95F9-21B2A61144EB}"/>
          </ac:spMkLst>
        </pc:spChg>
        <pc:spChg chg="add mod">
          <ac:chgData name="Mukund Sutrave" userId="efe81d1a77754d43" providerId="LiveId" clId="{121C8B93-C1D1-4A5E-AACE-2DBD11B7DC6F}" dt="2023-05-31T22:44:04.485" v="8070" actId="1038"/>
          <ac:spMkLst>
            <pc:docMk/>
            <pc:sldMk cId="437001249" sldId="271"/>
            <ac:spMk id="60" creationId="{C230AF0A-C565-09D1-D07F-ABD9CDC62A3A}"/>
          </ac:spMkLst>
        </pc:spChg>
        <pc:spChg chg="add mod">
          <ac:chgData name="Mukund Sutrave" userId="efe81d1a77754d43" providerId="LiveId" clId="{121C8B93-C1D1-4A5E-AACE-2DBD11B7DC6F}" dt="2023-05-31T22:57:36.253" v="8425" actId="207"/>
          <ac:spMkLst>
            <pc:docMk/>
            <pc:sldMk cId="437001249" sldId="271"/>
            <ac:spMk id="61" creationId="{629D2B5F-6B7A-8158-1E22-C6EA4FA55875}"/>
          </ac:spMkLst>
        </pc:spChg>
        <pc:spChg chg="add mod">
          <ac:chgData name="Mukund Sutrave" userId="efe81d1a77754d43" providerId="LiveId" clId="{121C8B93-C1D1-4A5E-AACE-2DBD11B7DC6F}" dt="2023-05-31T22:44:04.485" v="8070" actId="1038"/>
          <ac:spMkLst>
            <pc:docMk/>
            <pc:sldMk cId="437001249" sldId="271"/>
            <ac:spMk id="64" creationId="{6B499772-5C9D-15B4-0D96-F90185ACC68B}"/>
          </ac:spMkLst>
        </pc:spChg>
        <pc:spChg chg="add mod">
          <ac:chgData name="Mukund Sutrave" userId="efe81d1a77754d43" providerId="LiveId" clId="{121C8B93-C1D1-4A5E-AACE-2DBD11B7DC6F}" dt="2023-05-31T22:44:04.485" v="8070" actId="1038"/>
          <ac:spMkLst>
            <pc:docMk/>
            <pc:sldMk cId="437001249" sldId="271"/>
            <ac:spMk id="65" creationId="{A93F82E7-B3E9-C09F-F63E-8D79034F3913}"/>
          </ac:spMkLst>
        </pc:spChg>
        <pc:spChg chg="add mod">
          <ac:chgData name="Mukund Sutrave" userId="efe81d1a77754d43" providerId="LiveId" clId="{121C8B93-C1D1-4A5E-AACE-2DBD11B7DC6F}" dt="2023-05-31T22:44:04.485" v="8070" actId="1038"/>
          <ac:spMkLst>
            <pc:docMk/>
            <pc:sldMk cId="437001249" sldId="271"/>
            <ac:spMk id="66" creationId="{8EAB21F8-EB80-D82D-5265-DDBE17423AC7}"/>
          </ac:spMkLst>
        </pc:spChg>
        <pc:spChg chg="add del mod">
          <ac:chgData name="Mukund Sutrave" userId="efe81d1a77754d43" providerId="LiveId" clId="{121C8B93-C1D1-4A5E-AACE-2DBD11B7DC6F}" dt="2023-05-31T22:39:03.094" v="7840" actId="478"/>
          <ac:spMkLst>
            <pc:docMk/>
            <pc:sldMk cId="437001249" sldId="271"/>
            <ac:spMk id="67" creationId="{49B13153-AE26-AE3D-83D3-F05159314D94}"/>
          </ac:spMkLst>
        </pc:spChg>
        <pc:spChg chg="add del mod">
          <ac:chgData name="Mukund Sutrave" userId="efe81d1a77754d43" providerId="LiveId" clId="{121C8B93-C1D1-4A5E-AACE-2DBD11B7DC6F}" dt="2023-05-31T22:39:03.094" v="7840" actId="478"/>
          <ac:spMkLst>
            <pc:docMk/>
            <pc:sldMk cId="437001249" sldId="271"/>
            <ac:spMk id="68" creationId="{4B74A78A-A2BB-38B6-156E-BCC7F951CA9B}"/>
          </ac:spMkLst>
        </pc:spChg>
        <pc:spChg chg="add mod">
          <ac:chgData name="Mukund Sutrave" userId="efe81d1a77754d43" providerId="LiveId" clId="{121C8B93-C1D1-4A5E-AACE-2DBD11B7DC6F}" dt="2023-05-31T22:44:04.485" v="8070" actId="1038"/>
          <ac:spMkLst>
            <pc:docMk/>
            <pc:sldMk cId="437001249" sldId="271"/>
            <ac:spMk id="69" creationId="{05BCC78D-D1E2-B42D-1909-C4DAC1FE512C}"/>
          </ac:spMkLst>
        </pc:spChg>
        <pc:spChg chg="add mod">
          <ac:chgData name="Mukund Sutrave" userId="efe81d1a77754d43" providerId="LiveId" clId="{121C8B93-C1D1-4A5E-AACE-2DBD11B7DC6F}" dt="2023-05-31T22:44:04.485" v="8070" actId="1038"/>
          <ac:spMkLst>
            <pc:docMk/>
            <pc:sldMk cId="437001249" sldId="271"/>
            <ac:spMk id="70" creationId="{297C31FF-A104-E4A2-B067-3BB3DAF782AD}"/>
          </ac:spMkLst>
        </pc:spChg>
        <pc:spChg chg="add mod">
          <ac:chgData name="Mukund Sutrave" userId="efe81d1a77754d43" providerId="LiveId" clId="{121C8B93-C1D1-4A5E-AACE-2DBD11B7DC6F}" dt="2023-05-31T22:44:04.485" v="8070" actId="1038"/>
          <ac:spMkLst>
            <pc:docMk/>
            <pc:sldMk cId="437001249" sldId="271"/>
            <ac:spMk id="71" creationId="{6C781E16-5D82-04AA-F3F2-73DA3158C2E6}"/>
          </ac:spMkLst>
        </pc:spChg>
        <pc:spChg chg="add mod">
          <ac:chgData name="Mukund Sutrave" userId="efe81d1a77754d43" providerId="LiveId" clId="{121C8B93-C1D1-4A5E-AACE-2DBD11B7DC6F}" dt="2023-05-31T22:44:04.485" v="8070" actId="1038"/>
          <ac:spMkLst>
            <pc:docMk/>
            <pc:sldMk cId="437001249" sldId="271"/>
            <ac:spMk id="72" creationId="{6E357446-F6EF-119F-4459-DD55606F4CA7}"/>
          </ac:spMkLst>
        </pc:spChg>
        <pc:spChg chg="add mod">
          <ac:chgData name="Mukund Sutrave" userId="efe81d1a77754d43" providerId="LiveId" clId="{121C8B93-C1D1-4A5E-AACE-2DBD11B7DC6F}" dt="2023-05-31T22:44:04.485" v="8070" actId="1038"/>
          <ac:spMkLst>
            <pc:docMk/>
            <pc:sldMk cId="437001249" sldId="271"/>
            <ac:spMk id="73" creationId="{775181B9-9D4E-66D3-D143-5693AB739BC0}"/>
          </ac:spMkLst>
        </pc:spChg>
        <pc:spChg chg="add mod">
          <ac:chgData name="Mukund Sutrave" userId="efe81d1a77754d43" providerId="LiveId" clId="{121C8B93-C1D1-4A5E-AACE-2DBD11B7DC6F}" dt="2023-05-31T22:44:04.485" v="8070" actId="1038"/>
          <ac:spMkLst>
            <pc:docMk/>
            <pc:sldMk cId="437001249" sldId="271"/>
            <ac:spMk id="74" creationId="{781F0BCE-F6C9-AE42-EAFE-4AAF03BEB151}"/>
          </ac:spMkLst>
        </pc:spChg>
        <pc:spChg chg="add mod">
          <ac:chgData name="Mukund Sutrave" userId="efe81d1a77754d43" providerId="LiveId" clId="{121C8B93-C1D1-4A5E-AACE-2DBD11B7DC6F}" dt="2023-05-31T22:44:04.485" v="8070" actId="1038"/>
          <ac:spMkLst>
            <pc:docMk/>
            <pc:sldMk cId="437001249" sldId="271"/>
            <ac:spMk id="75" creationId="{22BC0F67-EE42-1BCD-E301-1B74654ED508}"/>
          </ac:spMkLst>
        </pc:spChg>
        <pc:spChg chg="add mod">
          <ac:chgData name="Mukund Sutrave" userId="efe81d1a77754d43" providerId="LiveId" clId="{121C8B93-C1D1-4A5E-AACE-2DBD11B7DC6F}" dt="2023-05-31T22:44:04.485" v="8070" actId="1038"/>
          <ac:spMkLst>
            <pc:docMk/>
            <pc:sldMk cId="437001249" sldId="271"/>
            <ac:spMk id="76" creationId="{8090702F-A3D9-C650-D08A-FFFA1C90959E}"/>
          </ac:spMkLst>
        </pc:spChg>
        <pc:spChg chg="add mod">
          <ac:chgData name="Mukund Sutrave" userId="efe81d1a77754d43" providerId="LiveId" clId="{121C8B93-C1D1-4A5E-AACE-2DBD11B7DC6F}" dt="2023-05-31T22:44:04.485" v="8070" actId="1038"/>
          <ac:spMkLst>
            <pc:docMk/>
            <pc:sldMk cId="437001249" sldId="271"/>
            <ac:spMk id="77" creationId="{0038501A-289A-8E63-0DC8-C896FC890C37}"/>
          </ac:spMkLst>
        </pc:spChg>
        <pc:spChg chg="add del mod">
          <ac:chgData name="Mukund Sutrave" userId="efe81d1a77754d43" providerId="LiveId" clId="{121C8B93-C1D1-4A5E-AACE-2DBD11B7DC6F}" dt="2023-05-31T22:43:59.174" v="8017" actId="21"/>
          <ac:spMkLst>
            <pc:docMk/>
            <pc:sldMk cId="437001249" sldId="271"/>
            <ac:spMk id="82" creationId="{46EA4D9D-82CC-B779-5DCE-6EC72B43BEC1}"/>
          </ac:spMkLst>
        </pc:spChg>
        <pc:spChg chg="add del mod">
          <ac:chgData name="Mukund Sutrave" userId="efe81d1a77754d43" providerId="LiveId" clId="{121C8B93-C1D1-4A5E-AACE-2DBD11B7DC6F}" dt="2023-05-31T22:43:59.174" v="8017" actId="21"/>
          <ac:spMkLst>
            <pc:docMk/>
            <pc:sldMk cId="437001249" sldId="271"/>
            <ac:spMk id="83" creationId="{8D4A3288-0A70-9CD3-9261-58AF9829613C}"/>
          </ac:spMkLst>
        </pc:spChg>
        <pc:spChg chg="add del mod">
          <ac:chgData name="Mukund Sutrave" userId="efe81d1a77754d43" providerId="LiveId" clId="{121C8B93-C1D1-4A5E-AACE-2DBD11B7DC6F}" dt="2023-05-31T22:43:59.174" v="8017" actId="21"/>
          <ac:spMkLst>
            <pc:docMk/>
            <pc:sldMk cId="437001249" sldId="271"/>
            <ac:spMk id="84" creationId="{57963570-AF6E-F943-90A0-80649272FD5B}"/>
          </ac:spMkLst>
        </pc:spChg>
        <pc:spChg chg="add del mod">
          <ac:chgData name="Mukund Sutrave" userId="efe81d1a77754d43" providerId="LiveId" clId="{121C8B93-C1D1-4A5E-AACE-2DBD11B7DC6F}" dt="2023-05-31T22:43:22.756" v="7988" actId="478"/>
          <ac:spMkLst>
            <pc:docMk/>
            <pc:sldMk cId="437001249" sldId="271"/>
            <ac:spMk id="87" creationId="{7EBC9304-D39C-B0BB-5E4F-36DF9F862E8A}"/>
          </ac:spMkLst>
        </pc:spChg>
        <pc:spChg chg="add del mod">
          <ac:chgData name="Mukund Sutrave" userId="efe81d1a77754d43" providerId="LiveId" clId="{121C8B93-C1D1-4A5E-AACE-2DBD11B7DC6F}" dt="2023-05-31T22:43:59.174" v="8017" actId="21"/>
          <ac:spMkLst>
            <pc:docMk/>
            <pc:sldMk cId="437001249" sldId="271"/>
            <ac:spMk id="88" creationId="{96DBBF1B-EA3B-19FC-0779-D11AA6BAB6BC}"/>
          </ac:spMkLst>
        </pc:spChg>
        <pc:spChg chg="add del mod">
          <ac:chgData name="Mukund Sutrave" userId="efe81d1a77754d43" providerId="LiveId" clId="{121C8B93-C1D1-4A5E-AACE-2DBD11B7DC6F}" dt="2023-05-31T22:43:59.174" v="8017" actId="21"/>
          <ac:spMkLst>
            <pc:docMk/>
            <pc:sldMk cId="437001249" sldId="271"/>
            <ac:spMk id="89" creationId="{F1DC8BB9-26E2-0841-A7D8-798D24B8DA23}"/>
          </ac:spMkLst>
        </pc:spChg>
        <pc:spChg chg="add del mod">
          <ac:chgData name="Mukund Sutrave" userId="efe81d1a77754d43" providerId="LiveId" clId="{121C8B93-C1D1-4A5E-AACE-2DBD11B7DC6F}" dt="2023-05-31T22:43:59.174" v="8017" actId="21"/>
          <ac:spMkLst>
            <pc:docMk/>
            <pc:sldMk cId="437001249" sldId="271"/>
            <ac:spMk id="90" creationId="{CAE05E36-E675-6447-AA7B-19DF070A4F20}"/>
          </ac:spMkLst>
        </pc:spChg>
        <pc:spChg chg="add del mod">
          <ac:chgData name="Mukund Sutrave" userId="efe81d1a77754d43" providerId="LiveId" clId="{121C8B93-C1D1-4A5E-AACE-2DBD11B7DC6F}" dt="2023-05-31T22:43:59.174" v="8017" actId="21"/>
          <ac:spMkLst>
            <pc:docMk/>
            <pc:sldMk cId="437001249" sldId="271"/>
            <ac:spMk id="91" creationId="{6307A82E-58F3-6C79-DF2A-C00AE6A1F447}"/>
          </ac:spMkLst>
        </pc:spChg>
        <pc:spChg chg="add del mod">
          <ac:chgData name="Mukund Sutrave" userId="efe81d1a77754d43" providerId="LiveId" clId="{121C8B93-C1D1-4A5E-AACE-2DBD11B7DC6F}" dt="2023-05-31T22:43:59.174" v="8017" actId="21"/>
          <ac:spMkLst>
            <pc:docMk/>
            <pc:sldMk cId="437001249" sldId="271"/>
            <ac:spMk id="92" creationId="{CAB24FE4-FEE8-84DC-5FC5-D56FB27C93E8}"/>
          </ac:spMkLst>
        </pc:spChg>
        <pc:spChg chg="add del mod">
          <ac:chgData name="Mukund Sutrave" userId="efe81d1a77754d43" providerId="LiveId" clId="{121C8B93-C1D1-4A5E-AACE-2DBD11B7DC6F}" dt="2023-05-31T22:43:59.174" v="8017" actId="21"/>
          <ac:spMkLst>
            <pc:docMk/>
            <pc:sldMk cId="437001249" sldId="271"/>
            <ac:spMk id="93" creationId="{51B9219A-D85D-A6F9-AAE7-B038816CBA06}"/>
          </ac:spMkLst>
        </pc:spChg>
        <pc:spChg chg="add del mod">
          <ac:chgData name="Mukund Sutrave" userId="efe81d1a77754d43" providerId="LiveId" clId="{121C8B93-C1D1-4A5E-AACE-2DBD11B7DC6F}" dt="2023-05-31T22:43:59.174" v="8017" actId="21"/>
          <ac:spMkLst>
            <pc:docMk/>
            <pc:sldMk cId="437001249" sldId="271"/>
            <ac:spMk id="94" creationId="{976FD8F1-FECA-0F88-9195-E214C1D64E97}"/>
          </ac:spMkLst>
        </pc:spChg>
        <pc:spChg chg="add del mod">
          <ac:chgData name="Mukund Sutrave" userId="efe81d1a77754d43" providerId="LiveId" clId="{121C8B93-C1D1-4A5E-AACE-2DBD11B7DC6F}" dt="2023-05-31T22:43:59.174" v="8017" actId="21"/>
          <ac:spMkLst>
            <pc:docMk/>
            <pc:sldMk cId="437001249" sldId="271"/>
            <ac:spMk id="95" creationId="{13D82303-9C5A-EEEB-9F5D-B658A7B24E15}"/>
          </ac:spMkLst>
        </pc:spChg>
        <pc:spChg chg="add del mod">
          <ac:chgData name="Mukund Sutrave" userId="efe81d1a77754d43" providerId="LiveId" clId="{121C8B93-C1D1-4A5E-AACE-2DBD11B7DC6F}" dt="2023-05-31T22:43:59.174" v="8017" actId="21"/>
          <ac:spMkLst>
            <pc:docMk/>
            <pc:sldMk cId="437001249" sldId="271"/>
            <ac:spMk id="96" creationId="{C2F5BBEF-33EB-3ECE-56C8-B4651A959791}"/>
          </ac:spMkLst>
        </pc:spChg>
        <pc:spChg chg="add mod">
          <ac:chgData name="Mukund Sutrave" userId="efe81d1a77754d43" providerId="LiveId" clId="{121C8B93-C1D1-4A5E-AACE-2DBD11B7DC6F}" dt="2023-05-31T22:49:47.080" v="8270" actId="1076"/>
          <ac:spMkLst>
            <pc:docMk/>
            <pc:sldMk cId="437001249" sldId="271"/>
            <ac:spMk id="97" creationId="{2FD25BEC-EFD4-4308-039E-AC7D39C59333}"/>
          </ac:spMkLst>
        </pc:spChg>
        <pc:spChg chg="add mod">
          <ac:chgData name="Mukund Sutrave" userId="efe81d1a77754d43" providerId="LiveId" clId="{121C8B93-C1D1-4A5E-AACE-2DBD11B7DC6F}" dt="2023-05-31T22:52:08.989" v="8342" actId="20577"/>
          <ac:spMkLst>
            <pc:docMk/>
            <pc:sldMk cId="437001249" sldId="271"/>
            <ac:spMk id="100" creationId="{6257ECE8-D461-F5C2-E670-A197A1CBCD75}"/>
          </ac:spMkLst>
        </pc:spChg>
        <pc:picChg chg="add mod">
          <ac:chgData name="Mukund Sutrave" userId="efe81d1a77754d43" providerId="LiveId" clId="{121C8B93-C1D1-4A5E-AACE-2DBD11B7DC6F}" dt="2023-05-31T22:44:04.485" v="8070" actId="1038"/>
          <ac:picMkLst>
            <pc:docMk/>
            <pc:sldMk cId="437001249" sldId="271"/>
            <ac:picMk id="7" creationId="{B1893217-5E19-31DE-CF30-947A165563E5}"/>
          </ac:picMkLst>
        </pc:picChg>
        <pc:picChg chg="add del mod">
          <ac:chgData name="Mukund Sutrave" userId="efe81d1a77754d43" providerId="LiveId" clId="{121C8B93-C1D1-4A5E-AACE-2DBD11B7DC6F}" dt="2023-05-31T22:30:56.631" v="7529" actId="21"/>
          <ac:picMkLst>
            <pc:docMk/>
            <pc:sldMk cId="437001249" sldId="271"/>
            <ac:picMk id="9" creationId="{44690B26-917E-0CF1-D435-6516D610B82B}"/>
          </ac:picMkLst>
        </pc:picChg>
        <pc:picChg chg="add del mod">
          <ac:chgData name="Mukund Sutrave" userId="efe81d1a77754d43" providerId="LiveId" clId="{121C8B93-C1D1-4A5E-AACE-2DBD11B7DC6F}" dt="2023-05-31T14:37:51.355" v="7238" actId="478"/>
          <ac:picMkLst>
            <pc:docMk/>
            <pc:sldMk cId="437001249" sldId="271"/>
            <ac:picMk id="10" creationId="{51717099-63B7-A2A3-E8D1-91CF0FC21E00}"/>
          </ac:picMkLst>
        </pc:picChg>
        <pc:picChg chg="add mod">
          <ac:chgData name="Mukund Sutrave" userId="efe81d1a77754d43" providerId="LiveId" clId="{121C8B93-C1D1-4A5E-AACE-2DBD11B7DC6F}" dt="2023-05-31T22:44:04.485" v="8070" actId="1038"/>
          <ac:picMkLst>
            <pc:docMk/>
            <pc:sldMk cId="437001249" sldId="271"/>
            <ac:picMk id="11" creationId="{FA817A2F-F477-E94F-2D6E-E13B0E9457DD}"/>
          </ac:picMkLst>
        </pc:picChg>
        <pc:picChg chg="add mod">
          <ac:chgData name="Mukund Sutrave" userId="efe81d1a77754d43" providerId="LiveId" clId="{121C8B93-C1D1-4A5E-AACE-2DBD11B7DC6F}" dt="2023-05-31T22:44:04.485" v="8070" actId="1038"/>
          <ac:picMkLst>
            <pc:docMk/>
            <pc:sldMk cId="437001249" sldId="271"/>
            <ac:picMk id="15" creationId="{8CFBC480-E77D-5CB8-1F39-415053717035}"/>
          </ac:picMkLst>
        </pc:picChg>
        <pc:picChg chg="add del mod">
          <ac:chgData name="Mukund Sutrave" userId="efe81d1a77754d43" providerId="LiveId" clId="{121C8B93-C1D1-4A5E-AACE-2DBD11B7DC6F}" dt="2023-05-31T22:36:37.632" v="7792" actId="478"/>
          <ac:picMkLst>
            <pc:docMk/>
            <pc:sldMk cId="437001249" sldId="271"/>
            <ac:picMk id="16" creationId="{AC2E7067-B69D-15ED-7C11-A470AFF71852}"/>
          </ac:picMkLst>
        </pc:picChg>
        <pc:picChg chg="add mod">
          <ac:chgData name="Mukund Sutrave" userId="efe81d1a77754d43" providerId="LiveId" clId="{121C8B93-C1D1-4A5E-AACE-2DBD11B7DC6F}" dt="2023-05-31T22:44:04.485" v="8070" actId="1038"/>
          <ac:picMkLst>
            <pc:docMk/>
            <pc:sldMk cId="437001249" sldId="271"/>
            <ac:picMk id="51" creationId="{6952B4E8-E91D-CC0C-7ACD-AF159C255C2A}"/>
          </ac:picMkLst>
        </pc:picChg>
        <pc:picChg chg="add mod">
          <ac:chgData name="Mukund Sutrave" userId="efe81d1a77754d43" providerId="LiveId" clId="{121C8B93-C1D1-4A5E-AACE-2DBD11B7DC6F}" dt="2023-05-31T22:44:04.485" v="8070" actId="1038"/>
          <ac:picMkLst>
            <pc:docMk/>
            <pc:sldMk cId="437001249" sldId="271"/>
            <ac:picMk id="62" creationId="{883647F7-0E60-D3AC-F65D-2A70752A4CEA}"/>
          </ac:picMkLst>
        </pc:picChg>
        <pc:picChg chg="add mod">
          <ac:chgData name="Mukund Sutrave" userId="efe81d1a77754d43" providerId="LiveId" clId="{121C8B93-C1D1-4A5E-AACE-2DBD11B7DC6F}" dt="2023-05-31T22:44:04.485" v="8070" actId="1038"/>
          <ac:picMkLst>
            <pc:docMk/>
            <pc:sldMk cId="437001249" sldId="271"/>
            <ac:picMk id="63" creationId="{09D3A9B5-DC49-87DE-381E-046940F89AA1}"/>
          </ac:picMkLst>
        </pc:picChg>
        <pc:picChg chg="add del mod">
          <ac:chgData name="Mukund Sutrave" userId="efe81d1a77754d43" providerId="LiveId" clId="{121C8B93-C1D1-4A5E-AACE-2DBD11B7DC6F}" dt="2023-05-31T22:43:59.174" v="8017" actId="21"/>
          <ac:picMkLst>
            <pc:docMk/>
            <pc:sldMk cId="437001249" sldId="271"/>
            <ac:picMk id="85" creationId="{A048240F-EB2D-E01C-48EB-3D6EF29F7CDE}"/>
          </ac:picMkLst>
        </pc:picChg>
        <pc:picChg chg="add del mod">
          <ac:chgData name="Mukund Sutrave" userId="efe81d1a77754d43" providerId="LiveId" clId="{121C8B93-C1D1-4A5E-AACE-2DBD11B7DC6F}" dt="2023-05-31T22:43:22.756" v="7988" actId="478"/>
          <ac:picMkLst>
            <pc:docMk/>
            <pc:sldMk cId="437001249" sldId="271"/>
            <ac:picMk id="86" creationId="{B7BE7C31-2185-E1C1-9F42-645713EBD1BD}"/>
          </ac:picMkLst>
        </pc:picChg>
        <pc:cxnChg chg="add mod">
          <ac:chgData name="Mukund Sutrave" userId="efe81d1a77754d43" providerId="LiveId" clId="{121C8B93-C1D1-4A5E-AACE-2DBD11B7DC6F}" dt="2023-05-31T22:44:04.485" v="8070" actId="1038"/>
          <ac:cxnSpMkLst>
            <pc:docMk/>
            <pc:sldMk cId="437001249" sldId="271"/>
            <ac:cxnSpMk id="79" creationId="{35F47065-04E4-D55E-3DA0-160B024F0CF4}"/>
          </ac:cxnSpMkLst>
        </pc:cxnChg>
        <pc:cxnChg chg="add mod">
          <ac:chgData name="Mukund Sutrave" userId="efe81d1a77754d43" providerId="LiveId" clId="{121C8B93-C1D1-4A5E-AACE-2DBD11B7DC6F}" dt="2023-05-31T22:44:04.485" v="8070" actId="1038"/>
          <ac:cxnSpMkLst>
            <pc:docMk/>
            <pc:sldMk cId="437001249" sldId="271"/>
            <ac:cxnSpMk id="81" creationId="{F6D092F8-522E-7006-942F-45F14BD48B61}"/>
          </ac:cxnSpMkLst>
        </pc:cxnChg>
        <pc:cxnChg chg="add">
          <ac:chgData name="Mukund Sutrave" userId="efe81d1a77754d43" providerId="LiveId" clId="{121C8B93-C1D1-4A5E-AACE-2DBD11B7DC6F}" dt="2023-05-31T22:49:52.798" v="8271" actId="11529"/>
          <ac:cxnSpMkLst>
            <pc:docMk/>
            <pc:sldMk cId="437001249" sldId="271"/>
            <ac:cxnSpMk id="99" creationId="{309A42E6-AA75-8163-D039-BEAE2A71A973}"/>
          </ac:cxnSpMkLst>
        </pc:cxnChg>
        <pc:cxnChg chg="add mod">
          <ac:chgData name="Mukund Sutrave" userId="efe81d1a77754d43" providerId="LiveId" clId="{121C8B93-C1D1-4A5E-AACE-2DBD11B7DC6F}" dt="2023-05-31T22:52:08.989" v="8342" actId="20577"/>
          <ac:cxnSpMkLst>
            <pc:docMk/>
            <pc:sldMk cId="437001249" sldId="271"/>
            <ac:cxnSpMk id="102" creationId="{63EB1512-7B6D-3434-FF06-87F7BD5041A3}"/>
          </ac:cxnSpMkLst>
        </pc:cxnChg>
      </pc:sldChg>
      <pc:sldChg chg="addSp delSp modSp new mod">
        <pc:chgData name="Mukund Sutrave" userId="efe81d1a77754d43" providerId="LiveId" clId="{121C8B93-C1D1-4A5E-AACE-2DBD11B7DC6F}" dt="2023-05-31T22:57:45.345" v="8426" actId="207"/>
        <pc:sldMkLst>
          <pc:docMk/>
          <pc:sldMk cId="1491064464" sldId="272"/>
        </pc:sldMkLst>
        <pc:spChg chg="del">
          <ac:chgData name="Mukund Sutrave" userId="efe81d1a77754d43" providerId="LiveId" clId="{121C8B93-C1D1-4A5E-AACE-2DBD11B7DC6F}" dt="2023-05-31T22:44:10.183" v="8072" actId="478"/>
          <ac:spMkLst>
            <pc:docMk/>
            <pc:sldMk cId="1491064464" sldId="272"/>
            <ac:spMk id="2" creationId="{A572D715-2BE1-9BB0-D3DE-C339A4C77DB0}"/>
          </ac:spMkLst>
        </pc:spChg>
        <pc:spChg chg="del">
          <ac:chgData name="Mukund Sutrave" userId="efe81d1a77754d43" providerId="LiveId" clId="{121C8B93-C1D1-4A5E-AACE-2DBD11B7DC6F}" dt="2023-05-31T22:44:10.183" v="8072" actId="478"/>
          <ac:spMkLst>
            <pc:docMk/>
            <pc:sldMk cId="1491064464" sldId="272"/>
            <ac:spMk id="3" creationId="{25C8ECD9-2DF0-42AF-584F-D226AC17FD07}"/>
          </ac:spMkLst>
        </pc:spChg>
        <pc:spChg chg="add mod">
          <ac:chgData name="Mukund Sutrave" userId="efe81d1a77754d43" providerId="LiveId" clId="{121C8B93-C1D1-4A5E-AACE-2DBD11B7DC6F}" dt="2023-05-31T22:52:27.061" v="8375" actId="1037"/>
          <ac:spMkLst>
            <pc:docMk/>
            <pc:sldMk cId="1491064464" sldId="272"/>
            <ac:spMk id="4" creationId="{F855358B-2274-4989-B699-CC1B319BE693}"/>
          </ac:spMkLst>
        </pc:spChg>
        <pc:spChg chg="add mod">
          <ac:chgData name="Mukund Sutrave" userId="efe81d1a77754d43" providerId="LiveId" clId="{121C8B93-C1D1-4A5E-AACE-2DBD11B7DC6F}" dt="2023-05-31T22:52:27.061" v="8375" actId="1037"/>
          <ac:spMkLst>
            <pc:docMk/>
            <pc:sldMk cId="1491064464" sldId="272"/>
            <ac:spMk id="5" creationId="{B89DCD4E-E8FC-B82A-55BD-912C7E89E909}"/>
          </ac:spMkLst>
        </pc:spChg>
        <pc:spChg chg="add mod">
          <ac:chgData name="Mukund Sutrave" userId="efe81d1a77754d43" providerId="LiveId" clId="{121C8B93-C1D1-4A5E-AACE-2DBD11B7DC6F}" dt="2023-05-31T22:57:45.345" v="8426" actId="207"/>
          <ac:spMkLst>
            <pc:docMk/>
            <pc:sldMk cId="1491064464" sldId="272"/>
            <ac:spMk id="6" creationId="{B549AE48-266A-5AC4-EA33-54A0841484BF}"/>
          </ac:spMkLst>
        </pc:spChg>
        <pc:spChg chg="add del mod">
          <ac:chgData name="Mukund Sutrave" userId="efe81d1a77754d43" providerId="LiveId" clId="{121C8B93-C1D1-4A5E-AACE-2DBD11B7DC6F}" dt="2023-05-31T22:44:18.130" v="8075" actId="478"/>
          <ac:spMkLst>
            <pc:docMk/>
            <pc:sldMk cId="1491064464" sldId="272"/>
            <ac:spMk id="8" creationId="{916D1DC0-C1FD-2C89-19A2-B5A8D15C68E7}"/>
          </ac:spMkLst>
        </pc:spChg>
        <pc:spChg chg="add del mod">
          <ac:chgData name="Mukund Sutrave" userId="efe81d1a77754d43" providerId="LiveId" clId="{121C8B93-C1D1-4A5E-AACE-2DBD11B7DC6F}" dt="2023-05-31T22:44:18.130" v="8075" actId="478"/>
          <ac:spMkLst>
            <pc:docMk/>
            <pc:sldMk cId="1491064464" sldId="272"/>
            <ac:spMk id="9" creationId="{8ACB444F-42B2-6351-A882-271B81B4AE6F}"/>
          </ac:spMkLst>
        </pc:spChg>
        <pc:spChg chg="add del mod">
          <ac:chgData name="Mukund Sutrave" userId="efe81d1a77754d43" providerId="LiveId" clId="{121C8B93-C1D1-4A5E-AACE-2DBD11B7DC6F}" dt="2023-05-31T22:44:18.130" v="8075" actId="478"/>
          <ac:spMkLst>
            <pc:docMk/>
            <pc:sldMk cId="1491064464" sldId="272"/>
            <ac:spMk id="10" creationId="{6E80EC42-7011-9A37-1809-7093F01843C3}"/>
          </ac:spMkLst>
        </pc:spChg>
        <pc:spChg chg="add del mod">
          <ac:chgData name="Mukund Sutrave" userId="efe81d1a77754d43" providerId="LiveId" clId="{121C8B93-C1D1-4A5E-AACE-2DBD11B7DC6F}" dt="2023-05-31T22:44:18.130" v="8075" actId="478"/>
          <ac:spMkLst>
            <pc:docMk/>
            <pc:sldMk cId="1491064464" sldId="272"/>
            <ac:spMk id="11" creationId="{CD0B869A-6F77-6612-3FD4-41CE2CACDF13}"/>
          </ac:spMkLst>
        </pc:spChg>
        <pc:spChg chg="add del mod">
          <ac:chgData name="Mukund Sutrave" userId="efe81d1a77754d43" providerId="LiveId" clId="{121C8B93-C1D1-4A5E-AACE-2DBD11B7DC6F}" dt="2023-05-31T22:44:18.130" v="8075" actId="478"/>
          <ac:spMkLst>
            <pc:docMk/>
            <pc:sldMk cId="1491064464" sldId="272"/>
            <ac:spMk id="12" creationId="{3F3A6018-E74C-5309-3922-32A59DA1C459}"/>
          </ac:spMkLst>
        </pc:spChg>
        <pc:spChg chg="add del mod">
          <ac:chgData name="Mukund Sutrave" userId="efe81d1a77754d43" providerId="LiveId" clId="{121C8B93-C1D1-4A5E-AACE-2DBD11B7DC6F}" dt="2023-05-31T22:44:18.130" v="8075" actId="478"/>
          <ac:spMkLst>
            <pc:docMk/>
            <pc:sldMk cId="1491064464" sldId="272"/>
            <ac:spMk id="13" creationId="{63BB1B78-AA05-0C51-3720-C3C27C47C91E}"/>
          </ac:spMkLst>
        </pc:spChg>
        <pc:spChg chg="add del mod">
          <ac:chgData name="Mukund Sutrave" userId="efe81d1a77754d43" providerId="LiveId" clId="{121C8B93-C1D1-4A5E-AACE-2DBD11B7DC6F}" dt="2023-05-31T22:44:18.130" v="8075" actId="478"/>
          <ac:spMkLst>
            <pc:docMk/>
            <pc:sldMk cId="1491064464" sldId="272"/>
            <ac:spMk id="14" creationId="{7AE91762-F828-5D1A-2358-22DB0199C829}"/>
          </ac:spMkLst>
        </pc:spChg>
        <pc:spChg chg="add del mod">
          <ac:chgData name="Mukund Sutrave" userId="efe81d1a77754d43" providerId="LiveId" clId="{121C8B93-C1D1-4A5E-AACE-2DBD11B7DC6F}" dt="2023-05-31T22:44:18.130" v="8075" actId="478"/>
          <ac:spMkLst>
            <pc:docMk/>
            <pc:sldMk cId="1491064464" sldId="272"/>
            <ac:spMk id="15" creationId="{103F713A-107A-C3D1-B5C2-CDBF578C3E2A}"/>
          </ac:spMkLst>
        </pc:spChg>
        <pc:spChg chg="add del mod">
          <ac:chgData name="Mukund Sutrave" userId="efe81d1a77754d43" providerId="LiveId" clId="{121C8B93-C1D1-4A5E-AACE-2DBD11B7DC6F}" dt="2023-05-31T22:44:18.130" v="8075" actId="478"/>
          <ac:spMkLst>
            <pc:docMk/>
            <pc:sldMk cId="1491064464" sldId="272"/>
            <ac:spMk id="16" creationId="{58275E63-5D8C-0243-A7AC-E5FEF85FF48A}"/>
          </ac:spMkLst>
        </pc:spChg>
        <pc:spChg chg="add mod">
          <ac:chgData name="Mukund Sutrave" userId="efe81d1a77754d43" providerId="LiveId" clId="{121C8B93-C1D1-4A5E-AACE-2DBD11B7DC6F}" dt="2023-05-31T22:52:27.061" v="8375" actId="1037"/>
          <ac:spMkLst>
            <pc:docMk/>
            <pc:sldMk cId="1491064464" sldId="272"/>
            <ac:spMk id="17" creationId="{2921B3CF-C4A3-9193-C71D-A49BF174C8E1}"/>
          </ac:spMkLst>
        </pc:spChg>
        <pc:spChg chg="add mod">
          <ac:chgData name="Mukund Sutrave" userId="efe81d1a77754d43" providerId="LiveId" clId="{121C8B93-C1D1-4A5E-AACE-2DBD11B7DC6F}" dt="2023-05-31T22:52:27.061" v="8375" actId="1037"/>
          <ac:spMkLst>
            <pc:docMk/>
            <pc:sldMk cId="1491064464" sldId="272"/>
            <ac:spMk id="18" creationId="{F611756D-277B-FA6A-03E6-1ED2F3B14C02}"/>
          </ac:spMkLst>
        </pc:spChg>
        <pc:spChg chg="add mod">
          <ac:chgData name="Mukund Sutrave" userId="efe81d1a77754d43" providerId="LiveId" clId="{121C8B93-C1D1-4A5E-AACE-2DBD11B7DC6F}" dt="2023-05-31T22:52:27.061" v="8375" actId="1037"/>
          <ac:spMkLst>
            <pc:docMk/>
            <pc:sldMk cId="1491064464" sldId="272"/>
            <ac:spMk id="19" creationId="{F9B2B391-D47B-3892-C454-661F5DF75A9C}"/>
          </ac:spMkLst>
        </pc:spChg>
        <pc:spChg chg="add mod">
          <ac:chgData name="Mukund Sutrave" userId="efe81d1a77754d43" providerId="LiveId" clId="{121C8B93-C1D1-4A5E-AACE-2DBD11B7DC6F}" dt="2023-05-31T22:52:27.061" v="8375" actId="1037"/>
          <ac:spMkLst>
            <pc:docMk/>
            <pc:sldMk cId="1491064464" sldId="272"/>
            <ac:spMk id="20" creationId="{1173E25D-F28C-D3FC-6581-171E3AB56695}"/>
          </ac:spMkLst>
        </pc:spChg>
        <pc:spChg chg="add mod">
          <ac:chgData name="Mukund Sutrave" userId="efe81d1a77754d43" providerId="LiveId" clId="{121C8B93-C1D1-4A5E-AACE-2DBD11B7DC6F}" dt="2023-05-31T22:52:27.061" v="8375" actId="1037"/>
          <ac:spMkLst>
            <pc:docMk/>
            <pc:sldMk cId="1491064464" sldId="272"/>
            <ac:spMk id="21" creationId="{C774F068-4FD9-C66B-728D-24C179E7042E}"/>
          </ac:spMkLst>
        </pc:spChg>
        <pc:spChg chg="add mod">
          <ac:chgData name="Mukund Sutrave" userId="efe81d1a77754d43" providerId="LiveId" clId="{121C8B93-C1D1-4A5E-AACE-2DBD11B7DC6F}" dt="2023-05-31T22:52:27.061" v="8375" actId="1037"/>
          <ac:spMkLst>
            <pc:docMk/>
            <pc:sldMk cId="1491064464" sldId="272"/>
            <ac:spMk id="22" creationId="{693EFFDC-5050-52E9-969D-D516E58D2D22}"/>
          </ac:spMkLst>
        </pc:spChg>
        <pc:spChg chg="add mod">
          <ac:chgData name="Mukund Sutrave" userId="efe81d1a77754d43" providerId="LiveId" clId="{121C8B93-C1D1-4A5E-AACE-2DBD11B7DC6F}" dt="2023-05-31T22:52:27.061" v="8375" actId="1037"/>
          <ac:spMkLst>
            <pc:docMk/>
            <pc:sldMk cId="1491064464" sldId="272"/>
            <ac:spMk id="23" creationId="{4141D790-DC0A-0C7B-8EC5-C6E786471563}"/>
          </ac:spMkLst>
        </pc:spChg>
        <pc:spChg chg="add del mod">
          <ac:chgData name="Mukund Sutrave" userId="efe81d1a77754d43" providerId="LiveId" clId="{121C8B93-C1D1-4A5E-AACE-2DBD11B7DC6F}" dt="2023-05-31T22:45:32.765" v="8135" actId="478"/>
          <ac:spMkLst>
            <pc:docMk/>
            <pc:sldMk cId="1491064464" sldId="272"/>
            <ac:spMk id="24" creationId="{E0757DB9-220B-C62A-E0D9-EC235B3FA0AB}"/>
          </ac:spMkLst>
        </pc:spChg>
        <pc:spChg chg="add del mod">
          <ac:chgData name="Mukund Sutrave" userId="efe81d1a77754d43" providerId="LiveId" clId="{121C8B93-C1D1-4A5E-AACE-2DBD11B7DC6F}" dt="2023-05-31T22:45:32.765" v="8135" actId="478"/>
          <ac:spMkLst>
            <pc:docMk/>
            <pc:sldMk cId="1491064464" sldId="272"/>
            <ac:spMk id="25" creationId="{F5308929-E80E-BF30-2322-1BB02C9601AD}"/>
          </ac:spMkLst>
        </pc:spChg>
        <pc:spChg chg="add del mod">
          <ac:chgData name="Mukund Sutrave" userId="efe81d1a77754d43" providerId="LiveId" clId="{121C8B93-C1D1-4A5E-AACE-2DBD11B7DC6F}" dt="2023-05-31T22:45:32.765" v="8135" actId="478"/>
          <ac:spMkLst>
            <pc:docMk/>
            <pc:sldMk cId="1491064464" sldId="272"/>
            <ac:spMk id="26" creationId="{2646BEC4-105D-4FD8-B812-8D68BA362322}"/>
          </ac:spMkLst>
        </pc:spChg>
        <pc:spChg chg="add del mod">
          <ac:chgData name="Mukund Sutrave" userId="efe81d1a77754d43" providerId="LiveId" clId="{121C8B93-C1D1-4A5E-AACE-2DBD11B7DC6F}" dt="2023-05-31T22:45:32.765" v="8135" actId="478"/>
          <ac:spMkLst>
            <pc:docMk/>
            <pc:sldMk cId="1491064464" sldId="272"/>
            <ac:spMk id="27" creationId="{5E2B694C-0FD2-D83A-7E39-6A4485D84960}"/>
          </ac:spMkLst>
        </pc:spChg>
        <pc:spChg chg="add del mod">
          <ac:chgData name="Mukund Sutrave" userId="efe81d1a77754d43" providerId="LiveId" clId="{121C8B93-C1D1-4A5E-AACE-2DBD11B7DC6F}" dt="2023-05-31T22:45:41.274" v="8138" actId="478"/>
          <ac:spMkLst>
            <pc:docMk/>
            <pc:sldMk cId="1491064464" sldId="272"/>
            <ac:spMk id="28" creationId="{89A8A9A4-E196-61EA-882E-43EF587AF45A}"/>
          </ac:spMkLst>
        </pc:spChg>
        <pc:spChg chg="add del mod">
          <ac:chgData name="Mukund Sutrave" userId="efe81d1a77754d43" providerId="LiveId" clId="{121C8B93-C1D1-4A5E-AACE-2DBD11B7DC6F}" dt="2023-05-31T22:45:41.274" v="8138" actId="478"/>
          <ac:spMkLst>
            <pc:docMk/>
            <pc:sldMk cId="1491064464" sldId="272"/>
            <ac:spMk id="29" creationId="{5014618D-C5AC-FCA0-149C-50923E735233}"/>
          </ac:spMkLst>
        </pc:spChg>
        <pc:spChg chg="add del mod">
          <ac:chgData name="Mukund Sutrave" userId="efe81d1a77754d43" providerId="LiveId" clId="{121C8B93-C1D1-4A5E-AACE-2DBD11B7DC6F}" dt="2023-05-31T22:45:41.274" v="8138" actId="478"/>
          <ac:spMkLst>
            <pc:docMk/>
            <pc:sldMk cId="1491064464" sldId="272"/>
            <ac:spMk id="30" creationId="{AD20756D-EBBE-CF6A-F4B1-15CF86D6DC6D}"/>
          </ac:spMkLst>
        </pc:spChg>
        <pc:spChg chg="add del mod">
          <ac:chgData name="Mukund Sutrave" userId="efe81d1a77754d43" providerId="LiveId" clId="{121C8B93-C1D1-4A5E-AACE-2DBD11B7DC6F}" dt="2023-05-31T22:45:41.274" v="8138" actId="478"/>
          <ac:spMkLst>
            <pc:docMk/>
            <pc:sldMk cId="1491064464" sldId="272"/>
            <ac:spMk id="31" creationId="{8AD8192E-82B2-540E-D7E6-95E9AF634C69}"/>
          </ac:spMkLst>
        </pc:spChg>
        <pc:spChg chg="add mod">
          <ac:chgData name="Mukund Sutrave" userId="efe81d1a77754d43" providerId="LiveId" clId="{121C8B93-C1D1-4A5E-AACE-2DBD11B7DC6F}" dt="2023-05-31T22:52:27.061" v="8375" actId="1037"/>
          <ac:spMkLst>
            <pc:docMk/>
            <pc:sldMk cId="1491064464" sldId="272"/>
            <ac:spMk id="32" creationId="{4A036157-40D0-3248-999C-69226C33D96C}"/>
          </ac:spMkLst>
        </pc:spChg>
        <pc:spChg chg="add mod">
          <ac:chgData name="Mukund Sutrave" userId="efe81d1a77754d43" providerId="LiveId" clId="{121C8B93-C1D1-4A5E-AACE-2DBD11B7DC6F}" dt="2023-05-31T22:52:27.061" v="8375" actId="1037"/>
          <ac:spMkLst>
            <pc:docMk/>
            <pc:sldMk cId="1491064464" sldId="272"/>
            <ac:spMk id="33" creationId="{AD20FF1B-619B-969D-F68C-C273E2EF438A}"/>
          </ac:spMkLst>
        </pc:spChg>
        <pc:spChg chg="add mod">
          <ac:chgData name="Mukund Sutrave" userId="efe81d1a77754d43" providerId="LiveId" clId="{121C8B93-C1D1-4A5E-AACE-2DBD11B7DC6F}" dt="2023-05-31T22:52:27.061" v="8375" actId="1037"/>
          <ac:spMkLst>
            <pc:docMk/>
            <pc:sldMk cId="1491064464" sldId="272"/>
            <ac:spMk id="34" creationId="{783FEA6A-B2E7-0F0E-2EB3-91C84B52FA0C}"/>
          </ac:spMkLst>
        </pc:spChg>
        <pc:spChg chg="add mod">
          <ac:chgData name="Mukund Sutrave" userId="efe81d1a77754d43" providerId="LiveId" clId="{121C8B93-C1D1-4A5E-AACE-2DBD11B7DC6F}" dt="2023-05-31T22:52:27.061" v="8375" actId="1037"/>
          <ac:spMkLst>
            <pc:docMk/>
            <pc:sldMk cId="1491064464" sldId="272"/>
            <ac:spMk id="35" creationId="{DD05F406-E836-8E6C-01F5-325CFA3ADE7D}"/>
          </ac:spMkLst>
        </pc:spChg>
        <pc:spChg chg="add mod">
          <ac:chgData name="Mukund Sutrave" userId="efe81d1a77754d43" providerId="LiveId" clId="{121C8B93-C1D1-4A5E-AACE-2DBD11B7DC6F}" dt="2023-05-31T22:52:27.061" v="8375" actId="1037"/>
          <ac:spMkLst>
            <pc:docMk/>
            <pc:sldMk cId="1491064464" sldId="272"/>
            <ac:spMk id="36" creationId="{55332C9B-EFD0-02BD-2FE1-A912C6EB4A6E}"/>
          </ac:spMkLst>
        </pc:spChg>
        <pc:spChg chg="add mod">
          <ac:chgData name="Mukund Sutrave" userId="efe81d1a77754d43" providerId="LiveId" clId="{121C8B93-C1D1-4A5E-AACE-2DBD11B7DC6F}" dt="2023-05-31T22:52:27.061" v="8375" actId="1037"/>
          <ac:spMkLst>
            <pc:docMk/>
            <pc:sldMk cId="1491064464" sldId="272"/>
            <ac:spMk id="37" creationId="{2D07031F-15BE-BA8F-5DCF-DFF415A0CBF7}"/>
          </ac:spMkLst>
        </pc:spChg>
        <pc:spChg chg="add mod">
          <ac:chgData name="Mukund Sutrave" userId="efe81d1a77754d43" providerId="LiveId" clId="{121C8B93-C1D1-4A5E-AACE-2DBD11B7DC6F}" dt="2023-05-31T22:52:27.061" v="8375" actId="1037"/>
          <ac:spMkLst>
            <pc:docMk/>
            <pc:sldMk cId="1491064464" sldId="272"/>
            <ac:spMk id="38" creationId="{DE92D031-5604-0212-0D71-A6BDE95B15E4}"/>
          </ac:spMkLst>
        </pc:spChg>
        <pc:spChg chg="add mod">
          <ac:chgData name="Mukund Sutrave" userId="efe81d1a77754d43" providerId="LiveId" clId="{121C8B93-C1D1-4A5E-AACE-2DBD11B7DC6F}" dt="2023-05-31T22:52:27.061" v="8375" actId="1037"/>
          <ac:spMkLst>
            <pc:docMk/>
            <pc:sldMk cId="1491064464" sldId="272"/>
            <ac:spMk id="39" creationId="{C7BA81B3-9158-3A93-407D-A41B7378A0D1}"/>
          </ac:spMkLst>
        </pc:spChg>
        <pc:spChg chg="add mod">
          <ac:chgData name="Mukund Sutrave" userId="efe81d1a77754d43" providerId="LiveId" clId="{121C8B93-C1D1-4A5E-AACE-2DBD11B7DC6F}" dt="2023-05-31T22:52:27.061" v="8375" actId="1037"/>
          <ac:spMkLst>
            <pc:docMk/>
            <pc:sldMk cId="1491064464" sldId="272"/>
            <ac:spMk id="40" creationId="{E2414421-6705-956A-9649-AB3134CB3A12}"/>
          </ac:spMkLst>
        </pc:spChg>
        <pc:spChg chg="add mod">
          <ac:chgData name="Mukund Sutrave" userId="efe81d1a77754d43" providerId="LiveId" clId="{121C8B93-C1D1-4A5E-AACE-2DBD11B7DC6F}" dt="2023-05-31T22:52:27.061" v="8375" actId="1037"/>
          <ac:spMkLst>
            <pc:docMk/>
            <pc:sldMk cId="1491064464" sldId="272"/>
            <ac:spMk id="41" creationId="{7B233389-BD47-47C7-1586-2FF0BD6D2AC1}"/>
          </ac:spMkLst>
        </pc:spChg>
        <pc:spChg chg="add mod">
          <ac:chgData name="Mukund Sutrave" userId="efe81d1a77754d43" providerId="LiveId" clId="{121C8B93-C1D1-4A5E-AACE-2DBD11B7DC6F}" dt="2023-05-31T22:52:27.061" v="8375" actId="1037"/>
          <ac:spMkLst>
            <pc:docMk/>
            <pc:sldMk cId="1491064464" sldId="272"/>
            <ac:spMk id="42" creationId="{822F40DB-82DA-F0EF-C63D-FE61BD7F913E}"/>
          </ac:spMkLst>
        </pc:spChg>
        <pc:spChg chg="add mod">
          <ac:chgData name="Mukund Sutrave" userId="efe81d1a77754d43" providerId="LiveId" clId="{121C8B93-C1D1-4A5E-AACE-2DBD11B7DC6F}" dt="2023-05-31T22:52:27.061" v="8375" actId="1037"/>
          <ac:spMkLst>
            <pc:docMk/>
            <pc:sldMk cId="1491064464" sldId="272"/>
            <ac:spMk id="43" creationId="{5E6F303F-9617-2563-64AC-487354149E38}"/>
          </ac:spMkLst>
        </pc:spChg>
        <pc:spChg chg="add mod">
          <ac:chgData name="Mukund Sutrave" userId="efe81d1a77754d43" providerId="LiveId" clId="{121C8B93-C1D1-4A5E-AACE-2DBD11B7DC6F}" dt="2023-05-31T22:52:27.061" v="8375" actId="1037"/>
          <ac:spMkLst>
            <pc:docMk/>
            <pc:sldMk cId="1491064464" sldId="272"/>
            <ac:spMk id="44" creationId="{1EC5754C-89D6-174C-30F1-2720AEC08DB5}"/>
          </ac:spMkLst>
        </pc:spChg>
        <pc:spChg chg="add mod">
          <ac:chgData name="Mukund Sutrave" userId="efe81d1a77754d43" providerId="LiveId" clId="{121C8B93-C1D1-4A5E-AACE-2DBD11B7DC6F}" dt="2023-05-31T22:52:27.061" v="8375" actId="1037"/>
          <ac:spMkLst>
            <pc:docMk/>
            <pc:sldMk cId="1491064464" sldId="272"/>
            <ac:spMk id="45" creationId="{B2ADEC05-43BD-88BC-B272-2A9619CA7BB0}"/>
          </ac:spMkLst>
        </pc:spChg>
        <pc:spChg chg="add mod">
          <ac:chgData name="Mukund Sutrave" userId="efe81d1a77754d43" providerId="LiveId" clId="{121C8B93-C1D1-4A5E-AACE-2DBD11B7DC6F}" dt="2023-05-31T22:57:45.345" v="8426" actId="207"/>
          <ac:spMkLst>
            <pc:docMk/>
            <pc:sldMk cId="1491064464" sldId="272"/>
            <ac:spMk id="46" creationId="{F884C167-B0C2-7841-6F81-3628BEE95C4D}"/>
          </ac:spMkLst>
        </pc:spChg>
        <pc:spChg chg="add del mod">
          <ac:chgData name="Mukund Sutrave" userId="efe81d1a77754d43" providerId="LiveId" clId="{121C8B93-C1D1-4A5E-AACE-2DBD11B7DC6F}" dt="2023-05-31T22:46:34.600" v="8159" actId="478"/>
          <ac:spMkLst>
            <pc:docMk/>
            <pc:sldMk cId="1491064464" sldId="272"/>
            <ac:spMk id="48" creationId="{9161DA87-60BF-148D-A9A4-42DC9D69D877}"/>
          </ac:spMkLst>
        </pc:spChg>
        <pc:spChg chg="add del mod">
          <ac:chgData name="Mukund Sutrave" userId="efe81d1a77754d43" providerId="LiveId" clId="{121C8B93-C1D1-4A5E-AACE-2DBD11B7DC6F}" dt="2023-05-31T22:46:34.600" v="8159" actId="478"/>
          <ac:spMkLst>
            <pc:docMk/>
            <pc:sldMk cId="1491064464" sldId="272"/>
            <ac:spMk id="49" creationId="{0BA4D07A-5675-BADD-2996-7418E90AA16A}"/>
          </ac:spMkLst>
        </pc:spChg>
        <pc:spChg chg="add del mod">
          <ac:chgData name="Mukund Sutrave" userId="efe81d1a77754d43" providerId="LiveId" clId="{121C8B93-C1D1-4A5E-AACE-2DBD11B7DC6F}" dt="2023-05-31T22:46:34.600" v="8159" actId="478"/>
          <ac:spMkLst>
            <pc:docMk/>
            <pc:sldMk cId="1491064464" sldId="272"/>
            <ac:spMk id="50" creationId="{33F187D1-D5CA-981A-358B-ADA7A8E5CAF0}"/>
          </ac:spMkLst>
        </pc:spChg>
        <pc:spChg chg="add del mod">
          <ac:chgData name="Mukund Sutrave" userId="efe81d1a77754d43" providerId="LiveId" clId="{121C8B93-C1D1-4A5E-AACE-2DBD11B7DC6F}" dt="2023-05-31T22:46:34.600" v="8159" actId="478"/>
          <ac:spMkLst>
            <pc:docMk/>
            <pc:sldMk cId="1491064464" sldId="272"/>
            <ac:spMk id="51" creationId="{25E9D586-BDD3-2BA6-B846-67EDFF22E4CD}"/>
          </ac:spMkLst>
        </pc:spChg>
        <pc:spChg chg="add del mod">
          <ac:chgData name="Mukund Sutrave" userId="efe81d1a77754d43" providerId="LiveId" clId="{121C8B93-C1D1-4A5E-AACE-2DBD11B7DC6F}" dt="2023-05-31T22:46:34.600" v="8159" actId="478"/>
          <ac:spMkLst>
            <pc:docMk/>
            <pc:sldMk cId="1491064464" sldId="272"/>
            <ac:spMk id="52" creationId="{312033E0-625D-CB85-20DC-23152BA701DC}"/>
          </ac:spMkLst>
        </pc:spChg>
        <pc:spChg chg="add del mod">
          <ac:chgData name="Mukund Sutrave" userId="efe81d1a77754d43" providerId="LiveId" clId="{121C8B93-C1D1-4A5E-AACE-2DBD11B7DC6F}" dt="2023-05-31T22:46:34.600" v="8159" actId="478"/>
          <ac:spMkLst>
            <pc:docMk/>
            <pc:sldMk cId="1491064464" sldId="272"/>
            <ac:spMk id="53" creationId="{BF061BB5-60D3-A27B-B2DF-C4428F884190}"/>
          </ac:spMkLst>
        </pc:spChg>
        <pc:spChg chg="add del mod">
          <ac:chgData name="Mukund Sutrave" userId="efe81d1a77754d43" providerId="LiveId" clId="{121C8B93-C1D1-4A5E-AACE-2DBD11B7DC6F}" dt="2023-05-31T22:46:34.600" v="8159" actId="478"/>
          <ac:spMkLst>
            <pc:docMk/>
            <pc:sldMk cId="1491064464" sldId="272"/>
            <ac:spMk id="54" creationId="{67F69521-1DAC-A0FB-434E-101A41ED27AA}"/>
          </ac:spMkLst>
        </pc:spChg>
        <pc:spChg chg="add del mod">
          <ac:chgData name="Mukund Sutrave" userId="efe81d1a77754d43" providerId="LiveId" clId="{121C8B93-C1D1-4A5E-AACE-2DBD11B7DC6F}" dt="2023-05-31T22:46:34.600" v="8159" actId="478"/>
          <ac:spMkLst>
            <pc:docMk/>
            <pc:sldMk cId="1491064464" sldId="272"/>
            <ac:spMk id="55" creationId="{AC0CD16F-5DBF-30E6-33CD-E06920CB4ED1}"/>
          </ac:spMkLst>
        </pc:spChg>
        <pc:spChg chg="add del mod">
          <ac:chgData name="Mukund Sutrave" userId="efe81d1a77754d43" providerId="LiveId" clId="{121C8B93-C1D1-4A5E-AACE-2DBD11B7DC6F}" dt="2023-05-31T22:46:34.600" v="8159" actId="478"/>
          <ac:spMkLst>
            <pc:docMk/>
            <pc:sldMk cId="1491064464" sldId="272"/>
            <ac:spMk id="56" creationId="{B48AA33B-AB1C-4BC4-47A1-69047F98B44D}"/>
          </ac:spMkLst>
        </pc:spChg>
        <pc:spChg chg="add del mod">
          <ac:chgData name="Mukund Sutrave" userId="efe81d1a77754d43" providerId="LiveId" clId="{121C8B93-C1D1-4A5E-AACE-2DBD11B7DC6F}" dt="2023-05-31T22:46:34.600" v="8159" actId="478"/>
          <ac:spMkLst>
            <pc:docMk/>
            <pc:sldMk cId="1491064464" sldId="272"/>
            <ac:spMk id="57" creationId="{AD969D44-BA0C-BF17-F31D-8E8FCAD0F5F5}"/>
          </ac:spMkLst>
        </pc:spChg>
        <pc:spChg chg="add del mod">
          <ac:chgData name="Mukund Sutrave" userId="efe81d1a77754d43" providerId="LiveId" clId="{121C8B93-C1D1-4A5E-AACE-2DBD11B7DC6F}" dt="2023-05-31T22:46:34.600" v="8159" actId="478"/>
          <ac:spMkLst>
            <pc:docMk/>
            <pc:sldMk cId="1491064464" sldId="272"/>
            <ac:spMk id="58" creationId="{51A5B79F-C3DF-B42A-AC64-A0D4A63E135B}"/>
          </ac:spMkLst>
        </pc:spChg>
        <pc:spChg chg="add del mod">
          <ac:chgData name="Mukund Sutrave" userId="efe81d1a77754d43" providerId="LiveId" clId="{121C8B93-C1D1-4A5E-AACE-2DBD11B7DC6F}" dt="2023-05-31T22:46:34.600" v="8159" actId="478"/>
          <ac:spMkLst>
            <pc:docMk/>
            <pc:sldMk cId="1491064464" sldId="272"/>
            <ac:spMk id="59" creationId="{FB97545F-0AF9-68E5-132B-1B2D647132A4}"/>
          </ac:spMkLst>
        </pc:spChg>
        <pc:spChg chg="add del mod">
          <ac:chgData name="Mukund Sutrave" userId="efe81d1a77754d43" providerId="LiveId" clId="{121C8B93-C1D1-4A5E-AACE-2DBD11B7DC6F}" dt="2023-05-31T22:46:34.600" v="8159" actId="478"/>
          <ac:spMkLst>
            <pc:docMk/>
            <pc:sldMk cId="1491064464" sldId="272"/>
            <ac:spMk id="60" creationId="{DB153D59-3372-EC0A-FD6E-F17D66AF640C}"/>
          </ac:spMkLst>
        </pc:spChg>
        <pc:spChg chg="add del mod">
          <ac:chgData name="Mukund Sutrave" userId="efe81d1a77754d43" providerId="LiveId" clId="{121C8B93-C1D1-4A5E-AACE-2DBD11B7DC6F}" dt="2023-05-31T22:46:34.600" v="8159" actId="478"/>
          <ac:spMkLst>
            <pc:docMk/>
            <pc:sldMk cId="1491064464" sldId="272"/>
            <ac:spMk id="61" creationId="{50EE2C9A-0FE5-25BF-9CF8-834A5EB3C7B2}"/>
          </ac:spMkLst>
        </pc:spChg>
        <pc:spChg chg="add del mod">
          <ac:chgData name="Mukund Sutrave" userId="efe81d1a77754d43" providerId="LiveId" clId="{121C8B93-C1D1-4A5E-AACE-2DBD11B7DC6F}" dt="2023-05-31T22:46:34.600" v="8159" actId="478"/>
          <ac:spMkLst>
            <pc:docMk/>
            <pc:sldMk cId="1491064464" sldId="272"/>
            <ac:spMk id="62" creationId="{97019C5B-055C-0901-2F8A-8490FAD6AA6F}"/>
          </ac:spMkLst>
        </pc:spChg>
        <pc:spChg chg="add del mod">
          <ac:chgData name="Mukund Sutrave" userId="efe81d1a77754d43" providerId="LiveId" clId="{121C8B93-C1D1-4A5E-AACE-2DBD11B7DC6F}" dt="2023-05-31T22:46:34.600" v="8159" actId="478"/>
          <ac:spMkLst>
            <pc:docMk/>
            <pc:sldMk cId="1491064464" sldId="272"/>
            <ac:spMk id="63" creationId="{51B2E38D-FA88-750E-2423-DBBA11C15306}"/>
          </ac:spMkLst>
        </pc:spChg>
        <pc:spChg chg="add del mod">
          <ac:chgData name="Mukund Sutrave" userId="efe81d1a77754d43" providerId="LiveId" clId="{121C8B93-C1D1-4A5E-AACE-2DBD11B7DC6F}" dt="2023-05-31T22:46:34.600" v="8159" actId="478"/>
          <ac:spMkLst>
            <pc:docMk/>
            <pc:sldMk cId="1491064464" sldId="272"/>
            <ac:spMk id="64" creationId="{346D4E4A-8F81-B44F-0EAF-081DA13B152D}"/>
          </ac:spMkLst>
        </pc:spChg>
        <pc:spChg chg="add del mod">
          <ac:chgData name="Mukund Sutrave" userId="efe81d1a77754d43" providerId="LiveId" clId="{121C8B93-C1D1-4A5E-AACE-2DBD11B7DC6F}" dt="2023-05-31T22:46:34.600" v="8159" actId="478"/>
          <ac:spMkLst>
            <pc:docMk/>
            <pc:sldMk cId="1491064464" sldId="272"/>
            <ac:spMk id="65" creationId="{BA2C5AEF-30E0-F702-085B-83B9CCEFA393}"/>
          </ac:spMkLst>
        </pc:spChg>
        <pc:spChg chg="add del mod">
          <ac:chgData name="Mukund Sutrave" userId="efe81d1a77754d43" providerId="LiveId" clId="{121C8B93-C1D1-4A5E-AACE-2DBD11B7DC6F}" dt="2023-05-31T22:46:55.518" v="8175" actId="478"/>
          <ac:spMkLst>
            <pc:docMk/>
            <pc:sldMk cId="1491064464" sldId="272"/>
            <ac:spMk id="66" creationId="{2C25E0FC-E12B-ECFA-A694-58C31E369A52}"/>
          </ac:spMkLst>
        </pc:spChg>
        <pc:spChg chg="add mod">
          <ac:chgData name="Mukund Sutrave" userId="efe81d1a77754d43" providerId="LiveId" clId="{121C8B93-C1D1-4A5E-AACE-2DBD11B7DC6F}" dt="2023-05-31T22:52:27.061" v="8375" actId="1037"/>
          <ac:spMkLst>
            <pc:docMk/>
            <pc:sldMk cId="1491064464" sldId="272"/>
            <ac:spMk id="67" creationId="{70622194-07D6-7856-3B16-D099A1262ACC}"/>
          </ac:spMkLst>
        </pc:spChg>
        <pc:spChg chg="add mod">
          <ac:chgData name="Mukund Sutrave" userId="efe81d1a77754d43" providerId="LiveId" clId="{121C8B93-C1D1-4A5E-AACE-2DBD11B7DC6F}" dt="2023-05-31T22:52:27.061" v="8375" actId="1037"/>
          <ac:spMkLst>
            <pc:docMk/>
            <pc:sldMk cId="1491064464" sldId="272"/>
            <ac:spMk id="68" creationId="{D5C490C6-A150-1E90-85B1-76B9303C1E21}"/>
          </ac:spMkLst>
        </pc:spChg>
        <pc:spChg chg="add mod">
          <ac:chgData name="Mukund Sutrave" userId="efe81d1a77754d43" providerId="LiveId" clId="{121C8B93-C1D1-4A5E-AACE-2DBD11B7DC6F}" dt="2023-05-31T22:52:27.061" v="8375" actId="1037"/>
          <ac:spMkLst>
            <pc:docMk/>
            <pc:sldMk cId="1491064464" sldId="272"/>
            <ac:spMk id="69" creationId="{1F375390-D8F6-EE24-CF70-BFCEC4BF018F}"/>
          </ac:spMkLst>
        </pc:spChg>
        <pc:spChg chg="add mod">
          <ac:chgData name="Mukund Sutrave" userId="efe81d1a77754d43" providerId="LiveId" clId="{121C8B93-C1D1-4A5E-AACE-2DBD11B7DC6F}" dt="2023-05-31T22:52:27.061" v="8375" actId="1037"/>
          <ac:spMkLst>
            <pc:docMk/>
            <pc:sldMk cId="1491064464" sldId="272"/>
            <ac:spMk id="70" creationId="{B538F297-DDFA-B65A-6A2E-367B0A00AA58}"/>
          </ac:spMkLst>
        </pc:spChg>
        <pc:spChg chg="add mod">
          <ac:chgData name="Mukund Sutrave" userId="efe81d1a77754d43" providerId="LiveId" clId="{121C8B93-C1D1-4A5E-AACE-2DBD11B7DC6F}" dt="2023-05-31T22:52:27.061" v="8375" actId="1037"/>
          <ac:spMkLst>
            <pc:docMk/>
            <pc:sldMk cId="1491064464" sldId="272"/>
            <ac:spMk id="71" creationId="{C663C2A5-9B02-610E-F88F-6EE7079CC1CF}"/>
          </ac:spMkLst>
        </pc:spChg>
        <pc:spChg chg="add mod">
          <ac:chgData name="Mukund Sutrave" userId="efe81d1a77754d43" providerId="LiveId" clId="{121C8B93-C1D1-4A5E-AACE-2DBD11B7DC6F}" dt="2023-05-31T22:52:27.061" v="8375" actId="1037"/>
          <ac:spMkLst>
            <pc:docMk/>
            <pc:sldMk cId="1491064464" sldId="272"/>
            <ac:spMk id="72" creationId="{9771B6BF-D774-CECE-35E9-C474D449BFE7}"/>
          </ac:spMkLst>
        </pc:spChg>
        <pc:spChg chg="add mod">
          <ac:chgData name="Mukund Sutrave" userId="efe81d1a77754d43" providerId="LiveId" clId="{121C8B93-C1D1-4A5E-AACE-2DBD11B7DC6F}" dt="2023-05-31T22:52:27.061" v="8375" actId="1037"/>
          <ac:spMkLst>
            <pc:docMk/>
            <pc:sldMk cId="1491064464" sldId="272"/>
            <ac:spMk id="73" creationId="{69402CC2-48EC-5E04-A82C-11F2FF5D75A2}"/>
          </ac:spMkLst>
        </pc:spChg>
        <pc:spChg chg="add mod">
          <ac:chgData name="Mukund Sutrave" userId="efe81d1a77754d43" providerId="LiveId" clId="{121C8B93-C1D1-4A5E-AACE-2DBD11B7DC6F}" dt="2023-05-31T22:52:27.061" v="8375" actId="1037"/>
          <ac:spMkLst>
            <pc:docMk/>
            <pc:sldMk cId="1491064464" sldId="272"/>
            <ac:spMk id="76" creationId="{71E7F996-E7CF-C674-CD84-BAB6819A7656}"/>
          </ac:spMkLst>
        </pc:spChg>
        <pc:spChg chg="add mod">
          <ac:chgData name="Mukund Sutrave" userId="efe81d1a77754d43" providerId="LiveId" clId="{121C8B93-C1D1-4A5E-AACE-2DBD11B7DC6F}" dt="2023-05-31T22:52:27.061" v="8375" actId="1037"/>
          <ac:spMkLst>
            <pc:docMk/>
            <pc:sldMk cId="1491064464" sldId="272"/>
            <ac:spMk id="77" creationId="{5BB3E4A0-3A3F-9D0C-2A86-FB70A4314D7F}"/>
          </ac:spMkLst>
        </pc:spChg>
        <pc:spChg chg="add mod">
          <ac:chgData name="Mukund Sutrave" userId="efe81d1a77754d43" providerId="LiveId" clId="{121C8B93-C1D1-4A5E-AACE-2DBD11B7DC6F}" dt="2023-05-31T22:57:45.345" v="8426" actId="207"/>
          <ac:spMkLst>
            <pc:docMk/>
            <pc:sldMk cId="1491064464" sldId="272"/>
            <ac:spMk id="78" creationId="{7D7103BB-8CB5-DBD0-EC3E-29C6A17D72B9}"/>
          </ac:spMkLst>
        </pc:spChg>
        <pc:spChg chg="add del mod">
          <ac:chgData name="Mukund Sutrave" userId="efe81d1a77754d43" providerId="LiveId" clId="{121C8B93-C1D1-4A5E-AACE-2DBD11B7DC6F}" dt="2023-05-31T22:47:53.440" v="8192" actId="478"/>
          <ac:spMkLst>
            <pc:docMk/>
            <pc:sldMk cId="1491064464" sldId="272"/>
            <ac:spMk id="80" creationId="{789B709B-EEEF-48C0-B2AA-0827921A8705}"/>
          </ac:spMkLst>
        </pc:spChg>
        <pc:spChg chg="add del mod">
          <ac:chgData name="Mukund Sutrave" userId="efe81d1a77754d43" providerId="LiveId" clId="{121C8B93-C1D1-4A5E-AACE-2DBD11B7DC6F}" dt="2023-05-31T22:47:53.440" v="8192" actId="478"/>
          <ac:spMkLst>
            <pc:docMk/>
            <pc:sldMk cId="1491064464" sldId="272"/>
            <ac:spMk id="81" creationId="{218D8838-29A0-3B62-32DA-261038F3954C}"/>
          </ac:spMkLst>
        </pc:spChg>
        <pc:spChg chg="add del mod">
          <ac:chgData name="Mukund Sutrave" userId="efe81d1a77754d43" providerId="LiveId" clId="{121C8B93-C1D1-4A5E-AACE-2DBD11B7DC6F}" dt="2023-05-31T22:47:53.440" v="8192" actId="478"/>
          <ac:spMkLst>
            <pc:docMk/>
            <pc:sldMk cId="1491064464" sldId="272"/>
            <ac:spMk id="82" creationId="{1145478D-B9D9-480D-8913-5846246375E0}"/>
          </ac:spMkLst>
        </pc:spChg>
        <pc:spChg chg="add del mod">
          <ac:chgData name="Mukund Sutrave" userId="efe81d1a77754d43" providerId="LiveId" clId="{121C8B93-C1D1-4A5E-AACE-2DBD11B7DC6F}" dt="2023-05-31T22:47:53.440" v="8192" actId="478"/>
          <ac:spMkLst>
            <pc:docMk/>
            <pc:sldMk cId="1491064464" sldId="272"/>
            <ac:spMk id="83" creationId="{D0C927F6-4199-AD33-3A27-5DCCE246BD56}"/>
          </ac:spMkLst>
        </pc:spChg>
        <pc:spChg chg="add del mod">
          <ac:chgData name="Mukund Sutrave" userId="efe81d1a77754d43" providerId="LiveId" clId="{121C8B93-C1D1-4A5E-AACE-2DBD11B7DC6F}" dt="2023-05-31T22:47:53.440" v="8192" actId="478"/>
          <ac:spMkLst>
            <pc:docMk/>
            <pc:sldMk cId="1491064464" sldId="272"/>
            <ac:spMk id="84" creationId="{48BBDF0D-4940-D3AA-3752-F7A0C0BB5B3F}"/>
          </ac:spMkLst>
        </pc:spChg>
        <pc:spChg chg="add del mod">
          <ac:chgData name="Mukund Sutrave" userId="efe81d1a77754d43" providerId="LiveId" clId="{121C8B93-C1D1-4A5E-AACE-2DBD11B7DC6F}" dt="2023-05-31T22:47:53.440" v="8192" actId="478"/>
          <ac:spMkLst>
            <pc:docMk/>
            <pc:sldMk cId="1491064464" sldId="272"/>
            <ac:spMk id="85" creationId="{2121DE0E-75EC-72C8-1CDA-78CEA1ACA0B8}"/>
          </ac:spMkLst>
        </pc:spChg>
        <pc:spChg chg="add del mod">
          <ac:chgData name="Mukund Sutrave" userId="efe81d1a77754d43" providerId="LiveId" clId="{121C8B93-C1D1-4A5E-AACE-2DBD11B7DC6F}" dt="2023-05-31T22:47:53.440" v="8192" actId="478"/>
          <ac:spMkLst>
            <pc:docMk/>
            <pc:sldMk cId="1491064464" sldId="272"/>
            <ac:spMk id="86" creationId="{58F85248-E5EA-42E6-1126-638B5CF8731B}"/>
          </ac:spMkLst>
        </pc:spChg>
        <pc:spChg chg="add mod">
          <ac:chgData name="Mukund Sutrave" userId="efe81d1a77754d43" providerId="LiveId" clId="{121C8B93-C1D1-4A5E-AACE-2DBD11B7DC6F}" dt="2023-05-31T22:52:27.061" v="8375" actId="1037"/>
          <ac:spMkLst>
            <pc:docMk/>
            <pc:sldMk cId="1491064464" sldId="272"/>
            <ac:spMk id="89" creationId="{4C5FBE7D-5C10-266C-A71A-3E1AC37C1B38}"/>
          </ac:spMkLst>
        </pc:spChg>
        <pc:spChg chg="add mod">
          <ac:chgData name="Mukund Sutrave" userId="efe81d1a77754d43" providerId="LiveId" clId="{121C8B93-C1D1-4A5E-AACE-2DBD11B7DC6F}" dt="2023-05-31T22:52:27.061" v="8375" actId="1037"/>
          <ac:spMkLst>
            <pc:docMk/>
            <pc:sldMk cId="1491064464" sldId="272"/>
            <ac:spMk id="90" creationId="{C53C12A7-3EEE-E894-B30D-E02D644A1E0C}"/>
          </ac:spMkLst>
        </pc:spChg>
        <pc:spChg chg="add mod">
          <ac:chgData name="Mukund Sutrave" userId="efe81d1a77754d43" providerId="LiveId" clId="{121C8B93-C1D1-4A5E-AACE-2DBD11B7DC6F}" dt="2023-05-31T22:52:27.061" v="8375" actId="1037"/>
          <ac:spMkLst>
            <pc:docMk/>
            <pc:sldMk cId="1491064464" sldId="272"/>
            <ac:spMk id="91" creationId="{A5F35053-96EE-A3D3-0607-B286169506BB}"/>
          </ac:spMkLst>
        </pc:spChg>
        <pc:spChg chg="add mod">
          <ac:chgData name="Mukund Sutrave" userId="efe81d1a77754d43" providerId="LiveId" clId="{121C8B93-C1D1-4A5E-AACE-2DBD11B7DC6F}" dt="2023-05-31T22:52:27.061" v="8375" actId="1037"/>
          <ac:spMkLst>
            <pc:docMk/>
            <pc:sldMk cId="1491064464" sldId="272"/>
            <ac:spMk id="92" creationId="{55A4E4D0-8E22-FCE4-2875-D76B47EB1226}"/>
          </ac:spMkLst>
        </pc:spChg>
        <pc:spChg chg="add mod">
          <ac:chgData name="Mukund Sutrave" userId="efe81d1a77754d43" providerId="LiveId" clId="{121C8B93-C1D1-4A5E-AACE-2DBD11B7DC6F}" dt="2023-05-31T22:53:35.432" v="8421" actId="20577"/>
          <ac:spMkLst>
            <pc:docMk/>
            <pc:sldMk cId="1491064464" sldId="272"/>
            <ac:spMk id="93" creationId="{C65D5E5C-FFB1-D2B3-D1C2-05E3D1CB1E37}"/>
          </ac:spMkLst>
        </pc:spChg>
        <pc:spChg chg="add mod">
          <ac:chgData name="Mukund Sutrave" userId="efe81d1a77754d43" providerId="LiveId" clId="{121C8B93-C1D1-4A5E-AACE-2DBD11B7DC6F}" dt="2023-05-31T22:52:27.061" v="8375" actId="1037"/>
          <ac:spMkLst>
            <pc:docMk/>
            <pc:sldMk cId="1491064464" sldId="272"/>
            <ac:spMk id="98" creationId="{9FB84E65-65DE-3E96-6D04-285C433C8C47}"/>
          </ac:spMkLst>
        </pc:spChg>
        <pc:spChg chg="add mod">
          <ac:chgData name="Mukund Sutrave" userId="efe81d1a77754d43" providerId="LiveId" clId="{121C8B93-C1D1-4A5E-AACE-2DBD11B7DC6F}" dt="2023-05-31T22:52:27.061" v="8375" actId="1037"/>
          <ac:spMkLst>
            <pc:docMk/>
            <pc:sldMk cId="1491064464" sldId="272"/>
            <ac:spMk id="99" creationId="{3B65EC3E-F99C-A534-3567-E7D7866E6C15}"/>
          </ac:spMkLst>
        </pc:spChg>
        <pc:spChg chg="add mod">
          <ac:chgData name="Mukund Sutrave" userId="efe81d1a77754d43" providerId="LiveId" clId="{121C8B93-C1D1-4A5E-AACE-2DBD11B7DC6F}" dt="2023-05-31T22:57:45.345" v="8426" actId="207"/>
          <ac:spMkLst>
            <pc:docMk/>
            <pc:sldMk cId="1491064464" sldId="272"/>
            <ac:spMk id="100" creationId="{A4B23521-2234-C18A-1C15-7FEF7D664115}"/>
          </ac:spMkLst>
        </pc:spChg>
        <pc:spChg chg="add mod">
          <ac:chgData name="Mukund Sutrave" userId="efe81d1a77754d43" providerId="LiveId" clId="{121C8B93-C1D1-4A5E-AACE-2DBD11B7DC6F}" dt="2023-05-31T22:52:27.061" v="8375" actId="1037"/>
          <ac:spMkLst>
            <pc:docMk/>
            <pc:sldMk cId="1491064464" sldId="272"/>
            <ac:spMk id="102" creationId="{25B2A085-D3D0-8EEB-5F10-33737C238FC7}"/>
          </ac:spMkLst>
        </pc:spChg>
        <pc:spChg chg="add mod">
          <ac:chgData name="Mukund Sutrave" userId="efe81d1a77754d43" providerId="LiveId" clId="{121C8B93-C1D1-4A5E-AACE-2DBD11B7DC6F}" dt="2023-05-31T22:52:27.061" v="8375" actId="1037"/>
          <ac:spMkLst>
            <pc:docMk/>
            <pc:sldMk cId="1491064464" sldId="272"/>
            <ac:spMk id="103" creationId="{5F29D0D1-8ED3-FEA4-156B-712DB432EAD7}"/>
          </ac:spMkLst>
        </pc:spChg>
        <pc:spChg chg="add del mod">
          <ac:chgData name="Mukund Sutrave" userId="efe81d1a77754d43" providerId="LiveId" clId="{121C8B93-C1D1-4A5E-AACE-2DBD11B7DC6F}" dt="2023-05-31T22:51:05.176" v="8298" actId="478"/>
          <ac:spMkLst>
            <pc:docMk/>
            <pc:sldMk cId="1491064464" sldId="272"/>
            <ac:spMk id="104" creationId="{58457078-CCE1-B9F3-42BD-50550E5D0287}"/>
          </ac:spMkLst>
        </pc:spChg>
        <pc:spChg chg="add del mod">
          <ac:chgData name="Mukund Sutrave" userId="efe81d1a77754d43" providerId="LiveId" clId="{121C8B93-C1D1-4A5E-AACE-2DBD11B7DC6F}" dt="2023-05-31T22:51:05.176" v="8298" actId="478"/>
          <ac:spMkLst>
            <pc:docMk/>
            <pc:sldMk cId="1491064464" sldId="272"/>
            <ac:spMk id="105" creationId="{D87E823F-3F73-84EA-4790-42345B3798F2}"/>
          </ac:spMkLst>
        </pc:spChg>
        <pc:spChg chg="add mod">
          <ac:chgData name="Mukund Sutrave" userId="efe81d1a77754d43" providerId="LiveId" clId="{121C8B93-C1D1-4A5E-AACE-2DBD11B7DC6F}" dt="2023-05-31T22:52:27.061" v="8375" actId="1037"/>
          <ac:spMkLst>
            <pc:docMk/>
            <pc:sldMk cId="1491064464" sldId="272"/>
            <ac:spMk id="106" creationId="{CE866272-4ECA-A8E1-830E-37339A3E88A4}"/>
          </ac:spMkLst>
        </pc:spChg>
        <pc:spChg chg="add mod">
          <ac:chgData name="Mukund Sutrave" userId="efe81d1a77754d43" providerId="LiveId" clId="{121C8B93-C1D1-4A5E-AACE-2DBD11B7DC6F}" dt="2023-05-31T22:52:27.061" v="8375" actId="1037"/>
          <ac:spMkLst>
            <pc:docMk/>
            <pc:sldMk cId="1491064464" sldId="272"/>
            <ac:spMk id="107" creationId="{7F375461-CDB5-80E9-FA9F-1FD6BB5D702B}"/>
          </ac:spMkLst>
        </pc:spChg>
        <pc:spChg chg="add mod">
          <ac:chgData name="Mukund Sutrave" userId="efe81d1a77754d43" providerId="LiveId" clId="{121C8B93-C1D1-4A5E-AACE-2DBD11B7DC6F}" dt="2023-05-31T22:52:27.061" v="8375" actId="1037"/>
          <ac:spMkLst>
            <pc:docMk/>
            <pc:sldMk cId="1491064464" sldId="272"/>
            <ac:spMk id="108" creationId="{C3762253-B3AC-A899-8E0E-51E21FDF39F9}"/>
          </ac:spMkLst>
        </pc:spChg>
        <pc:spChg chg="add mod">
          <ac:chgData name="Mukund Sutrave" userId="efe81d1a77754d43" providerId="LiveId" clId="{121C8B93-C1D1-4A5E-AACE-2DBD11B7DC6F}" dt="2023-05-31T22:52:27.061" v="8375" actId="1037"/>
          <ac:spMkLst>
            <pc:docMk/>
            <pc:sldMk cId="1491064464" sldId="272"/>
            <ac:spMk id="109" creationId="{180EDB95-A6E0-D73D-AFBC-AA7A38748278}"/>
          </ac:spMkLst>
        </pc:spChg>
        <pc:spChg chg="add mod">
          <ac:chgData name="Mukund Sutrave" userId="efe81d1a77754d43" providerId="LiveId" clId="{121C8B93-C1D1-4A5E-AACE-2DBD11B7DC6F}" dt="2023-05-31T22:52:27.061" v="8375" actId="1037"/>
          <ac:spMkLst>
            <pc:docMk/>
            <pc:sldMk cId="1491064464" sldId="272"/>
            <ac:spMk id="110" creationId="{7BF7C4C1-5034-0230-4110-080CCCF4C19F}"/>
          </ac:spMkLst>
        </pc:spChg>
        <pc:spChg chg="add mod">
          <ac:chgData name="Mukund Sutrave" userId="efe81d1a77754d43" providerId="LiveId" clId="{121C8B93-C1D1-4A5E-AACE-2DBD11B7DC6F}" dt="2023-05-31T22:52:27.061" v="8375" actId="1037"/>
          <ac:spMkLst>
            <pc:docMk/>
            <pc:sldMk cId="1491064464" sldId="272"/>
            <ac:spMk id="111" creationId="{F09E190E-2541-1890-9563-E911CDBBC8B9}"/>
          </ac:spMkLst>
        </pc:spChg>
        <pc:spChg chg="add mod">
          <ac:chgData name="Mukund Sutrave" userId="efe81d1a77754d43" providerId="LiveId" clId="{121C8B93-C1D1-4A5E-AACE-2DBD11B7DC6F}" dt="2023-05-31T22:52:27.061" v="8375" actId="1037"/>
          <ac:spMkLst>
            <pc:docMk/>
            <pc:sldMk cId="1491064464" sldId="272"/>
            <ac:spMk id="112" creationId="{89621892-1ABD-8B97-D68B-68FBE61BB046}"/>
          </ac:spMkLst>
        </pc:spChg>
        <pc:spChg chg="add mod">
          <ac:chgData name="Mukund Sutrave" userId="efe81d1a77754d43" providerId="LiveId" clId="{121C8B93-C1D1-4A5E-AACE-2DBD11B7DC6F}" dt="2023-05-31T22:52:27.061" v="8375" actId="1037"/>
          <ac:spMkLst>
            <pc:docMk/>
            <pc:sldMk cId="1491064464" sldId="272"/>
            <ac:spMk id="113" creationId="{DEDB22B8-33AB-ADC0-A1E3-724292C5E622}"/>
          </ac:spMkLst>
        </pc:spChg>
        <pc:spChg chg="add mod">
          <ac:chgData name="Mukund Sutrave" userId="efe81d1a77754d43" providerId="LiveId" clId="{121C8B93-C1D1-4A5E-AACE-2DBD11B7DC6F}" dt="2023-05-31T22:52:42.095" v="8377" actId="1076"/>
          <ac:spMkLst>
            <pc:docMk/>
            <pc:sldMk cId="1491064464" sldId="272"/>
            <ac:spMk id="116" creationId="{AB8208D3-9D75-8278-3246-79B09DAE890F}"/>
          </ac:spMkLst>
        </pc:spChg>
        <pc:spChg chg="add mod">
          <ac:chgData name="Mukund Sutrave" userId="efe81d1a77754d43" providerId="LiveId" clId="{121C8B93-C1D1-4A5E-AACE-2DBD11B7DC6F}" dt="2023-05-31T22:52:42.095" v="8377" actId="1076"/>
          <ac:spMkLst>
            <pc:docMk/>
            <pc:sldMk cId="1491064464" sldId="272"/>
            <ac:spMk id="117" creationId="{1EE24F76-B1CB-A008-DC33-2C58F89CF317}"/>
          </ac:spMkLst>
        </pc:spChg>
        <pc:spChg chg="add mod">
          <ac:chgData name="Mukund Sutrave" userId="efe81d1a77754d43" providerId="LiveId" clId="{121C8B93-C1D1-4A5E-AACE-2DBD11B7DC6F}" dt="2023-05-31T22:57:45.345" v="8426" actId="207"/>
          <ac:spMkLst>
            <pc:docMk/>
            <pc:sldMk cId="1491064464" sldId="272"/>
            <ac:spMk id="118" creationId="{C26B77F7-28D4-B879-8296-6E4A4F13733C}"/>
          </ac:spMkLst>
        </pc:spChg>
        <pc:spChg chg="add mod">
          <ac:chgData name="Mukund Sutrave" userId="efe81d1a77754d43" providerId="LiveId" clId="{121C8B93-C1D1-4A5E-AACE-2DBD11B7DC6F}" dt="2023-05-31T22:52:42.095" v="8377" actId="1076"/>
          <ac:spMkLst>
            <pc:docMk/>
            <pc:sldMk cId="1491064464" sldId="272"/>
            <ac:spMk id="120" creationId="{2C5376A9-FE0A-FCD1-8C43-436227E45833}"/>
          </ac:spMkLst>
        </pc:spChg>
        <pc:spChg chg="add mod">
          <ac:chgData name="Mukund Sutrave" userId="efe81d1a77754d43" providerId="LiveId" clId="{121C8B93-C1D1-4A5E-AACE-2DBD11B7DC6F}" dt="2023-05-31T22:52:42.095" v="8377" actId="1076"/>
          <ac:spMkLst>
            <pc:docMk/>
            <pc:sldMk cId="1491064464" sldId="272"/>
            <ac:spMk id="121" creationId="{7156003C-FCD3-1E8C-91C2-5A5C70420F26}"/>
          </ac:spMkLst>
        </pc:spChg>
        <pc:spChg chg="add mod">
          <ac:chgData name="Mukund Sutrave" userId="efe81d1a77754d43" providerId="LiveId" clId="{121C8B93-C1D1-4A5E-AACE-2DBD11B7DC6F}" dt="2023-05-31T22:53:06.640" v="8417" actId="20577"/>
          <ac:spMkLst>
            <pc:docMk/>
            <pc:sldMk cId="1491064464" sldId="272"/>
            <ac:spMk id="122" creationId="{7FF5BC47-B6CF-637E-92CD-4E619F8E6C57}"/>
          </ac:spMkLst>
        </pc:spChg>
        <pc:spChg chg="add mod">
          <ac:chgData name="Mukund Sutrave" userId="efe81d1a77754d43" providerId="LiveId" clId="{121C8B93-C1D1-4A5E-AACE-2DBD11B7DC6F}" dt="2023-05-31T22:52:42.095" v="8377" actId="1076"/>
          <ac:spMkLst>
            <pc:docMk/>
            <pc:sldMk cId="1491064464" sldId="272"/>
            <ac:spMk id="123" creationId="{0BD5CF07-CE31-3B28-4FCF-C9ADCFB24388}"/>
          </ac:spMkLst>
        </pc:spChg>
        <pc:spChg chg="add mod">
          <ac:chgData name="Mukund Sutrave" userId="efe81d1a77754d43" providerId="LiveId" clId="{121C8B93-C1D1-4A5E-AACE-2DBD11B7DC6F}" dt="2023-05-31T22:52:42.095" v="8377" actId="1076"/>
          <ac:spMkLst>
            <pc:docMk/>
            <pc:sldMk cId="1491064464" sldId="272"/>
            <ac:spMk id="124" creationId="{83D9EC86-1F72-78BE-E1E7-AF47970D735B}"/>
          </ac:spMkLst>
        </pc:spChg>
        <pc:spChg chg="add mod">
          <ac:chgData name="Mukund Sutrave" userId="efe81d1a77754d43" providerId="LiveId" clId="{121C8B93-C1D1-4A5E-AACE-2DBD11B7DC6F}" dt="2023-05-31T22:52:42.095" v="8377" actId="1076"/>
          <ac:spMkLst>
            <pc:docMk/>
            <pc:sldMk cId="1491064464" sldId="272"/>
            <ac:spMk id="125" creationId="{2E2D0AF6-C1D6-B3AA-D5B1-769126A01FB0}"/>
          </ac:spMkLst>
        </pc:spChg>
        <pc:spChg chg="add mod">
          <ac:chgData name="Mukund Sutrave" userId="efe81d1a77754d43" providerId="LiveId" clId="{121C8B93-C1D1-4A5E-AACE-2DBD11B7DC6F}" dt="2023-05-31T22:52:42.095" v="8377" actId="1076"/>
          <ac:spMkLst>
            <pc:docMk/>
            <pc:sldMk cId="1491064464" sldId="272"/>
            <ac:spMk id="126" creationId="{35391151-D1B1-0AE3-B741-CCBACC8934F8}"/>
          </ac:spMkLst>
        </pc:spChg>
        <pc:spChg chg="add mod">
          <ac:chgData name="Mukund Sutrave" userId="efe81d1a77754d43" providerId="LiveId" clId="{121C8B93-C1D1-4A5E-AACE-2DBD11B7DC6F}" dt="2023-05-31T22:52:42.095" v="8377" actId="1076"/>
          <ac:spMkLst>
            <pc:docMk/>
            <pc:sldMk cId="1491064464" sldId="272"/>
            <ac:spMk id="127" creationId="{B1A93F4D-8D3E-D57A-8F5D-CF747C40DAB0}"/>
          </ac:spMkLst>
        </pc:spChg>
        <pc:spChg chg="add mod">
          <ac:chgData name="Mukund Sutrave" userId="efe81d1a77754d43" providerId="LiveId" clId="{121C8B93-C1D1-4A5E-AACE-2DBD11B7DC6F}" dt="2023-05-31T22:52:42.095" v="8377" actId="1076"/>
          <ac:spMkLst>
            <pc:docMk/>
            <pc:sldMk cId="1491064464" sldId="272"/>
            <ac:spMk id="128" creationId="{7CCD63B6-05C0-166B-DF19-6945C1DA04BD}"/>
          </ac:spMkLst>
        </pc:spChg>
        <pc:picChg chg="add mod">
          <ac:chgData name="Mukund Sutrave" userId="efe81d1a77754d43" providerId="LiveId" clId="{121C8B93-C1D1-4A5E-AACE-2DBD11B7DC6F}" dt="2023-05-31T22:52:27.061" v="8375" actId="1037"/>
          <ac:picMkLst>
            <pc:docMk/>
            <pc:sldMk cId="1491064464" sldId="272"/>
            <ac:picMk id="7" creationId="{22A3C144-EFB0-4303-A1DA-5591B2A2A55A}"/>
          </ac:picMkLst>
        </pc:picChg>
        <pc:picChg chg="add mod">
          <ac:chgData name="Mukund Sutrave" userId="efe81d1a77754d43" providerId="LiveId" clId="{121C8B93-C1D1-4A5E-AACE-2DBD11B7DC6F}" dt="2023-05-31T22:52:27.061" v="8375" actId="1037"/>
          <ac:picMkLst>
            <pc:docMk/>
            <pc:sldMk cId="1491064464" sldId="272"/>
            <ac:picMk id="47" creationId="{9C77C35D-EF57-9626-0F0A-12A00CE22BE4}"/>
          </ac:picMkLst>
        </pc:picChg>
        <pc:picChg chg="add mod">
          <ac:chgData name="Mukund Sutrave" userId="efe81d1a77754d43" providerId="LiveId" clId="{121C8B93-C1D1-4A5E-AACE-2DBD11B7DC6F}" dt="2023-05-31T22:52:27.061" v="8375" actId="1037"/>
          <ac:picMkLst>
            <pc:docMk/>
            <pc:sldMk cId="1491064464" sldId="272"/>
            <ac:picMk id="79" creationId="{8F7B8BEA-0C00-9903-8837-4829EB96A5B7}"/>
          </ac:picMkLst>
        </pc:picChg>
        <pc:picChg chg="add mod">
          <ac:chgData name="Mukund Sutrave" userId="efe81d1a77754d43" providerId="LiveId" clId="{121C8B93-C1D1-4A5E-AACE-2DBD11B7DC6F}" dt="2023-05-31T22:52:27.061" v="8375" actId="1037"/>
          <ac:picMkLst>
            <pc:docMk/>
            <pc:sldMk cId="1491064464" sldId="272"/>
            <ac:picMk id="101" creationId="{25CFF00A-6053-1A3C-0875-5552DBDB29BD}"/>
          </ac:picMkLst>
        </pc:picChg>
        <pc:picChg chg="add mod">
          <ac:chgData name="Mukund Sutrave" userId="efe81d1a77754d43" providerId="LiveId" clId="{121C8B93-C1D1-4A5E-AACE-2DBD11B7DC6F}" dt="2023-05-31T22:52:42.095" v="8377" actId="1076"/>
          <ac:picMkLst>
            <pc:docMk/>
            <pc:sldMk cId="1491064464" sldId="272"/>
            <ac:picMk id="119" creationId="{88A2A582-058E-7D63-2EE7-1400D7A0504F}"/>
          </ac:picMkLst>
        </pc:picChg>
        <pc:cxnChg chg="add mod">
          <ac:chgData name="Mukund Sutrave" userId="efe81d1a77754d43" providerId="LiveId" clId="{121C8B93-C1D1-4A5E-AACE-2DBD11B7DC6F}" dt="2023-05-31T22:52:27.061" v="8375" actId="1037"/>
          <ac:cxnSpMkLst>
            <pc:docMk/>
            <pc:sldMk cId="1491064464" sldId="272"/>
            <ac:cxnSpMk id="75" creationId="{D675A8EF-2202-6B7F-0D93-A7C320FBEF6A}"/>
          </ac:cxnSpMkLst>
        </pc:cxnChg>
        <pc:cxnChg chg="add mod">
          <ac:chgData name="Mukund Sutrave" userId="efe81d1a77754d43" providerId="LiveId" clId="{121C8B93-C1D1-4A5E-AACE-2DBD11B7DC6F}" dt="2023-05-31T22:52:27.061" v="8375" actId="1037"/>
          <ac:cxnSpMkLst>
            <pc:docMk/>
            <pc:sldMk cId="1491064464" sldId="272"/>
            <ac:cxnSpMk id="88" creationId="{2308FD17-6921-FAF3-3F0E-7F99A649B799}"/>
          </ac:cxnSpMkLst>
        </pc:cxnChg>
        <pc:cxnChg chg="add mod">
          <ac:chgData name="Mukund Sutrave" userId="efe81d1a77754d43" providerId="LiveId" clId="{121C8B93-C1D1-4A5E-AACE-2DBD11B7DC6F}" dt="2023-05-31T22:53:35.432" v="8421" actId="20577"/>
          <ac:cxnSpMkLst>
            <pc:docMk/>
            <pc:sldMk cId="1491064464" sldId="272"/>
            <ac:cxnSpMk id="95" creationId="{28DFAA13-70C4-83D9-EFD4-0662206F78D6}"/>
          </ac:cxnSpMkLst>
        </pc:cxnChg>
        <pc:cxnChg chg="add mod">
          <ac:chgData name="Mukund Sutrave" userId="efe81d1a77754d43" providerId="LiveId" clId="{121C8B93-C1D1-4A5E-AACE-2DBD11B7DC6F}" dt="2023-05-31T22:52:27.061" v="8375" actId="1037"/>
          <ac:cxnSpMkLst>
            <pc:docMk/>
            <pc:sldMk cId="1491064464" sldId="272"/>
            <ac:cxnSpMk id="115" creationId="{17F5A71C-E14C-80C7-941D-ACEBC2C26693}"/>
          </ac:cxnSpMkLst>
        </pc:cxnChg>
      </pc:sldChg>
    </pc:docChg>
  </pc:docChgLst>
  <pc:docChgLst>
    <pc:chgData name="Mukund Sutrave" userId="efe81d1a77754d43" providerId="LiveId" clId="{9B41FE5D-2665-4194-B8FF-57CFC184C763}"/>
    <pc:docChg chg="custSel addSld delSld modSld">
      <pc:chgData name="Mukund Sutrave" userId="efe81d1a77754d43" providerId="LiveId" clId="{9B41FE5D-2665-4194-B8FF-57CFC184C763}" dt="2023-06-01T13:24:08.761" v="1171" actId="47"/>
      <pc:docMkLst>
        <pc:docMk/>
      </pc:docMkLst>
      <pc:sldChg chg="del">
        <pc:chgData name="Mukund Sutrave" userId="efe81d1a77754d43" providerId="LiveId" clId="{9B41FE5D-2665-4194-B8FF-57CFC184C763}" dt="2023-06-01T10:38:17.276" v="0" actId="47"/>
        <pc:sldMkLst>
          <pc:docMk/>
          <pc:sldMk cId="2983182652" sldId="256"/>
        </pc:sldMkLst>
      </pc:sldChg>
      <pc:sldChg chg="del">
        <pc:chgData name="Mukund Sutrave" userId="efe81d1a77754d43" providerId="LiveId" clId="{9B41FE5D-2665-4194-B8FF-57CFC184C763}" dt="2023-06-01T12:56:54.064" v="758" actId="47"/>
        <pc:sldMkLst>
          <pc:docMk/>
          <pc:sldMk cId="3659327869" sldId="260"/>
        </pc:sldMkLst>
      </pc:sldChg>
      <pc:sldChg chg="addSp delSp modSp mod">
        <pc:chgData name="Mukund Sutrave" userId="efe81d1a77754d43" providerId="LiveId" clId="{9B41FE5D-2665-4194-B8FF-57CFC184C763}" dt="2023-06-01T13:01:50.208" v="1040" actId="11529"/>
        <pc:sldMkLst>
          <pc:docMk/>
          <pc:sldMk cId="2751109136" sldId="262"/>
        </pc:sldMkLst>
        <pc:spChg chg="add mod">
          <ac:chgData name="Mukund Sutrave" userId="efe81d1a77754d43" providerId="LiveId" clId="{9B41FE5D-2665-4194-B8FF-57CFC184C763}" dt="2023-06-01T12:38:16.678" v="158" actId="1076"/>
          <ac:spMkLst>
            <pc:docMk/>
            <pc:sldMk cId="2751109136" sldId="262"/>
            <ac:spMk id="2" creationId="{D1529C25-663E-3793-2D90-4988958295BB}"/>
          </ac:spMkLst>
        </pc:spChg>
        <pc:spChg chg="add mod">
          <ac:chgData name="Mukund Sutrave" userId="efe81d1a77754d43" providerId="LiveId" clId="{9B41FE5D-2665-4194-B8FF-57CFC184C763}" dt="2023-06-01T12:38:16.678" v="158" actId="1076"/>
          <ac:spMkLst>
            <pc:docMk/>
            <pc:sldMk cId="2751109136" sldId="262"/>
            <ac:spMk id="3" creationId="{2EA5119B-66B0-A2BF-62C7-0ACDE9A22412}"/>
          </ac:spMkLst>
        </pc:spChg>
        <pc:spChg chg="add mod">
          <ac:chgData name="Mukund Sutrave" userId="efe81d1a77754d43" providerId="LiveId" clId="{9B41FE5D-2665-4194-B8FF-57CFC184C763}" dt="2023-06-01T12:38:16.678" v="158" actId="1076"/>
          <ac:spMkLst>
            <pc:docMk/>
            <pc:sldMk cId="2751109136" sldId="262"/>
            <ac:spMk id="6" creationId="{E7DDAB33-B009-9949-076A-CB0A7A04011E}"/>
          </ac:spMkLst>
        </pc:spChg>
        <pc:spChg chg="add mod">
          <ac:chgData name="Mukund Sutrave" userId="efe81d1a77754d43" providerId="LiveId" clId="{9B41FE5D-2665-4194-B8FF-57CFC184C763}" dt="2023-06-01T12:39:18.328" v="215" actId="14100"/>
          <ac:spMkLst>
            <pc:docMk/>
            <pc:sldMk cId="2751109136" sldId="262"/>
            <ac:spMk id="9" creationId="{18E9B935-D40A-3843-C18E-CEA22F06FF64}"/>
          </ac:spMkLst>
        </pc:spChg>
        <pc:spChg chg="mod">
          <ac:chgData name="Mukund Sutrave" userId="efe81d1a77754d43" providerId="LiveId" clId="{9B41FE5D-2665-4194-B8FF-57CFC184C763}" dt="2023-06-01T12:40:59.443" v="296" actId="20577"/>
          <ac:spMkLst>
            <pc:docMk/>
            <pc:sldMk cId="2751109136" sldId="262"/>
            <ac:spMk id="10" creationId="{82BCC79A-C285-C611-4898-84725F9564D0}"/>
          </ac:spMkLst>
        </pc:spChg>
        <pc:spChg chg="add del mod">
          <ac:chgData name="Mukund Sutrave" userId="efe81d1a77754d43" providerId="LiveId" clId="{9B41FE5D-2665-4194-B8FF-57CFC184C763}" dt="2023-06-01T12:39:44.083" v="220" actId="478"/>
          <ac:spMkLst>
            <pc:docMk/>
            <pc:sldMk cId="2751109136" sldId="262"/>
            <ac:spMk id="11" creationId="{EC65216D-5AFA-B29C-4F91-F38A8958B6F0}"/>
          </ac:spMkLst>
        </pc:spChg>
        <pc:spChg chg="add mod">
          <ac:chgData name="Mukund Sutrave" userId="efe81d1a77754d43" providerId="LiveId" clId="{9B41FE5D-2665-4194-B8FF-57CFC184C763}" dt="2023-06-01T12:40:08.066" v="230" actId="1076"/>
          <ac:spMkLst>
            <pc:docMk/>
            <pc:sldMk cId="2751109136" sldId="262"/>
            <ac:spMk id="12" creationId="{91FA3686-3C4A-8FFD-5CA8-31DDAF83AA33}"/>
          </ac:spMkLst>
        </pc:spChg>
        <pc:spChg chg="add mod">
          <ac:chgData name="Mukund Sutrave" userId="efe81d1a77754d43" providerId="LiveId" clId="{9B41FE5D-2665-4194-B8FF-57CFC184C763}" dt="2023-06-01T13:01:44.079" v="1039" actId="1076"/>
          <ac:spMkLst>
            <pc:docMk/>
            <pc:sldMk cId="2751109136" sldId="262"/>
            <ac:spMk id="13" creationId="{C80BB63D-B873-06D1-89D9-3DF6DEE67C99}"/>
          </ac:spMkLst>
        </pc:spChg>
        <pc:picChg chg="del">
          <ac:chgData name="Mukund Sutrave" userId="efe81d1a77754d43" providerId="LiveId" clId="{9B41FE5D-2665-4194-B8FF-57CFC184C763}" dt="2023-06-01T12:38:11.695" v="157" actId="478"/>
          <ac:picMkLst>
            <pc:docMk/>
            <pc:sldMk cId="2751109136" sldId="262"/>
            <ac:picMk id="61" creationId="{04B52160-C59B-F497-97B5-04D2E19B4BC8}"/>
          </ac:picMkLst>
        </pc:picChg>
        <pc:picChg chg="del">
          <ac:chgData name="Mukund Sutrave" userId="efe81d1a77754d43" providerId="LiveId" clId="{9B41FE5D-2665-4194-B8FF-57CFC184C763}" dt="2023-06-01T12:38:29.614" v="159" actId="478"/>
          <ac:picMkLst>
            <pc:docMk/>
            <pc:sldMk cId="2751109136" sldId="262"/>
            <ac:picMk id="1072" creationId="{A5635ABF-2A85-AC8F-526C-35BDA5317545}"/>
          </ac:picMkLst>
        </pc:picChg>
        <pc:cxnChg chg="add">
          <ac:chgData name="Mukund Sutrave" userId="efe81d1a77754d43" providerId="LiveId" clId="{9B41FE5D-2665-4194-B8FF-57CFC184C763}" dt="2023-06-01T12:38:46.872" v="160" actId="11529"/>
          <ac:cxnSpMkLst>
            <pc:docMk/>
            <pc:sldMk cId="2751109136" sldId="262"/>
            <ac:cxnSpMk id="8" creationId="{5635DDB2-7DA0-A583-4A30-20734AA1A083}"/>
          </ac:cxnSpMkLst>
        </pc:cxnChg>
        <pc:cxnChg chg="add">
          <ac:chgData name="Mukund Sutrave" userId="efe81d1a77754d43" providerId="LiveId" clId="{9B41FE5D-2665-4194-B8FF-57CFC184C763}" dt="2023-06-01T13:01:50.208" v="1040" actId="11529"/>
          <ac:cxnSpMkLst>
            <pc:docMk/>
            <pc:sldMk cId="2751109136" sldId="262"/>
            <ac:cxnSpMk id="15" creationId="{541D8A26-C159-6D46-8DC4-55AC47FAD2D2}"/>
          </ac:cxnSpMkLst>
        </pc:cxnChg>
      </pc:sldChg>
      <pc:sldChg chg="del">
        <pc:chgData name="Mukund Sutrave" userId="efe81d1a77754d43" providerId="LiveId" clId="{9B41FE5D-2665-4194-B8FF-57CFC184C763}" dt="2023-06-01T13:02:02.514" v="1041" actId="47"/>
        <pc:sldMkLst>
          <pc:docMk/>
          <pc:sldMk cId="3015807115" sldId="263"/>
        </pc:sldMkLst>
      </pc:sldChg>
      <pc:sldChg chg="del">
        <pc:chgData name="Mukund Sutrave" userId="efe81d1a77754d43" providerId="LiveId" clId="{9B41FE5D-2665-4194-B8FF-57CFC184C763}" dt="2023-06-01T13:02:06.684" v="1042" actId="47"/>
        <pc:sldMkLst>
          <pc:docMk/>
          <pc:sldMk cId="1665024016" sldId="264"/>
        </pc:sldMkLst>
      </pc:sldChg>
      <pc:sldChg chg="del">
        <pc:chgData name="Mukund Sutrave" userId="efe81d1a77754d43" providerId="LiveId" clId="{9B41FE5D-2665-4194-B8FF-57CFC184C763}" dt="2023-06-01T13:02:17.343" v="1043" actId="47"/>
        <pc:sldMkLst>
          <pc:docMk/>
          <pc:sldMk cId="2578447801" sldId="265"/>
        </pc:sldMkLst>
      </pc:sldChg>
      <pc:sldChg chg="delSp modSp mod">
        <pc:chgData name="Mukund Sutrave" userId="efe81d1a77754d43" providerId="LiveId" clId="{9B41FE5D-2665-4194-B8FF-57CFC184C763}" dt="2023-06-01T12:06:10.270" v="27" actId="1076"/>
        <pc:sldMkLst>
          <pc:docMk/>
          <pc:sldMk cId="803051102" sldId="267"/>
        </pc:sldMkLst>
        <pc:spChg chg="del">
          <ac:chgData name="Mukund Sutrave" userId="efe81d1a77754d43" providerId="LiveId" clId="{9B41FE5D-2665-4194-B8FF-57CFC184C763}" dt="2023-06-01T10:39:36.008" v="2" actId="478"/>
          <ac:spMkLst>
            <pc:docMk/>
            <pc:sldMk cId="803051102" sldId="267"/>
            <ac:spMk id="7" creationId="{C2449889-E190-7D65-313F-4FFF9FE3364C}"/>
          </ac:spMkLst>
        </pc:spChg>
        <pc:spChg chg="mod">
          <ac:chgData name="Mukund Sutrave" userId="efe81d1a77754d43" providerId="LiveId" clId="{9B41FE5D-2665-4194-B8FF-57CFC184C763}" dt="2023-06-01T10:40:56.887" v="16" actId="20577"/>
          <ac:spMkLst>
            <pc:docMk/>
            <pc:sldMk cId="803051102" sldId="267"/>
            <ac:spMk id="10" creationId="{6F0E57D2-34C2-CFEF-9023-1FB6F5E73A58}"/>
          </ac:spMkLst>
        </pc:spChg>
        <pc:spChg chg="mod">
          <ac:chgData name="Mukund Sutrave" userId="efe81d1a77754d43" providerId="LiveId" clId="{9B41FE5D-2665-4194-B8FF-57CFC184C763}" dt="2023-06-01T10:41:58.463" v="17" actId="1076"/>
          <ac:spMkLst>
            <pc:docMk/>
            <pc:sldMk cId="803051102" sldId="267"/>
            <ac:spMk id="21" creationId="{398146FD-EFA9-B815-18DA-5FD392BE8CE7}"/>
          </ac:spMkLst>
        </pc:spChg>
        <pc:spChg chg="mod">
          <ac:chgData name="Mukund Sutrave" userId="efe81d1a77754d43" providerId="LiveId" clId="{9B41FE5D-2665-4194-B8FF-57CFC184C763}" dt="2023-06-01T10:40:51.103" v="15" actId="1076"/>
          <ac:spMkLst>
            <pc:docMk/>
            <pc:sldMk cId="803051102" sldId="267"/>
            <ac:spMk id="29" creationId="{4511E573-9140-2495-5B21-2BAB2C904590}"/>
          </ac:spMkLst>
        </pc:spChg>
        <pc:spChg chg="del">
          <ac:chgData name="Mukund Sutrave" userId="efe81d1a77754d43" providerId="LiveId" clId="{9B41FE5D-2665-4194-B8FF-57CFC184C763}" dt="2023-06-01T10:39:36.008" v="2" actId="478"/>
          <ac:spMkLst>
            <pc:docMk/>
            <pc:sldMk cId="803051102" sldId="267"/>
            <ac:spMk id="34" creationId="{F103F98E-F9D8-DC5D-A038-1EB277F90BA8}"/>
          </ac:spMkLst>
        </pc:spChg>
        <pc:spChg chg="del">
          <ac:chgData name="Mukund Sutrave" userId="efe81d1a77754d43" providerId="LiveId" clId="{9B41FE5D-2665-4194-B8FF-57CFC184C763}" dt="2023-06-01T10:40:26.526" v="10" actId="478"/>
          <ac:spMkLst>
            <pc:docMk/>
            <pc:sldMk cId="803051102" sldId="267"/>
            <ac:spMk id="39" creationId="{F35602FB-9368-C466-4AF9-BB40F8247062}"/>
          </ac:spMkLst>
        </pc:spChg>
        <pc:spChg chg="del">
          <ac:chgData name="Mukund Sutrave" userId="efe81d1a77754d43" providerId="LiveId" clId="{9B41FE5D-2665-4194-B8FF-57CFC184C763}" dt="2023-06-01T10:40:21.110" v="9" actId="478"/>
          <ac:spMkLst>
            <pc:docMk/>
            <pc:sldMk cId="803051102" sldId="267"/>
            <ac:spMk id="40" creationId="{79872D2B-2321-7652-F3D6-2130410CBC9B}"/>
          </ac:spMkLst>
        </pc:spChg>
        <pc:spChg chg="del">
          <ac:chgData name="Mukund Sutrave" userId="efe81d1a77754d43" providerId="LiveId" clId="{9B41FE5D-2665-4194-B8FF-57CFC184C763}" dt="2023-06-01T10:40:21.110" v="9" actId="478"/>
          <ac:spMkLst>
            <pc:docMk/>
            <pc:sldMk cId="803051102" sldId="267"/>
            <ac:spMk id="41" creationId="{F5AA6058-6944-78AB-2092-824E5B814893}"/>
          </ac:spMkLst>
        </pc:spChg>
        <pc:spChg chg="mod">
          <ac:chgData name="Mukund Sutrave" userId="efe81d1a77754d43" providerId="LiveId" clId="{9B41FE5D-2665-4194-B8FF-57CFC184C763}" dt="2023-06-01T10:40:34.250" v="11" actId="1076"/>
          <ac:spMkLst>
            <pc:docMk/>
            <pc:sldMk cId="803051102" sldId="267"/>
            <ac:spMk id="42" creationId="{31D85416-D4AA-5D72-78F7-D7175884578A}"/>
          </ac:spMkLst>
        </pc:spChg>
        <pc:spChg chg="mod">
          <ac:chgData name="Mukund Sutrave" userId="efe81d1a77754d43" providerId="LiveId" clId="{9B41FE5D-2665-4194-B8FF-57CFC184C763}" dt="2023-06-01T10:40:34.250" v="11" actId="1076"/>
          <ac:spMkLst>
            <pc:docMk/>
            <pc:sldMk cId="803051102" sldId="267"/>
            <ac:spMk id="43" creationId="{A89E8CB7-1537-01B9-ACF1-7F15FAB3C835}"/>
          </ac:spMkLst>
        </pc:spChg>
        <pc:spChg chg="del">
          <ac:chgData name="Mukund Sutrave" userId="efe81d1a77754d43" providerId="LiveId" clId="{9B41FE5D-2665-4194-B8FF-57CFC184C763}" dt="2023-06-01T10:39:56.866" v="7" actId="478"/>
          <ac:spMkLst>
            <pc:docMk/>
            <pc:sldMk cId="803051102" sldId="267"/>
            <ac:spMk id="58" creationId="{1FF46BDF-14FA-50C1-F1C1-5E4CBF0982AB}"/>
          </ac:spMkLst>
        </pc:spChg>
        <pc:spChg chg="mod">
          <ac:chgData name="Mukund Sutrave" userId="efe81d1a77754d43" providerId="LiveId" clId="{9B41FE5D-2665-4194-B8FF-57CFC184C763}" dt="2023-06-01T12:05:56.306" v="25" actId="13822"/>
          <ac:spMkLst>
            <pc:docMk/>
            <pc:sldMk cId="803051102" sldId="267"/>
            <ac:spMk id="62" creationId="{0D43727E-2C87-F61C-139D-D26FBEB4BD7F}"/>
          </ac:spMkLst>
        </pc:spChg>
        <pc:spChg chg="mod">
          <ac:chgData name="Mukund Sutrave" userId="efe81d1a77754d43" providerId="LiveId" clId="{9B41FE5D-2665-4194-B8FF-57CFC184C763}" dt="2023-06-01T12:05:56.306" v="25" actId="13822"/>
          <ac:spMkLst>
            <pc:docMk/>
            <pc:sldMk cId="803051102" sldId="267"/>
            <ac:spMk id="63" creationId="{A7D8226E-8EFC-62D0-DD20-18F5882D6C35}"/>
          </ac:spMkLst>
        </pc:spChg>
        <pc:spChg chg="mod">
          <ac:chgData name="Mukund Sutrave" userId="efe81d1a77754d43" providerId="LiveId" clId="{9B41FE5D-2665-4194-B8FF-57CFC184C763}" dt="2023-06-01T12:06:10.270" v="27" actId="1076"/>
          <ac:spMkLst>
            <pc:docMk/>
            <pc:sldMk cId="803051102" sldId="267"/>
            <ac:spMk id="70" creationId="{0EA0D61A-7264-9742-5B9A-19BFF7C08EDB}"/>
          </ac:spMkLst>
        </pc:spChg>
        <pc:spChg chg="mod">
          <ac:chgData name="Mukund Sutrave" userId="efe81d1a77754d43" providerId="LiveId" clId="{9B41FE5D-2665-4194-B8FF-57CFC184C763}" dt="2023-06-01T12:05:56.306" v="25" actId="13822"/>
          <ac:spMkLst>
            <pc:docMk/>
            <pc:sldMk cId="803051102" sldId="267"/>
            <ac:spMk id="72" creationId="{AEA6112B-8588-A4FE-95FE-1E98DA7224CA}"/>
          </ac:spMkLst>
        </pc:spChg>
        <pc:spChg chg="mod">
          <ac:chgData name="Mukund Sutrave" userId="efe81d1a77754d43" providerId="LiveId" clId="{9B41FE5D-2665-4194-B8FF-57CFC184C763}" dt="2023-06-01T12:05:56.306" v="25" actId="13822"/>
          <ac:spMkLst>
            <pc:docMk/>
            <pc:sldMk cId="803051102" sldId="267"/>
            <ac:spMk id="74" creationId="{4B2043A8-A5DB-2250-A879-90C6C4E818DA}"/>
          </ac:spMkLst>
        </pc:spChg>
        <pc:spChg chg="mod">
          <ac:chgData name="Mukund Sutrave" userId="efe81d1a77754d43" providerId="LiveId" clId="{9B41FE5D-2665-4194-B8FF-57CFC184C763}" dt="2023-06-01T12:05:56.306" v="25" actId="13822"/>
          <ac:spMkLst>
            <pc:docMk/>
            <pc:sldMk cId="803051102" sldId="267"/>
            <ac:spMk id="76" creationId="{CBA42D17-A9A9-825D-F0CC-4C3BBFC74A93}"/>
          </ac:spMkLst>
        </pc:spChg>
        <pc:spChg chg="mod">
          <ac:chgData name="Mukund Sutrave" userId="efe81d1a77754d43" providerId="LiveId" clId="{9B41FE5D-2665-4194-B8FF-57CFC184C763}" dt="2023-06-01T10:40:51.103" v="15" actId="1076"/>
          <ac:spMkLst>
            <pc:docMk/>
            <pc:sldMk cId="803051102" sldId="267"/>
            <ac:spMk id="78" creationId="{45D256D7-B3B1-5BF1-8663-7EFDB6510487}"/>
          </ac:spMkLst>
        </pc:spChg>
        <pc:spChg chg="mod">
          <ac:chgData name="Mukund Sutrave" userId="efe81d1a77754d43" providerId="LiveId" clId="{9B41FE5D-2665-4194-B8FF-57CFC184C763}" dt="2023-06-01T12:06:01.953" v="26" actId="13822"/>
          <ac:spMkLst>
            <pc:docMk/>
            <pc:sldMk cId="803051102" sldId="267"/>
            <ac:spMk id="81" creationId="{0224C64D-2705-8C14-E36D-D1D1630D8467}"/>
          </ac:spMkLst>
        </pc:spChg>
        <pc:spChg chg="mod">
          <ac:chgData name="Mukund Sutrave" userId="efe81d1a77754d43" providerId="LiveId" clId="{9B41FE5D-2665-4194-B8FF-57CFC184C763}" dt="2023-06-01T10:44:27.095" v="24" actId="1076"/>
          <ac:spMkLst>
            <pc:docMk/>
            <pc:sldMk cId="803051102" sldId="267"/>
            <ac:spMk id="92" creationId="{5A42E477-2FD2-FCF3-A6CB-A7D1DD0A0322}"/>
          </ac:spMkLst>
        </pc:spChg>
        <pc:spChg chg="del">
          <ac:chgData name="Mukund Sutrave" userId="efe81d1a77754d43" providerId="LiveId" clId="{9B41FE5D-2665-4194-B8FF-57CFC184C763}" dt="2023-06-01T10:40:21.110" v="9" actId="478"/>
          <ac:spMkLst>
            <pc:docMk/>
            <pc:sldMk cId="803051102" sldId="267"/>
            <ac:spMk id="93" creationId="{ECEC740F-7129-16D8-585B-5E1D103E2DA1}"/>
          </ac:spMkLst>
        </pc:spChg>
        <pc:spChg chg="del">
          <ac:chgData name="Mukund Sutrave" userId="efe81d1a77754d43" providerId="LiveId" clId="{9B41FE5D-2665-4194-B8FF-57CFC184C763}" dt="2023-06-01T10:40:21.110" v="9" actId="478"/>
          <ac:spMkLst>
            <pc:docMk/>
            <pc:sldMk cId="803051102" sldId="267"/>
            <ac:spMk id="96" creationId="{36F671F9-A55E-5224-0DB6-5C32384F9971}"/>
          </ac:spMkLst>
        </pc:spChg>
        <pc:spChg chg="del">
          <ac:chgData name="Mukund Sutrave" userId="efe81d1a77754d43" providerId="LiveId" clId="{9B41FE5D-2665-4194-B8FF-57CFC184C763}" dt="2023-06-01T10:40:21.110" v="9" actId="478"/>
          <ac:spMkLst>
            <pc:docMk/>
            <pc:sldMk cId="803051102" sldId="267"/>
            <ac:spMk id="100" creationId="{41B44632-992F-5C83-4F0E-B645712CBEF2}"/>
          </ac:spMkLst>
        </pc:spChg>
        <pc:spChg chg="del">
          <ac:chgData name="Mukund Sutrave" userId="efe81d1a77754d43" providerId="LiveId" clId="{9B41FE5D-2665-4194-B8FF-57CFC184C763}" dt="2023-06-01T10:40:21.110" v="9" actId="478"/>
          <ac:spMkLst>
            <pc:docMk/>
            <pc:sldMk cId="803051102" sldId="267"/>
            <ac:spMk id="101" creationId="{959FA0B7-360F-FB9B-DB74-4BAA6C833264}"/>
          </ac:spMkLst>
        </pc:spChg>
        <pc:spChg chg="del">
          <ac:chgData name="Mukund Sutrave" userId="efe81d1a77754d43" providerId="LiveId" clId="{9B41FE5D-2665-4194-B8FF-57CFC184C763}" dt="2023-06-01T10:40:21.110" v="9" actId="478"/>
          <ac:spMkLst>
            <pc:docMk/>
            <pc:sldMk cId="803051102" sldId="267"/>
            <ac:spMk id="102" creationId="{FDE59B8B-ED0E-AB89-AF69-2368416ED34F}"/>
          </ac:spMkLst>
        </pc:spChg>
        <pc:spChg chg="mod">
          <ac:chgData name="Mukund Sutrave" userId="efe81d1a77754d43" providerId="LiveId" clId="{9B41FE5D-2665-4194-B8FF-57CFC184C763}" dt="2023-06-01T10:40:34.250" v="11" actId="1076"/>
          <ac:spMkLst>
            <pc:docMk/>
            <pc:sldMk cId="803051102" sldId="267"/>
            <ac:spMk id="103" creationId="{23B4E66C-98A7-9A63-1D72-94F138C70855}"/>
          </ac:spMkLst>
        </pc:spChg>
        <pc:spChg chg="mod">
          <ac:chgData name="Mukund Sutrave" userId="efe81d1a77754d43" providerId="LiveId" clId="{9B41FE5D-2665-4194-B8FF-57CFC184C763}" dt="2023-06-01T10:40:34.250" v="11" actId="1076"/>
          <ac:spMkLst>
            <pc:docMk/>
            <pc:sldMk cId="803051102" sldId="267"/>
            <ac:spMk id="106" creationId="{618B3F57-A375-751B-F7CA-03B318A60548}"/>
          </ac:spMkLst>
        </pc:spChg>
        <pc:spChg chg="del">
          <ac:chgData name="Mukund Sutrave" userId="efe81d1a77754d43" providerId="LiveId" clId="{9B41FE5D-2665-4194-B8FF-57CFC184C763}" dt="2023-06-01T10:40:21.110" v="9" actId="478"/>
          <ac:spMkLst>
            <pc:docMk/>
            <pc:sldMk cId="803051102" sldId="267"/>
            <ac:spMk id="107" creationId="{5B74CDCF-257C-D4DB-86B7-C176964125CF}"/>
          </ac:spMkLst>
        </pc:spChg>
        <pc:spChg chg="del">
          <ac:chgData name="Mukund Sutrave" userId="efe81d1a77754d43" providerId="LiveId" clId="{9B41FE5D-2665-4194-B8FF-57CFC184C763}" dt="2023-06-01T10:40:21.110" v="9" actId="478"/>
          <ac:spMkLst>
            <pc:docMk/>
            <pc:sldMk cId="803051102" sldId="267"/>
            <ac:spMk id="111" creationId="{050057A0-8C98-C417-BE84-90146F077789}"/>
          </ac:spMkLst>
        </pc:spChg>
        <pc:spChg chg="del">
          <ac:chgData name="Mukund Sutrave" userId="efe81d1a77754d43" providerId="LiveId" clId="{9B41FE5D-2665-4194-B8FF-57CFC184C763}" dt="2023-06-01T10:40:21.110" v="9" actId="478"/>
          <ac:spMkLst>
            <pc:docMk/>
            <pc:sldMk cId="803051102" sldId="267"/>
            <ac:spMk id="113" creationId="{CB13F5BC-3C85-EDF6-AFCD-E0BA2A9F5D89}"/>
          </ac:spMkLst>
        </pc:spChg>
        <pc:spChg chg="del">
          <ac:chgData name="Mukund Sutrave" userId="efe81d1a77754d43" providerId="LiveId" clId="{9B41FE5D-2665-4194-B8FF-57CFC184C763}" dt="2023-06-01T10:39:51.707" v="5" actId="478"/>
          <ac:spMkLst>
            <pc:docMk/>
            <pc:sldMk cId="803051102" sldId="267"/>
            <ac:spMk id="119" creationId="{8508DCBB-855A-191C-41D6-933251464DAA}"/>
          </ac:spMkLst>
        </pc:spChg>
        <pc:cxnChg chg="mod">
          <ac:chgData name="Mukund Sutrave" userId="efe81d1a77754d43" providerId="LiveId" clId="{9B41FE5D-2665-4194-B8FF-57CFC184C763}" dt="2023-06-01T12:06:10.270" v="27" actId="1076"/>
          <ac:cxnSpMkLst>
            <pc:docMk/>
            <pc:sldMk cId="803051102" sldId="267"/>
            <ac:cxnSpMk id="12" creationId="{2520A5F2-3AC5-1C76-EFB9-DC659826B18B}"/>
          </ac:cxnSpMkLst>
        </pc:cxnChg>
        <pc:cxnChg chg="del mod">
          <ac:chgData name="Mukund Sutrave" userId="efe81d1a77754d43" providerId="LiveId" clId="{9B41FE5D-2665-4194-B8FF-57CFC184C763}" dt="2023-06-01T10:39:36.008" v="2" actId="478"/>
          <ac:cxnSpMkLst>
            <pc:docMk/>
            <pc:sldMk cId="803051102" sldId="267"/>
            <ac:cxnSpMk id="14" creationId="{CB97E8C3-6CBD-61B3-1D24-5745BD2C49C2}"/>
          </ac:cxnSpMkLst>
        </pc:cxnChg>
        <pc:cxnChg chg="mod">
          <ac:chgData name="Mukund Sutrave" userId="efe81d1a77754d43" providerId="LiveId" clId="{9B41FE5D-2665-4194-B8FF-57CFC184C763}" dt="2023-06-01T10:40:40.386" v="13" actId="14100"/>
          <ac:cxnSpMkLst>
            <pc:docMk/>
            <pc:sldMk cId="803051102" sldId="267"/>
            <ac:cxnSpMk id="17" creationId="{DD272531-8BC5-35EF-834E-5A4FAD9B2880}"/>
          </ac:cxnSpMkLst>
        </pc:cxnChg>
        <pc:cxnChg chg="del mod">
          <ac:chgData name="Mukund Sutrave" userId="efe81d1a77754d43" providerId="LiveId" clId="{9B41FE5D-2665-4194-B8FF-57CFC184C763}" dt="2023-06-01T10:39:53.638" v="6" actId="478"/>
          <ac:cxnSpMkLst>
            <pc:docMk/>
            <pc:sldMk cId="803051102" sldId="267"/>
            <ac:cxnSpMk id="19" creationId="{B568B9A7-74FA-DD94-67E6-E92B3E2205B9}"/>
          </ac:cxnSpMkLst>
        </pc:cxnChg>
        <pc:cxnChg chg="mod">
          <ac:chgData name="Mukund Sutrave" userId="efe81d1a77754d43" providerId="LiveId" clId="{9B41FE5D-2665-4194-B8FF-57CFC184C763}" dt="2023-06-01T10:40:37.927" v="12" actId="14100"/>
          <ac:cxnSpMkLst>
            <pc:docMk/>
            <pc:sldMk cId="803051102" sldId="267"/>
            <ac:cxnSpMk id="24" creationId="{88DA1EFA-8F0E-3B7E-2ED7-65F0F489A248}"/>
          </ac:cxnSpMkLst>
        </pc:cxnChg>
        <pc:cxnChg chg="del mod">
          <ac:chgData name="Mukund Sutrave" userId="efe81d1a77754d43" providerId="LiveId" clId="{9B41FE5D-2665-4194-B8FF-57CFC184C763}" dt="2023-06-01T10:40:21.110" v="9" actId="478"/>
          <ac:cxnSpMkLst>
            <pc:docMk/>
            <pc:sldMk cId="803051102" sldId="267"/>
            <ac:cxnSpMk id="56" creationId="{DC908D6B-3E0C-1D53-082C-97ABCB976005}"/>
          </ac:cxnSpMkLst>
        </pc:cxnChg>
        <pc:cxnChg chg="del mod">
          <ac:chgData name="Mukund Sutrave" userId="efe81d1a77754d43" providerId="LiveId" clId="{9B41FE5D-2665-4194-B8FF-57CFC184C763}" dt="2023-06-01T10:40:21.110" v="9" actId="478"/>
          <ac:cxnSpMkLst>
            <pc:docMk/>
            <pc:sldMk cId="803051102" sldId="267"/>
            <ac:cxnSpMk id="59" creationId="{EE0E89B4-3050-B2D0-D8CB-D881C621E304}"/>
          </ac:cxnSpMkLst>
        </pc:cxnChg>
        <pc:cxnChg chg="del mod">
          <ac:chgData name="Mukund Sutrave" userId="efe81d1a77754d43" providerId="LiveId" clId="{9B41FE5D-2665-4194-B8FF-57CFC184C763}" dt="2023-06-01T10:40:21.110" v="9" actId="478"/>
          <ac:cxnSpMkLst>
            <pc:docMk/>
            <pc:sldMk cId="803051102" sldId="267"/>
            <ac:cxnSpMk id="65" creationId="{A6227EED-514B-07F2-7009-BF17FEDF3654}"/>
          </ac:cxnSpMkLst>
        </pc:cxnChg>
        <pc:cxnChg chg="del mod">
          <ac:chgData name="Mukund Sutrave" userId="efe81d1a77754d43" providerId="LiveId" clId="{9B41FE5D-2665-4194-B8FF-57CFC184C763}" dt="2023-06-01T10:40:21.110" v="9" actId="478"/>
          <ac:cxnSpMkLst>
            <pc:docMk/>
            <pc:sldMk cId="803051102" sldId="267"/>
            <ac:cxnSpMk id="68" creationId="{28D81686-F6A7-F4D9-39B7-9B4F916496A8}"/>
          </ac:cxnSpMkLst>
        </pc:cxnChg>
        <pc:cxnChg chg="del mod">
          <ac:chgData name="Mukund Sutrave" userId="efe81d1a77754d43" providerId="LiveId" clId="{9B41FE5D-2665-4194-B8FF-57CFC184C763}" dt="2023-06-01T10:40:26.526" v="10" actId="478"/>
          <ac:cxnSpMkLst>
            <pc:docMk/>
            <pc:sldMk cId="803051102" sldId="267"/>
            <ac:cxnSpMk id="75" creationId="{27BE6E24-B290-72B1-1D91-039653785374}"/>
          </ac:cxnSpMkLst>
        </pc:cxnChg>
        <pc:cxnChg chg="del mod">
          <ac:chgData name="Mukund Sutrave" userId="efe81d1a77754d43" providerId="LiveId" clId="{9B41FE5D-2665-4194-B8FF-57CFC184C763}" dt="2023-06-01T10:40:21.110" v="9" actId="478"/>
          <ac:cxnSpMkLst>
            <pc:docMk/>
            <pc:sldMk cId="803051102" sldId="267"/>
            <ac:cxnSpMk id="104" creationId="{057683D7-C468-7248-9350-06A2D880EDC3}"/>
          </ac:cxnSpMkLst>
        </pc:cxnChg>
        <pc:cxnChg chg="del mod">
          <ac:chgData name="Mukund Sutrave" userId="efe81d1a77754d43" providerId="LiveId" clId="{9B41FE5D-2665-4194-B8FF-57CFC184C763}" dt="2023-06-01T10:40:21.110" v="9" actId="478"/>
          <ac:cxnSpMkLst>
            <pc:docMk/>
            <pc:sldMk cId="803051102" sldId="267"/>
            <ac:cxnSpMk id="105" creationId="{D3CBACEE-A2EE-5D35-5429-2721C938DFB6}"/>
          </ac:cxnSpMkLst>
        </pc:cxnChg>
      </pc:sldChg>
      <pc:sldChg chg="del">
        <pc:chgData name="Mukund Sutrave" userId="efe81d1a77754d43" providerId="LiveId" clId="{9B41FE5D-2665-4194-B8FF-57CFC184C763}" dt="2023-06-01T10:38:21.928" v="1" actId="47"/>
        <pc:sldMkLst>
          <pc:docMk/>
          <pc:sldMk cId="397181330" sldId="268"/>
        </pc:sldMkLst>
      </pc:sldChg>
      <pc:sldChg chg="addSp delSp modSp mod">
        <pc:chgData name="Mukund Sutrave" userId="efe81d1a77754d43" providerId="LiveId" clId="{9B41FE5D-2665-4194-B8FF-57CFC184C763}" dt="2023-06-01T13:15:37.507" v="1159" actId="1038"/>
        <pc:sldMkLst>
          <pc:docMk/>
          <pc:sldMk cId="1033701549" sldId="269"/>
        </pc:sldMkLst>
        <pc:spChg chg="mod">
          <ac:chgData name="Mukund Sutrave" userId="efe81d1a77754d43" providerId="LiveId" clId="{9B41FE5D-2665-4194-B8FF-57CFC184C763}" dt="2023-06-01T13:02:55.588" v="1073" actId="13822"/>
          <ac:spMkLst>
            <pc:docMk/>
            <pc:sldMk cId="1033701549" sldId="269"/>
            <ac:spMk id="5" creationId="{D671CC0E-DBD4-4A7D-BB46-6D61C349FD43}"/>
          </ac:spMkLst>
        </pc:spChg>
        <pc:spChg chg="mod">
          <ac:chgData name="Mukund Sutrave" userId="efe81d1a77754d43" providerId="LiveId" clId="{9B41FE5D-2665-4194-B8FF-57CFC184C763}" dt="2023-06-01T12:18:38.039" v="29" actId="207"/>
          <ac:spMkLst>
            <pc:docMk/>
            <pc:sldMk cId="1033701549" sldId="269"/>
            <ac:spMk id="18" creationId="{06977E90-3ED0-DFB7-A8C4-480A1BB24102}"/>
          </ac:spMkLst>
        </pc:spChg>
        <pc:spChg chg="mod">
          <ac:chgData name="Mukund Sutrave" userId="efe81d1a77754d43" providerId="LiveId" clId="{9B41FE5D-2665-4194-B8FF-57CFC184C763}" dt="2023-06-01T12:18:38.039" v="29" actId="207"/>
          <ac:spMkLst>
            <pc:docMk/>
            <pc:sldMk cId="1033701549" sldId="269"/>
            <ac:spMk id="19" creationId="{A14EDA6D-D045-B999-3C6D-2922143FA664}"/>
          </ac:spMkLst>
        </pc:spChg>
        <pc:spChg chg="mod">
          <ac:chgData name="Mukund Sutrave" userId="efe81d1a77754d43" providerId="LiveId" clId="{9B41FE5D-2665-4194-B8FF-57CFC184C763}" dt="2023-06-01T13:03:00.788" v="1074" actId="13822"/>
          <ac:spMkLst>
            <pc:docMk/>
            <pc:sldMk cId="1033701549" sldId="269"/>
            <ac:spMk id="21" creationId="{77324436-A506-F71C-E34B-8DDF90813921}"/>
          </ac:spMkLst>
        </pc:spChg>
        <pc:spChg chg="mod">
          <ac:chgData name="Mukund Sutrave" userId="efe81d1a77754d43" providerId="LiveId" clId="{9B41FE5D-2665-4194-B8FF-57CFC184C763}" dt="2023-06-01T13:14:38.067" v="1086" actId="13822"/>
          <ac:spMkLst>
            <pc:docMk/>
            <pc:sldMk cId="1033701549" sldId="269"/>
            <ac:spMk id="23" creationId="{BE94ECBC-0618-0A3C-8F62-4C8D04FB7B92}"/>
          </ac:spMkLst>
        </pc:spChg>
        <pc:spChg chg="mod">
          <ac:chgData name="Mukund Sutrave" userId="efe81d1a77754d43" providerId="LiveId" clId="{9B41FE5D-2665-4194-B8FF-57CFC184C763}" dt="2023-06-01T13:14:38.067" v="1086" actId="13822"/>
          <ac:spMkLst>
            <pc:docMk/>
            <pc:sldMk cId="1033701549" sldId="269"/>
            <ac:spMk id="24" creationId="{3757A45E-0F8C-D0EB-6964-7D8C76090046}"/>
          </ac:spMkLst>
        </pc:spChg>
        <pc:spChg chg="mod">
          <ac:chgData name="Mukund Sutrave" userId="efe81d1a77754d43" providerId="LiveId" clId="{9B41FE5D-2665-4194-B8FF-57CFC184C763}" dt="2023-06-01T13:14:38.067" v="1086" actId="13822"/>
          <ac:spMkLst>
            <pc:docMk/>
            <pc:sldMk cId="1033701549" sldId="269"/>
            <ac:spMk id="25" creationId="{38C0FC25-D292-759F-684E-70EBC6AF9F95}"/>
          </ac:spMkLst>
        </pc:spChg>
        <pc:spChg chg="mod">
          <ac:chgData name="Mukund Sutrave" userId="efe81d1a77754d43" providerId="LiveId" clId="{9B41FE5D-2665-4194-B8FF-57CFC184C763}" dt="2023-06-01T13:14:38.067" v="1086" actId="13822"/>
          <ac:spMkLst>
            <pc:docMk/>
            <pc:sldMk cId="1033701549" sldId="269"/>
            <ac:spMk id="26" creationId="{C1897CE4-0C75-EBDC-0E95-1442A5C0EF31}"/>
          </ac:spMkLst>
        </pc:spChg>
        <pc:spChg chg="mod">
          <ac:chgData name="Mukund Sutrave" userId="efe81d1a77754d43" providerId="LiveId" clId="{9B41FE5D-2665-4194-B8FF-57CFC184C763}" dt="2023-06-01T13:14:38.067" v="1086" actId="13822"/>
          <ac:spMkLst>
            <pc:docMk/>
            <pc:sldMk cId="1033701549" sldId="269"/>
            <ac:spMk id="27" creationId="{B7D6C1BB-4831-EBE0-3A5F-B630BBE476C1}"/>
          </ac:spMkLst>
        </pc:spChg>
        <pc:spChg chg="mod">
          <ac:chgData name="Mukund Sutrave" userId="efe81d1a77754d43" providerId="LiveId" clId="{9B41FE5D-2665-4194-B8FF-57CFC184C763}" dt="2023-06-01T13:14:38.067" v="1086" actId="13822"/>
          <ac:spMkLst>
            <pc:docMk/>
            <pc:sldMk cId="1033701549" sldId="269"/>
            <ac:spMk id="28" creationId="{106C790A-CBDA-9946-3BF0-762435974D91}"/>
          </ac:spMkLst>
        </pc:spChg>
        <pc:spChg chg="mod">
          <ac:chgData name="Mukund Sutrave" userId="efe81d1a77754d43" providerId="LiveId" clId="{9B41FE5D-2665-4194-B8FF-57CFC184C763}" dt="2023-06-01T13:13:16.325" v="1075" actId="208"/>
          <ac:spMkLst>
            <pc:docMk/>
            <pc:sldMk cId="1033701549" sldId="269"/>
            <ac:spMk id="29" creationId="{0504F0FF-FB14-4B87-4BF7-D404F0FEA678}"/>
          </ac:spMkLst>
        </pc:spChg>
        <pc:spChg chg="mod">
          <ac:chgData name="Mukund Sutrave" userId="efe81d1a77754d43" providerId="LiveId" clId="{9B41FE5D-2665-4194-B8FF-57CFC184C763}" dt="2023-06-01T13:13:16.325" v="1075" actId="208"/>
          <ac:spMkLst>
            <pc:docMk/>
            <pc:sldMk cId="1033701549" sldId="269"/>
            <ac:spMk id="30" creationId="{75A4F0A6-2A13-F751-8039-4B1FA941BB40}"/>
          </ac:spMkLst>
        </pc:spChg>
        <pc:spChg chg="mod">
          <ac:chgData name="Mukund Sutrave" userId="efe81d1a77754d43" providerId="LiveId" clId="{9B41FE5D-2665-4194-B8FF-57CFC184C763}" dt="2023-06-01T13:13:16.325" v="1075" actId="208"/>
          <ac:spMkLst>
            <pc:docMk/>
            <pc:sldMk cId="1033701549" sldId="269"/>
            <ac:spMk id="31" creationId="{2DDE1418-48E3-CD2B-7659-58800CFAF586}"/>
          </ac:spMkLst>
        </pc:spChg>
        <pc:spChg chg="mod">
          <ac:chgData name="Mukund Sutrave" userId="efe81d1a77754d43" providerId="LiveId" clId="{9B41FE5D-2665-4194-B8FF-57CFC184C763}" dt="2023-06-01T13:02:43.374" v="1072" actId="5793"/>
          <ac:spMkLst>
            <pc:docMk/>
            <pc:sldMk cId="1033701549" sldId="269"/>
            <ac:spMk id="34" creationId="{A917BD2E-B819-99FA-9327-6AA186C5B3CC}"/>
          </ac:spMkLst>
        </pc:spChg>
        <pc:spChg chg="add mod">
          <ac:chgData name="Mukund Sutrave" userId="efe81d1a77754d43" providerId="LiveId" clId="{9B41FE5D-2665-4194-B8FF-57CFC184C763}" dt="2023-06-01T13:14:20.529" v="1083" actId="13822"/>
          <ac:spMkLst>
            <pc:docMk/>
            <pc:sldMk cId="1033701549" sldId="269"/>
            <ac:spMk id="42" creationId="{00057B3D-20BA-908B-8E46-A8F7BEEF0022}"/>
          </ac:spMkLst>
        </pc:spChg>
        <pc:spChg chg="add mod">
          <ac:chgData name="Mukund Sutrave" userId="efe81d1a77754d43" providerId="LiveId" clId="{9B41FE5D-2665-4194-B8FF-57CFC184C763}" dt="2023-06-01T13:15:15.048" v="1115" actId="404"/>
          <ac:spMkLst>
            <pc:docMk/>
            <pc:sldMk cId="1033701549" sldId="269"/>
            <ac:spMk id="43" creationId="{4C19F46D-2730-4878-ECE4-DA3308878023}"/>
          </ac:spMkLst>
        </pc:spChg>
        <pc:spChg chg="add mod">
          <ac:chgData name="Mukund Sutrave" userId="efe81d1a77754d43" providerId="LiveId" clId="{9B41FE5D-2665-4194-B8FF-57CFC184C763}" dt="2023-06-01T13:15:23.805" v="1127" actId="20577"/>
          <ac:spMkLst>
            <pc:docMk/>
            <pc:sldMk cId="1033701549" sldId="269"/>
            <ac:spMk id="44" creationId="{912B8C5F-F776-12DC-F6BE-8795C825A193}"/>
          </ac:spMkLst>
        </pc:spChg>
        <pc:spChg chg="add mod">
          <ac:chgData name="Mukund Sutrave" userId="efe81d1a77754d43" providerId="LiveId" clId="{9B41FE5D-2665-4194-B8FF-57CFC184C763}" dt="2023-06-01T13:15:37.507" v="1159" actId="1038"/>
          <ac:spMkLst>
            <pc:docMk/>
            <pc:sldMk cId="1033701549" sldId="269"/>
            <ac:spMk id="45" creationId="{B641CD74-7D36-D3BF-BC1D-E064C3D946C6}"/>
          </ac:spMkLst>
        </pc:spChg>
        <pc:spChg chg="mod">
          <ac:chgData name="Mukund Sutrave" userId="efe81d1a77754d43" providerId="LiveId" clId="{9B41FE5D-2665-4194-B8FF-57CFC184C763}" dt="2023-06-01T13:14:26.696" v="1084" actId="13822"/>
          <ac:spMkLst>
            <pc:docMk/>
            <pc:sldMk cId="1033701549" sldId="269"/>
            <ac:spMk id="1031" creationId="{2916832D-7EB8-EBF9-118D-E709082A900E}"/>
          </ac:spMkLst>
        </pc:spChg>
        <pc:spChg chg="mod">
          <ac:chgData name="Mukund Sutrave" userId="efe81d1a77754d43" providerId="LiveId" clId="{9B41FE5D-2665-4194-B8FF-57CFC184C763}" dt="2023-06-01T13:13:29.105" v="1076" actId="13822"/>
          <ac:spMkLst>
            <pc:docMk/>
            <pc:sldMk cId="1033701549" sldId="269"/>
            <ac:spMk id="1032" creationId="{A7374F39-E420-A2CD-EDAC-EAA3ACA7C56A}"/>
          </ac:spMkLst>
        </pc:spChg>
        <pc:spChg chg="mod">
          <ac:chgData name="Mukund Sutrave" userId="efe81d1a77754d43" providerId="LiveId" clId="{9B41FE5D-2665-4194-B8FF-57CFC184C763}" dt="2023-06-01T13:13:33.281" v="1077" actId="13822"/>
          <ac:spMkLst>
            <pc:docMk/>
            <pc:sldMk cId="1033701549" sldId="269"/>
            <ac:spMk id="1055" creationId="{B73A4B34-342D-CECF-0E20-B6A4710E75CB}"/>
          </ac:spMkLst>
        </pc:spChg>
        <pc:spChg chg="mod">
          <ac:chgData name="Mukund Sutrave" userId="efe81d1a77754d43" providerId="LiveId" clId="{9B41FE5D-2665-4194-B8FF-57CFC184C763}" dt="2023-06-01T13:13:33.281" v="1077" actId="13822"/>
          <ac:spMkLst>
            <pc:docMk/>
            <pc:sldMk cId="1033701549" sldId="269"/>
            <ac:spMk id="1056" creationId="{A9E71EB1-1A2E-B6B4-EA10-B683F6EA8F1B}"/>
          </ac:spMkLst>
        </pc:spChg>
        <pc:spChg chg="mod">
          <ac:chgData name="Mukund Sutrave" userId="efe81d1a77754d43" providerId="LiveId" clId="{9B41FE5D-2665-4194-B8FF-57CFC184C763}" dt="2023-06-01T13:13:33.281" v="1077" actId="13822"/>
          <ac:spMkLst>
            <pc:docMk/>
            <pc:sldMk cId="1033701549" sldId="269"/>
            <ac:spMk id="1057" creationId="{E3C71F4B-350B-B06B-7BBF-6E3052EC1241}"/>
          </ac:spMkLst>
        </pc:spChg>
        <pc:spChg chg="mod">
          <ac:chgData name="Mukund Sutrave" userId="efe81d1a77754d43" providerId="LiveId" clId="{9B41FE5D-2665-4194-B8FF-57CFC184C763}" dt="2023-06-01T13:14:26.696" v="1084" actId="13822"/>
          <ac:spMkLst>
            <pc:docMk/>
            <pc:sldMk cId="1033701549" sldId="269"/>
            <ac:spMk id="1062" creationId="{A517728E-0503-02B1-2047-D8D781A7ACA0}"/>
          </ac:spMkLst>
        </pc:spChg>
        <pc:spChg chg="mod">
          <ac:chgData name="Mukund Sutrave" userId="efe81d1a77754d43" providerId="LiveId" clId="{9B41FE5D-2665-4194-B8FF-57CFC184C763}" dt="2023-06-01T13:13:44.173" v="1079" actId="108"/>
          <ac:spMkLst>
            <pc:docMk/>
            <pc:sldMk cId="1033701549" sldId="269"/>
            <ac:spMk id="1063" creationId="{04DE80F6-7F7C-166B-413A-A9FD82A1005B}"/>
          </ac:spMkLst>
        </pc:spChg>
        <pc:spChg chg="del">
          <ac:chgData name="Mukund Sutrave" userId="efe81d1a77754d43" providerId="LiveId" clId="{9B41FE5D-2665-4194-B8FF-57CFC184C763}" dt="2023-06-01T13:13:53.985" v="1081" actId="478"/>
          <ac:spMkLst>
            <pc:docMk/>
            <pc:sldMk cId="1033701549" sldId="269"/>
            <ac:spMk id="1075" creationId="{242F8991-1C66-32D9-7CFB-D4AA75B8407B}"/>
          </ac:spMkLst>
        </pc:spChg>
        <pc:spChg chg="mod">
          <ac:chgData name="Mukund Sutrave" userId="efe81d1a77754d43" providerId="LiveId" clId="{9B41FE5D-2665-4194-B8FF-57CFC184C763}" dt="2023-06-01T13:13:48.778" v="1080" actId="13822"/>
          <ac:spMkLst>
            <pc:docMk/>
            <pc:sldMk cId="1033701549" sldId="269"/>
            <ac:spMk id="1076" creationId="{D6AB29DD-922F-10A2-8361-CFE63C883D66}"/>
          </ac:spMkLst>
        </pc:spChg>
        <pc:spChg chg="mod">
          <ac:chgData name="Mukund Sutrave" userId="efe81d1a77754d43" providerId="LiveId" clId="{9B41FE5D-2665-4194-B8FF-57CFC184C763}" dt="2023-06-01T13:14:29.182" v="1085" actId="13822"/>
          <ac:spMkLst>
            <pc:docMk/>
            <pc:sldMk cId="1033701549" sldId="269"/>
            <ac:spMk id="1089" creationId="{4CFA68D5-EADD-640E-E53F-CC6AC0BFD00E}"/>
          </ac:spMkLst>
        </pc:spChg>
        <pc:spChg chg="mod">
          <ac:chgData name="Mukund Sutrave" userId="efe81d1a77754d43" providerId="LiveId" clId="{9B41FE5D-2665-4194-B8FF-57CFC184C763}" dt="2023-06-01T13:13:37.490" v="1078" actId="13822"/>
          <ac:spMkLst>
            <pc:docMk/>
            <pc:sldMk cId="1033701549" sldId="269"/>
            <ac:spMk id="1092" creationId="{23C2590A-12CD-A8EE-E7BD-6D565F52FA2A}"/>
          </ac:spMkLst>
        </pc:spChg>
        <pc:spChg chg="mod">
          <ac:chgData name="Mukund Sutrave" userId="efe81d1a77754d43" providerId="LiveId" clId="{9B41FE5D-2665-4194-B8FF-57CFC184C763}" dt="2023-06-01T13:13:37.490" v="1078" actId="13822"/>
          <ac:spMkLst>
            <pc:docMk/>
            <pc:sldMk cId="1033701549" sldId="269"/>
            <ac:spMk id="1093" creationId="{6D77DC1D-ABD6-218F-F7FD-BA0F28190CE0}"/>
          </ac:spMkLst>
        </pc:spChg>
        <pc:spChg chg="mod">
          <ac:chgData name="Mukund Sutrave" userId="efe81d1a77754d43" providerId="LiveId" clId="{9B41FE5D-2665-4194-B8FF-57CFC184C763}" dt="2023-06-01T13:13:37.490" v="1078" actId="13822"/>
          <ac:spMkLst>
            <pc:docMk/>
            <pc:sldMk cId="1033701549" sldId="269"/>
            <ac:spMk id="1094" creationId="{9D9F74C9-9E8C-80E9-7707-26F3E2C4B4BC}"/>
          </ac:spMkLst>
        </pc:spChg>
        <pc:cxnChg chg="mod">
          <ac:chgData name="Mukund Sutrave" userId="efe81d1a77754d43" providerId="LiveId" clId="{9B41FE5D-2665-4194-B8FF-57CFC184C763}" dt="2023-06-01T12:13:55.994" v="28" actId="14100"/>
          <ac:cxnSpMkLst>
            <pc:docMk/>
            <pc:sldMk cId="1033701549" sldId="269"/>
            <ac:cxnSpMk id="1061" creationId="{CD466037-E9B8-95B8-0FE9-A73CE1D9264C}"/>
          </ac:cxnSpMkLst>
        </pc:cxnChg>
      </pc:sldChg>
      <pc:sldChg chg="delSp del">
        <pc:chgData name="Mukund Sutrave" userId="efe81d1a77754d43" providerId="LiveId" clId="{9B41FE5D-2665-4194-B8FF-57CFC184C763}" dt="2023-06-01T13:24:08.761" v="1171" actId="47"/>
        <pc:sldMkLst>
          <pc:docMk/>
          <pc:sldMk cId="2661245252" sldId="270"/>
        </pc:sldMkLst>
        <pc:spChg chg="del">
          <ac:chgData name="Mukund Sutrave" userId="efe81d1a77754d43" providerId="LiveId" clId="{9B41FE5D-2665-4194-B8FF-57CFC184C763}" dt="2023-06-01T13:24:06.922" v="1170" actId="478"/>
          <ac:spMkLst>
            <pc:docMk/>
            <pc:sldMk cId="2661245252" sldId="270"/>
            <ac:spMk id="4" creationId="{7B74BD0D-1D1E-D6C3-D12E-5A87688531CC}"/>
          </ac:spMkLst>
        </pc:spChg>
        <pc:spChg chg="del">
          <ac:chgData name="Mukund Sutrave" userId="efe81d1a77754d43" providerId="LiveId" clId="{9B41FE5D-2665-4194-B8FF-57CFC184C763}" dt="2023-06-01T13:24:06.922" v="1170" actId="478"/>
          <ac:spMkLst>
            <pc:docMk/>
            <pc:sldMk cId="2661245252" sldId="270"/>
            <ac:spMk id="5" creationId="{608B31BB-B8BA-5C0C-2F29-41325D4368E4}"/>
          </ac:spMkLst>
        </pc:spChg>
        <pc:spChg chg="del">
          <ac:chgData name="Mukund Sutrave" userId="efe81d1a77754d43" providerId="LiveId" clId="{9B41FE5D-2665-4194-B8FF-57CFC184C763}" dt="2023-06-01T13:24:06.922" v="1170" actId="478"/>
          <ac:spMkLst>
            <pc:docMk/>
            <pc:sldMk cId="2661245252" sldId="270"/>
            <ac:spMk id="6" creationId="{DEA8BD5B-00DE-8221-66E2-03A4A5CCCD2B}"/>
          </ac:spMkLst>
        </pc:spChg>
        <pc:picChg chg="del">
          <ac:chgData name="Mukund Sutrave" userId="efe81d1a77754d43" providerId="LiveId" clId="{9B41FE5D-2665-4194-B8FF-57CFC184C763}" dt="2023-06-01T13:24:06.922" v="1170" actId="478"/>
          <ac:picMkLst>
            <pc:docMk/>
            <pc:sldMk cId="2661245252" sldId="270"/>
            <ac:picMk id="7" creationId="{78C20DB3-3DC0-D1C7-A8F6-1BCCC477F0E6}"/>
          </ac:picMkLst>
        </pc:picChg>
        <pc:picChg chg="del">
          <ac:chgData name="Mukund Sutrave" userId="efe81d1a77754d43" providerId="LiveId" clId="{9B41FE5D-2665-4194-B8FF-57CFC184C763}" dt="2023-06-01T13:24:06.922" v="1170" actId="478"/>
          <ac:picMkLst>
            <pc:docMk/>
            <pc:sldMk cId="2661245252" sldId="270"/>
            <ac:picMk id="8" creationId="{00AFF0DB-179D-ADB2-5EFA-BB39B49CE2DC}"/>
          </ac:picMkLst>
        </pc:picChg>
      </pc:sldChg>
      <pc:sldChg chg="modSp mod">
        <pc:chgData name="Mukund Sutrave" userId="efe81d1a77754d43" providerId="LiveId" clId="{9B41FE5D-2665-4194-B8FF-57CFC184C763}" dt="2023-06-01T13:16:35.071" v="1163" actId="13822"/>
        <pc:sldMkLst>
          <pc:docMk/>
          <pc:sldMk cId="437001249" sldId="271"/>
        </pc:sldMkLst>
        <pc:spChg chg="mod">
          <ac:chgData name="Mukund Sutrave" userId="efe81d1a77754d43" providerId="LiveId" clId="{9B41FE5D-2665-4194-B8FF-57CFC184C763}" dt="2023-06-01T13:15:55.379" v="1160" actId="13822"/>
          <ac:spMkLst>
            <pc:docMk/>
            <pc:sldMk cId="437001249" sldId="271"/>
            <ac:spMk id="4" creationId="{2BB0E351-5069-581C-3C53-59F57A0868DC}"/>
          </ac:spMkLst>
        </pc:spChg>
        <pc:spChg chg="mod">
          <ac:chgData name="Mukund Sutrave" userId="efe81d1a77754d43" providerId="LiveId" clId="{9B41FE5D-2665-4194-B8FF-57CFC184C763}" dt="2023-06-01T13:16:01.852" v="1161" actId="13822"/>
          <ac:spMkLst>
            <pc:docMk/>
            <pc:sldMk cId="437001249" sldId="271"/>
            <ac:spMk id="5" creationId="{9243479D-18C2-5FA3-8664-1E449A56B771}"/>
          </ac:spMkLst>
        </pc:spChg>
        <pc:spChg chg="mod">
          <ac:chgData name="Mukund Sutrave" userId="efe81d1a77754d43" providerId="LiveId" clId="{9B41FE5D-2665-4194-B8FF-57CFC184C763}" dt="2023-06-01T13:15:55.379" v="1160" actId="13822"/>
          <ac:spMkLst>
            <pc:docMk/>
            <pc:sldMk cId="437001249" sldId="271"/>
            <ac:spMk id="10" creationId="{B226B8C5-53B6-FD16-BFFC-5F8DB41A7AE8}"/>
          </ac:spMkLst>
        </pc:spChg>
        <pc:spChg chg="mod">
          <ac:chgData name="Mukund Sutrave" userId="efe81d1a77754d43" providerId="LiveId" clId="{9B41FE5D-2665-4194-B8FF-57CFC184C763}" dt="2023-06-01T13:16:01.852" v="1161" actId="13822"/>
          <ac:spMkLst>
            <pc:docMk/>
            <pc:sldMk cId="437001249" sldId="271"/>
            <ac:spMk id="13" creationId="{9ACC2BAA-25B4-C81C-EAC0-4EC65042C18F}"/>
          </ac:spMkLst>
        </pc:spChg>
        <pc:spChg chg="mod">
          <ac:chgData name="Mukund Sutrave" userId="efe81d1a77754d43" providerId="LiveId" clId="{9B41FE5D-2665-4194-B8FF-57CFC184C763}" dt="2023-06-01T13:16:35.071" v="1163" actId="13822"/>
          <ac:spMkLst>
            <pc:docMk/>
            <pc:sldMk cId="437001249" sldId="271"/>
            <ac:spMk id="27" creationId="{CBDB52CA-8E71-5610-4E23-DC9F22358B3F}"/>
          </ac:spMkLst>
        </pc:spChg>
        <pc:spChg chg="mod">
          <ac:chgData name="Mukund Sutrave" userId="efe81d1a77754d43" providerId="LiveId" clId="{9B41FE5D-2665-4194-B8FF-57CFC184C763}" dt="2023-06-01T13:16:35.071" v="1163" actId="13822"/>
          <ac:spMkLst>
            <pc:docMk/>
            <pc:sldMk cId="437001249" sldId="271"/>
            <ac:spMk id="28" creationId="{9494597F-3BD7-16F1-7C1A-504EC4663D7A}"/>
          </ac:spMkLst>
        </pc:spChg>
        <pc:spChg chg="mod">
          <ac:chgData name="Mukund Sutrave" userId="efe81d1a77754d43" providerId="LiveId" clId="{9B41FE5D-2665-4194-B8FF-57CFC184C763}" dt="2023-06-01T13:16:35.071" v="1163" actId="13822"/>
          <ac:spMkLst>
            <pc:docMk/>
            <pc:sldMk cId="437001249" sldId="271"/>
            <ac:spMk id="29" creationId="{B268A582-E542-8146-45A9-7211127F458A}"/>
          </ac:spMkLst>
        </pc:spChg>
        <pc:spChg chg="mod">
          <ac:chgData name="Mukund Sutrave" userId="efe81d1a77754d43" providerId="LiveId" clId="{9B41FE5D-2665-4194-B8FF-57CFC184C763}" dt="2023-06-01T13:16:19.672" v="1162" actId="13822"/>
          <ac:spMkLst>
            <pc:docMk/>
            <pc:sldMk cId="437001249" sldId="271"/>
            <ac:spMk id="40" creationId="{1BF71F33-970C-DFF8-22E8-B4625FFCEA88}"/>
          </ac:spMkLst>
        </pc:spChg>
        <pc:spChg chg="mod">
          <ac:chgData name="Mukund Sutrave" userId="efe81d1a77754d43" providerId="LiveId" clId="{9B41FE5D-2665-4194-B8FF-57CFC184C763}" dt="2023-06-01T13:16:35.071" v="1163" actId="13822"/>
          <ac:spMkLst>
            <pc:docMk/>
            <pc:sldMk cId="437001249" sldId="271"/>
            <ac:spMk id="42" creationId="{77A20238-18FC-0D7C-EA80-27635545B079}"/>
          </ac:spMkLst>
        </pc:spChg>
        <pc:spChg chg="mod">
          <ac:chgData name="Mukund Sutrave" userId="efe81d1a77754d43" providerId="LiveId" clId="{9B41FE5D-2665-4194-B8FF-57CFC184C763}" dt="2023-06-01T13:16:19.672" v="1162" actId="13822"/>
          <ac:spMkLst>
            <pc:docMk/>
            <pc:sldMk cId="437001249" sldId="271"/>
            <ac:spMk id="43" creationId="{F1E6038D-F025-3B94-765F-C8A8E6542A1D}"/>
          </ac:spMkLst>
        </pc:spChg>
        <pc:spChg chg="mod">
          <ac:chgData name="Mukund Sutrave" userId="efe81d1a77754d43" providerId="LiveId" clId="{9B41FE5D-2665-4194-B8FF-57CFC184C763}" dt="2023-06-01T13:16:19.672" v="1162" actId="13822"/>
          <ac:spMkLst>
            <pc:docMk/>
            <pc:sldMk cId="437001249" sldId="271"/>
            <ac:spMk id="44" creationId="{138B1D8E-72A3-0819-0B60-E09F441500A7}"/>
          </ac:spMkLst>
        </pc:spChg>
        <pc:spChg chg="mod">
          <ac:chgData name="Mukund Sutrave" userId="efe81d1a77754d43" providerId="LiveId" clId="{9B41FE5D-2665-4194-B8FF-57CFC184C763}" dt="2023-06-01T13:16:19.672" v="1162" actId="13822"/>
          <ac:spMkLst>
            <pc:docMk/>
            <pc:sldMk cId="437001249" sldId="271"/>
            <ac:spMk id="45" creationId="{FEA5FF96-938A-E4D7-9A00-6632E891A989}"/>
          </ac:spMkLst>
        </pc:spChg>
        <pc:spChg chg="mod">
          <ac:chgData name="Mukund Sutrave" userId="efe81d1a77754d43" providerId="LiveId" clId="{9B41FE5D-2665-4194-B8FF-57CFC184C763}" dt="2023-06-01T13:16:19.672" v="1162" actId="13822"/>
          <ac:spMkLst>
            <pc:docMk/>
            <pc:sldMk cId="437001249" sldId="271"/>
            <ac:spMk id="46" creationId="{EA583020-ADCD-030F-7A2F-D6FEA0513342}"/>
          </ac:spMkLst>
        </pc:spChg>
        <pc:spChg chg="mod">
          <ac:chgData name="Mukund Sutrave" userId="efe81d1a77754d43" providerId="LiveId" clId="{9B41FE5D-2665-4194-B8FF-57CFC184C763}" dt="2023-06-01T13:16:35.071" v="1163" actId="13822"/>
          <ac:spMkLst>
            <pc:docMk/>
            <pc:sldMk cId="437001249" sldId="271"/>
            <ac:spMk id="47" creationId="{9E553FBF-C43D-7BBD-EB20-2B428D14A45B}"/>
          </ac:spMkLst>
        </pc:spChg>
        <pc:spChg chg="mod">
          <ac:chgData name="Mukund Sutrave" userId="efe81d1a77754d43" providerId="LiveId" clId="{9B41FE5D-2665-4194-B8FF-57CFC184C763}" dt="2023-06-01T13:15:55.379" v="1160" actId="13822"/>
          <ac:spMkLst>
            <pc:docMk/>
            <pc:sldMk cId="437001249" sldId="271"/>
            <ac:spMk id="48" creationId="{A67F63E6-E788-E1C5-AFDA-CAB45A35219A}"/>
          </ac:spMkLst>
        </pc:spChg>
        <pc:spChg chg="mod">
          <ac:chgData name="Mukund Sutrave" userId="efe81d1a77754d43" providerId="LiveId" clId="{9B41FE5D-2665-4194-B8FF-57CFC184C763}" dt="2023-06-01T13:16:01.852" v="1161" actId="13822"/>
          <ac:spMkLst>
            <pc:docMk/>
            <pc:sldMk cId="437001249" sldId="271"/>
            <ac:spMk id="49" creationId="{CB7CAD72-DDE0-5BA0-197E-B511A0B14B93}"/>
          </ac:spMkLst>
        </pc:spChg>
        <pc:spChg chg="mod">
          <ac:chgData name="Mukund Sutrave" userId="efe81d1a77754d43" providerId="LiveId" clId="{9B41FE5D-2665-4194-B8FF-57CFC184C763}" dt="2023-06-01T13:16:19.672" v="1162" actId="13822"/>
          <ac:spMkLst>
            <pc:docMk/>
            <pc:sldMk cId="437001249" sldId="271"/>
            <ac:spMk id="52" creationId="{1ABEFEBE-BAAD-FE3D-1E89-DCE70789E36F}"/>
          </ac:spMkLst>
        </pc:spChg>
        <pc:spChg chg="mod">
          <ac:chgData name="Mukund Sutrave" userId="efe81d1a77754d43" providerId="LiveId" clId="{9B41FE5D-2665-4194-B8FF-57CFC184C763}" dt="2023-06-01T13:16:35.071" v="1163" actId="13822"/>
          <ac:spMkLst>
            <pc:docMk/>
            <pc:sldMk cId="437001249" sldId="271"/>
            <ac:spMk id="53" creationId="{0E121982-288D-542B-CEDA-98E574A8DF19}"/>
          </ac:spMkLst>
        </pc:spChg>
        <pc:spChg chg="mod">
          <ac:chgData name="Mukund Sutrave" userId="efe81d1a77754d43" providerId="LiveId" clId="{9B41FE5D-2665-4194-B8FF-57CFC184C763}" dt="2023-06-01T13:16:19.672" v="1162" actId="13822"/>
          <ac:spMkLst>
            <pc:docMk/>
            <pc:sldMk cId="437001249" sldId="271"/>
            <ac:spMk id="54" creationId="{B1A9981F-7DE3-72BD-F87F-50F6FD34E90E}"/>
          </ac:spMkLst>
        </pc:spChg>
        <pc:spChg chg="mod">
          <ac:chgData name="Mukund Sutrave" userId="efe81d1a77754d43" providerId="LiveId" clId="{9B41FE5D-2665-4194-B8FF-57CFC184C763}" dt="2023-06-01T13:16:19.672" v="1162" actId="13822"/>
          <ac:spMkLst>
            <pc:docMk/>
            <pc:sldMk cId="437001249" sldId="271"/>
            <ac:spMk id="55" creationId="{21E03860-7B68-927E-56F5-2C6AF32F126B}"/>
          </ac:spMkLst>
        </pc:spChg>
        <pc:spChg chg="mod">
          <ac:chgData name="Mukund Sutrave" userId="efe81d1a77754d43" providerId="LiveId" clId="{9B41FE5D-2665-4194-B8FF-57CFC184C763}" dt="2023-06-01T13:16:19.672" v="1162" actId="13822"/>
          <ac:spMkLst>
            <pc:docMk/>
            <pc:sldMk cId="437001249" sldId="271"/>
            <ac:spMk id="56" creationId="{BB01BD4F-7EC4-649E-3D50-A0D455A121F1}"/>
          </ac:spMkLst>
        </pc:spChg>
        <pc:spChg chg="mod">
          <ac:chgData name="Mukund Sutrave" userId="efe81d1a77754d43" providerId="LiveId" clId="{9B41FE5D-2665-4194-B8FF-57CFC184C763}" dt="2023-06-01T13:16:19.672" v="1162" actId="13822"/>
          <ac:spMkLst>
            <pc:docMk/>
            <pc:sldMk cId="437001249" sldId="271"/>
            <ac:spMk id="57" creationId="{0645A203-ABE9-5CEF-E88B-DFC2E5C92318}"/>
          </ac:spMkLst>
        </pc:spChg>
        <pc:spChg chg="mod">
          <ac:chgData name="Mukund Sutrave" userId="efe81d1a77754d43" providerId="LiveId" clId="{9B41FE5D-2665-4194-B8FF-57CFC184C763}" dt="2023-06-01T13:16:35.071" v="1163" actId="13822"/>
          <ac:spMkLst>
            <pc:docMk/>
            <pc:sldMk cId="437001249" sldId="271"/>
            <ac:spMk id="58" creationId="{5557B047-55D5-F786-12F1-5A5D8DB6E2C0}"/>
          </ac:spMkLst>
        </pc:spChg>
        <pc:spChg chg="mod">
          <ac:chgData name="Mukund Sutrave" userId="efe81d1a77754d43" providerId="LiveId" clId="{9B41FE5D-2665-4194-B8FF-57CFC184C763}" dt="2023-06-01T13:16:19.672" v="1162" actId="13822"/>
          <ac:spMkLst>
            <pc:docMk/>
            <pc:sldMk cId="437001249" sldId="271"/>
            <ac:spMk id="59" creationId="{AC7966A6-D9D2-07FD-95F9-21B2A61144EB}"/>
          </ac:spMkLst>
        </pc:spChg>
        <pc:spChg chg="mod">
          <ac:chgData name="Mukund Sutrave" userId="efe81d1a77754d43" providerId="LiveId" clId="{9B41FE5D-2665-4194-B8FF-57CFC184C763}" dt="2023-06-01T13:16:01.852" v="1161" actId="13822"/>
          <ac:spMkLst>
            <pc:docMk/>
            <pc:sldMk cId="437001249" sldId="271"/>
            <ac:spMk id="60" creationId="{C230AF0A-C565-09D1-D07F-ABD9CDC62A3A}"/>
          </ac:spMkLst>
        </pc:spChg>
        <pc:spChg chg="mod">
          <ac:chgData name="Mukund Sutrave" userId="efe81d1a77754d43" providerId="LiveId" clId="{9B41FE5D-2665-4194-B8FF-57CFC184C763}" dt="2023-06-01T13:16:35.071" v="1163" actId="13822"/>
          <ac:spMkLst>
            <pc:docMk/>
            <pc:sldMk cId="437001249" sldId="271"/>
            <ac:spMk id="66" creationId="{8EAB21F8-EB80-D82D-5265-DDBE17423AC7}"/>
          </ac:spMkLst>
        </pc:spChg>
        <pc:spChg chg="mod">
          <ac:chgData name="Mukund Sutrave" userId="efe81d1a77754d43" providerId="LiveId" clId="{9B41FE5D-2665-4194-B8FF-57CFC184C763}" dt="2023-06-01T13:16:35.071" v="1163" actId="13822"/>
          <ac:spMkLst>
            <pc:docMk/>
            <pc:sldMk cId="437001249" sldId="271"/>
            <ac:spMk id="70" creationId="{297C31FF-A104-E4A2-B067-3BB3DAF782AD}"/>
          </ac:spMkLst>
        </pc:spChg>
        <pc:spChg chg="mod">
          <ac:chgData name="Mukund Sutrave" userId="efe81d1a77754d43" providerId="LiveId" clId="{9B41FE5D-2665-4194-B8FF-57CFC184C763}" dt="2023-06-01T13:16:19.672" v="1162" actId="13822"/>
          <ac:spMkLst>
            <pc:docMk/>
            <pc:sldMk cId="437001249" sldId="271"/>
            <ac:spMk id="71" creationId="{6C781E16-5D82-04AA-F3F2-73DA3158C2E6}"/>
          </ac:spMkLst>
        </pc:spChg>
        <pc:spChg chg="mod">
          <ac:chgData name="Mukund Sutrave" userId="efe81d1a77754d43" providerId="LiveId" clId="{9B41FE5D-2665-4194-B8FF-57CFC184C763}" dt="2023-06-01T13:16:35.071" v="1163" actId="13822"/>
          <ac:spMkLst>
            <pc:docMk/>
            <pc:sldMk cId="437001249" sldId="271"/>
            <ac:spMk id="72" creationId="{6E357446-F6EF-119F-4459-DD55606F4CA7}"/>
          </ac:spMkLst>
        </pc:spChg>
        <pc:spChg chg="mod">
          <ac:chgData name="Mukund Sutrave" userId="efe81d1a77754d43" providerId="LiveId" clId="{9B41FE5D-2665-4194-B8FF-57CFC184C763}" dt="2023-06-01T13:16:19.672" v="1162" actId="13822"/>
          <ac:spMkLst>
            <pc:docMk/>
            <pc:sldMk cId="437001249" sldId="271"/>
            <ac:spMk id="73" creationId="{775181B9-9D4E-66D3-D143-5693AB739BC0}"/>
          </ac:spMkLst>
        </pc:spChg>
        <pc:spChg chg="mod">
          <ac:chgData name="Mukund Sutrave" userId="efe81d1a77754d43" providerId="LiveId" clId="{9B41FE5D-2665-4194-B8FF-57CFC184C763}" dt="2023-06-01T13:16:19.672" v="1162" actId="13822"/>
          <ac:spMkLst>
            <pc:docMk/>
            <pc:sldMk cId="437001249" sldId="271"/>
            <ac:spMk id="74" creationId="{781F0BCE-F6C9-AE42-EAFE-4AAF03BEB151}"/>
          </ac:spMkLst>
        </pc:spChg>
        <pc:spChg chg="mod">
          <ac:chgData name="Mukund Sutrave" userId="efe81d1a77754d43" providerId="LiveId" clId="{9B41FE5D-2665-4194-B8FF-57CFC184C763}" dt="2023-06-01T13:16:19.672" v="1162" actId="13822"/>
          <ac:spMkLst>
            <pc:docMk/>
            <pc:sldMk cId="437001249" sldId="271"/>
            <ac:spMk id="75" creationId="{22BC0F67-EE42-1BCD-E301-1B74654ED508}"/>
          </ac:spMkLst>
        </pc:spChg>
        <pc:spChg chg="mod">
          <ac:chgData name="Mukund Sutrave" userId="efe81d1a77754d43" providerId="LiveId" clId="{9B41FE5D-2665-4194-B8FF-57CFC184C763}" dt="2023-06-01T13:16:19.672" v="1162" actId="13822"/>
          <ac:spMkLst>
            <pc:docMk/>
            <pc:sldMk cId="437001249" sldId="271"/>
            <ac:spMk id="76" creationId="{8090702F-A3D9-C650-D08A-FFFA1C90959E}"/>
          </ac:spMkLst>
        </pc:spChg>
        <pc:spChg chg="mod">
          <ac:chgData name="Mukund Sutrave" userId="efe81d1a77754d43" providerId="LiveId" clId="{9B41FE5D-2665-4194-B8FF-57CFC184C763}" dt="2023-06-01T13:16:35.071" v="1163" actId="13822"/>
          <ac:spMkLst>
            <pc:docMk/>
            <pc:sldMk cId="437001249" sldId="271"/>
            <ac:spMk id="77" creationId="{0038501A-289A-8E63-0DC8-C896FC890C37}"/>
          </ac:spMkLst>
        </pc:spChg>
      </pc:sldChg>
      <pc:sldChg chg="modSp mod">
        <pc:chgData name="Mukund Sutrave" userId="efe81d1a77754d43" providerId="LiveId" clId="{9B41FE5D-2665-4194-B8FF-57CFC184C763}" dt="2023-06-01T13:23:59.292" v="1169" actId="13822"/>
        <pc:sldMkLst>
          <pc:docMk/>
          <pc:sldMk cId="1491064464" sldId="272"/>
        </pc:sldMkLst>
        <pc:spChg chg="mod">
          <ac:chgData name="Mukund Sutrave" userId="efe81d1a77754d43" providerId="LiveId" clId="{9B41FE5D-2665-4194-B8FF-57CFC184C763}" dt="2023-06-01T13:20:39.737" v="1166" actId="13822"/>
          <ac:spMkLst>
            <pc:docMk/>
            <pc:sldMk cId="1491064464" sldId="272"/>
            <ac:spMk id="4" creationId="{F855358B-2274-4989-B699-CC1B319BE693}"/>
          </ac:spMkLst>
        </pc:spChg>
        <pc:spChg chg="mod">
          <ac:chgData name="Mukund Sutrave" userId="efe81d1a77754d43" providerId="LiveId" clId="{9B41FE5D-2665-4194-B8FF-57CFC184C763}" dt="2023-06-01T13:19:17.216" v="1164" actId="13822"/>
          <ac:spMkLst>
            <pc:docMk/>
            <pc:sldMk cId="1491064464" sldId="272"/>
            <ac:spMk id="5" creationId="{B89DCD4E-E8FC-B82A-55BD-912C7E89E909}"/>
          </ac:spMkLst>
        </pc:spChg>
        <pc:spChg chg="mod">
          <ac:chgData name="Mukund Sutrave" userId="efe81d1a77754d43" providerId="LiveId" clId="{9B41FE5D-2665-4194-B8FF-57CFC184C763}" dt="2023-06-01T13:23:55.642" v="1168" actId="13822"/>
          <ac:spMkLst>
            <pc:docMk/>
            <pc:sldMk cId="1491064464" sldId="272"/>
            <ac:spMk id="17" creationId="{2921B3CF-C4A3-9193-C71D-A49BF174C8E1}"/>
          </ac:spMkLst>
        </pc:spChg>
        <pc:spChg chg="mod">
          <ac:chgData name="Mukund Sutrave" userId="efe81d1a77754d43" providerId="LiveId" clId="{9B41FE5D-2665-4194-B8FF-57CFC184C763}" dt="2023-06-01T13:23:55.642" v="1168" actId="13822"/>
          <ac:spMkLst>
            <pc:docMk/>
            <pc:sldMk cId="1491064464" sldId="272"/>
            <ac:spMk id="18" creationId="{F611756D-277B-FA6A-03E6-1ED2F3B14C02}"/>
          </ac:spMkLst>
        </pc:spChg>
        <pc:spChg chg="mod">
          <ac:chgData name="Mukund Sutrave" userId="efe81d1a77754d43" providerId="LiveId" clId="{9B41FE5D-2665-4194-B8FF-57CFC184C763}" dt="2023-06-01T13:23:55.642" v="1168" actId="13822"/>
          <ac:spMkLst>
            <pc:docMk/>
            <pc:sldMk cId="1491064464" sldId="272"/>
            <ac:spMk id="19" creationId="{F9B2B391-D47B-3892-C454-661F5DF75A9C}"/>
          </ac:spMkLst>
        </pc:spChg>
        <pc:spChg chg="mod">
          <ac:chgData name="Mukund Sutrave" userId="efe81d1a77754d43" providerId="LiveId" clId="{9B41FE5D-2665-4194-B8FF-57CFC184C763}" dt="2023-06-01T13:23:59.292" v="1169" actId="13822"/>
          <ac:spMkLst>
            <pc:docMk/>
            <pc:sldMk cId="1491064464" sldId="272"/>
            <ac:spMk id="32" creationId="{4A036157-40D0-3248-999C-69226C33D96C}"/>
          </ac:spMkLst>
        </pc:spChg>
        <pc:spChg chg="mod">
          <ac:chgData name="Mukund Sutrave" userId="efe81d1a77754d43" providerId="LiveId" clId="{9B41FE5D-2665-4194-B8FF-57CFC184C763}" dt="2023-06-01T13:23:59.292" v="1169" actId="13822"/>
          <ac:spMkLst>
            <pc:docMk/>
            <pc:sldMk cId="1491064464" sldId="272"/>
            <ac:spMk id="33" creationId="{AD20FF1B-619B-969D-F68C-C273E2EF438A}"/>
          </ac:spMkLst>
        </pc:spChg>
        <pc:spChg chg="mod">
          <ac:chgData name="Mukund Sutrave" userId="efe81d1a77754d43" providerId="LiveId" clId="{9B41FE5D-2665-4194-B8FF-57CFC184C763}" dt="2023-06-01T13:23:59.292" v="1169" actId="13822"/>
          <ac:spMkLst>
            <pc:docMk/>
            <pc:sldMk cId="1491064464" sldId="272"/>
            <ac:spMk id="34" creationId="{783FEA6A-B2E7-0F0E-2EB3-91C84B52FA0C}"/>
          </ac:spMkLst>
        </pc:spChg>
        <pc:spChg chg="mod">
          <ac:chgData name="Mukund Sutrave" userId="efe81d1a77754d43" providerId="LiveId" clId="{9B41FE5D-2665-4194-B8FF-57CFC184C763}" dt="2023-06-01T13:20:20.557" v="1165" actId="13822"/>
          <ac:spMkLst>
            <pc:docMk/>
            <pc:sldMk cId="1491064464" sldId="272"/>
            <ac:spMk id="43" creationId="{5E6F303F-9617-2563-64AC-487354149E38}"/>
          </ac:spMkLst>
        </pc:spChg>
        <pc:spChg chg="mod">
          <ac:chgData name="Mukund Sutrave" userId="efe81d1a77754d43" providerId="LiveId" clId="{9B41FE5D-2665-4194-B8FF-57CFC184C763}" dt="2023-06-01T13:20:39.737" v="1166" actId="13822"/>
          <ac:spMkLst>
            <pc:docMk/>
            <pc:sldMk cId="1491064464" sldId="272"/>
            <ac:spMk id="44" creationId="{1EC5754C-89D6-174C-30F1-2720AEC08DB5}"/>
          </ac:spMkLst>
        </pc:spChg>
        <pc:spChg chg="mod">
          <ac:chgData name="Mukund Sutrave" userId="efe81d1a77754d43" providerId="LiveId" clId="{9B41FE5D-2665-4194-B8FF-57CFC184C763}" dt="2023-06-01T13:19:17.216" v="1164" actId="13822"/>
          <ac:spMkLst>
            <pc:docMk/>
            <pc:sldMk cId="1491064464" sldId="272"/>
            <ac:spMk id="45" creationId="{B2ADEC05-43BD-88BC-B272-2A9619CA7BB0}"/>
          </ac:spMkLst>
        </pc:spChg>
        <pc:spChg chg="mod">
          <ac:chgData name="Mukund Sutrave" userId="efe81d1a77754d43" providerId="LiveId" clId="{9B41FE5D-2665-4194-B8FF-57CFC184C763}" dt="2023-06-01T13:20:39.737" v="1166" actId="13822"/>
          <ac:spMkLst>
            <pc:docMk/>
            <pc:sldMk cId="1491064464" sldId="272"/>
            <ac:spMk id="67" creationId="{70622194-07D6-7856-3B16-D099A1262ACC}"/>
          </ac:spMkLst>
        </pc:spChg>
        <pc:spChg chg="mod">
          <ac:chgData name="Mukund Sutrave" userId="efe81d1a77754d43" providerId="LiveId" clId="{9B41FE5D-2665-4194-B8FF-57CFC184C763}" dt="2023-06-01T13:20:20.557" v="1165" actId="13822"/>
          <ac:spMkLst>
            <pc:docMk/>
            <pc:sldMk cId="1491064464" sldId="272"/>
            <ac:spMk id="68" creationId="{D5C490C6-A150-1E90-85B1-76B9303C1E21}"/>
          </ac:spMkLst>
        </pc:spChg>
        <pc:spChg chg="mod">
          <ac:chgData name="Mukund Sutrave" userId="efe81d1a77754d43" providerId="LiveId" clId="{9B41FE5D-2665-4194-B8FF-57CFC184C763}" dt="2023-06-01T13:20:39.737" v="1166" actId="13822"/>
          <ac:spMkLst>
            <pc:docMk/>
            <pc:sldMk cId="1491064464" sldId="272"/>
            <ac:spMk id="69" creationId="{1F375390-D8F6-EE24-CF70-BFCEC4BF018F}"/>
          </ac:spMkLst>
        </pc:spChg>
        <pc:spChg chg="mod">
          <ac:chgData name="Mukund Sutrave" userId="efe81d1a77754d43" providerId="LiveId" clId="{9B41FE5D-2665-4194-B8FF-57CFC184C763}" dt="2023-06-01T13:20:39.737" v="1166" actId="13822"/>
          <ac:spMkLst>
            <pc:docMk/>
            <pc:sldMk cId="1491064464" sldId="272"/>
            <ac:spMk id="70" creationId="{B538F297-DDFA-B65A-6A2E-367B0A00AA58}"/>
          </ac:spMkLst>
        </pc:spChg>
        <pc:spChg chg="mod">
          <ac:chgData name="Mukund Sutrave" userId="efe81d1a77754d43" providerId="LiveId" clId="{9B41FE5D-2665-4194-B8FF-57CFC184C763}" dt="2023-06-01T13:20:39.737" v="1166" actId="13822"/>
          <ac:spMkLst>
            <pc:docMk/>
            <pc:sldMk cId="1491064464" sldId="272"/>
            <ac:spMk id="71" creationId="{C663C2A5-9B02-610E-F88F-6EE7079CC1CF}"/>
          </ac:spMkLst>
        </pc:spChg>
        <pc:spChg chg="mod">
          <ac:chgData name="Mukund Sutrave" userId="efe81d1a77754d43" providerId="LiveId" clId="{9B41FE5D-2665-4194-B8FF-57CFC184C763}" dt="2023-06-01T13:20:39.737" v="1166" actId="13822"/>
          <ac:spMkLst>
            <pc:docMk/>
            <pc:sldMk cId="1491064464" sldId="272"/>
            <ac:spMk id="72" creationId="{9771B6BF-D774-CECE-35E9-C474D449BFE7}"/>
          </ac:spMkLst>
        </pc:spChg>
        <pc:spChg chg="mod">
          <ac:chgData name="Mukund Sutrave" userId="efe81d1a77754d43" providerId="LiveId" clId="{9B41FE5D-2665-4194-B8FF-57CFC184C763}" dt="2023-06-01T13:20:20.557" v="1165" actId="13822"/>
          <ac:spMkLst>
            <pc:docMk/>
            <pc:sldMk cId="1491064464" sldId="272"/>
            <ac:spMk id="73" creationId="{69402CC2-48EC-5E04-A82C-11F2FF5D75A2}"/>
          </ac:spMkLst>
        </pc:spChg>
        <pc:spChg chg="mod">
          <ac:chgData name="Mukund Sutrave" userId="efe81d1a77754d43" providerId="LiveId" clId="{9B41FE5D-2665-4194-B8FF-57CFC184C763}" dt="2023-06-01T13:20:39.737" v="1166" actId="13822"/>
          <ac:spMkLst>
            <pc:docMk/>
            <pc:sldMk cId="1491064464" sldId="272"/>
            <ac:spMk id="76" creationId="{71E7F996-E7CF-C674-CD84-BAB6819A7656}"/>
          </ac:spMkLst>
        </pc:spChg>
        <pc:spChg chg="mod">
          <ac:chgData name="Mukund Sutrave" userId="efe81d1a77754d43" providerId="LiveId" clId="{9B41FE5D-2665-4194-B8FF-57CFC184C763}" dt="2023-06-01T13:19:17.216" v="1164" actId="13822"/>
          <ac:spMkLst>
            <pc:docMk/>
            <pc:sldMk cId="1491064464" sldId="272"/>
            <ac:spMk id="77" creationId="{5BB3E4A0-3A3F-9D0C-2A86-FB70A4314D7F}"/>
          </ac:spMkLst>
        </pc:spChg>
        <pc:spChg chg="mod">
          <ac:chgData name="Mukund Sutrave" userId="efe81d1a77754d43" providerId="LiveId" clId="{9B41FE5D-2665-4194-B8FF-57CFC184C763}" dt="2023-06-01T13:20:20.557" v="1165" actId="13822"/>
          <ac:spMkLst>
            <pc:docMk/>
            <pc:sldMk cId="1491064464" sldId="272"/>
            <ac:spMk id="90" creationId="{C53C12A7-3EEE-E894-B30D-E02D644A1E0C}"/>
          </ac:spMkLst>
        </pc:spChg>
        <pc:spChg chg="mod">
          <ac:chgData name="Mukund Sutrave" userId="efe81d1a77754d43" providerId="LiveId" clId="{9B41FE5D-2665-4194-B8FF-57CFC184C763}" dt="2023-06-01T13:20:20.557" v="1165" actId="13822"/>
          <ac:spMkLst>
            <pc:docMk/>
            <pc:sldMk cId="1491064464" sldId="272"/>
            <ac:spMk id="91" creationId="{A5F35053-96EE-A3D3-0607-B286169506BB}"/>
          </ac:spMkLst>
        </pc:spChg>
        <pc:spChg chg="mod">
          <ac:chgData name="Mukund Sutrave" userId="efe81d1a77754d43" providerId="LiveId" clId="{9B41FE5D-2665-4194-B8FF-57CFC184C763}" dt="2023-06-01T13:20:20.557" v="1165" actId="13822"/>
          <ac:spMkLst>
            <pc:docMk/>
            <pc:sldMk cId="1491064464" sldId="272"/>
            <ac:spMk id="92" creationId="{55A4E4D0-8E22-FCE4-2875-D76B47EB1226}"/>
          </ac:spMkLst>
        </pc:spChg>
        <pc:spChg chg="mod">
          <ac:chgData name="Mukund Sutrave" userId="efe81d1a77754d43" providerId="LiveId" clId="{9B41FE5D-2665-4194-B8FF-57CFC184C763}" dt="2023-06-01T13:20:39.737" v="1166" actId="13822"/>
          <ac:spMkLst>
            <pc:docMk/>
            <pc:sldMk cId="1491064464" sldId="272"/>
            <ac:spMk id="98" creationId="{9FB84E65-65DE-3E96-6D04-285C433C8C47}"/>
          </ac:spMkLst>
        </pc:spChg>
        <pc:spChg chg="mod">
          <ac:chgData name="Mukund Sutrave" userId="efe81d1a77754d43" providerId="LiveId" clId="{9B41FE5D-2665-4194-B8FF-57CFC184C763}" dt="2023-06-01T13:19:17.216" v="1164" actId="13822"/>
          <ac:spMkLst>
            <pc:docMk/>
            <pc:sldMk cId="1491064464" sldId="272"/>
            <ac:spMk id="99" creationId="{3B65EC3E-F99C-A534-3567-E7D7866E6C15}"/>
          </ac:spMkLst>
        </pc:spChg>
        <pc:spChg chg="mod">
          <ac:chgData name="Mukund Sutrave" userId="efe81d1a77754d43" providerId="LiveId" clId="{9B41FE5D-2665-4194-B8FF-57CFC184C763}" dt="2023-06-01T13:20:20.557" v="1165" actId="13822"/>
          <ac:spMkLst>
            <pc:docMk/>
            <pc:sldMk cId="1491064464" sldId="272"/>
            <ac:spMk id="103" creationId="{5F29D0D1-8ED3-FEA4-156B-712DB432EAD7}"/>
          </ac:spMkLst>
        </pc:spChg>
        <pc:spChg chg="mod">
          <ac:chgData name="Mukund Sutrave" userId="efe81d1a77754d43" providerId="LiveId" clId="{9B41FE5D-2665-4194-B8FF-57CFC184C763}" dt="2023-06-01T13:23:49.389" v="1167" actId="13822"/>
          <ac:spMkLst>
            <pc:docMk/>
            <pc:sldMk cId="1491064464" sldId="272"/>
            <ac:spMk id="106" creationId="{CE866272-4ECA-A8E1-830E-37339A3E88A4}"/>
          </ac:spMkLst>
        </pc:spChg>
        <pc:spChg chg="mod">
          <ac:chgData name="Mukund Sutrave" userId="efe81d1a77754d43" providerId="LiveId" clId="{9B41FE5D-2665-4194-B8FF-57CFC184C763}" dt="2023-06-01T13:20:20.557" v="1165" actId="13822"/>
          <ac:spMkLst>
            <pc:docMk/>
            <pc:sldMk cId="1491064464" sldId="272"/>
            <ac:spMk id="107" creationId="{7F375461-CDB5-80E9-FA9F-1FD6BB5D702B}"/>
          </ac:spMkLst>
        </pc:spChg>
        <pc:spChg chg="mod">
          <ac:chgData name="Mukund Sutrave" userId="efe81d1a77754d43" providerId="LiveId" clId="{9B41FE5D-2665-4194-B8FF-57CFC184C763}" dt="2023-06-01T13:23:49.389" v="1167" actId="13822"/>
          <ac:spMkLst>
            <pc:docMk/>
            <pc:sldMk cId="1491064464" sldId="272"/>
            <ac:spMk id="108" creationId="{C3762253-B3AC-A899-8E0E-51E21FDF39F9}"/>
          </ac:spMkLst>
        </pc:spChg>
        <pc:spChg chg="mod">
          <ac:chgData name="Mukund Sutrave" userId="efe81d1a77754d43" providerId="LiveId" clId="{9B41FE5D-2665-4194-B8FF-57CFC184C763}" dt="2023-06-01T13:23:49.389" v="1167" actId="13822"/>
          <ac:spMkLst>
            <pc:docMk/>
            <pc:sldMk cId="1491064464" sldId="272"/>
            <ac:spMk id="109" creationId="{180EDB95-A6E0-D73D-AFBC-AA7A38748278}"/>
          </ac:spMkLst>
        </pc:spChg>
        <pc:spChg chg="mod">
          <ac:chgData name="Mukund Sutrave" userId="efe81d1a77754d43" providerId="LiveId" clId="{9B41FE5D-2665-4194-B8FF-57CFC184C763}" dt="2023-06-01T13:23:49.389" v="1167" actId="13822"/>
          <ac:spMkLst>
            <pc:docMk/>
            <pc:sldMk cId="1491064464" sldId="272"/>
            <ac:spMk id="110" creationId="{7BF7C4C1-5034-0230-4110-080CCCF4C19F}"/>
          </ac:spMkLst>
        </pc:spChg>
        <pc:spChg chg="mod">
          <ac:chgData name="Mukund Sutrave" userId="efe81d1a77754d43" providerId="LiveId" clId="{9B41FE5D-2665-4194-B8FF-57CFC184C763}" dt="2023-06-01T13:23:49.389" v="1167" actId="13822"/>
          <ac:spMkLst>
            <pc:docMk/>
            <pc:sldMk cId="1491064464" sldId="272"/>
            <ac:spMk id="111" creationId="{F09E190E-2541-1890-9563-E911CDBBC8B9}"/>
          </ac:spMkLst>
        </pc:spChg>
        <pc:spChg chg="mod">
          <ac:chgData name="Mukund Sutrave" userId="efe81d1a77754d43" providerId="LiveId" clId="{9B41FE5D-2665-4194-B8FF-57CFC184C763}" dt="2023-06-01T13:20:20.557" v="1165" actId="13822"/>
          <ac:spMkLst>
            <pc:docMk/>
            <pc:sldMk cId="1491064464" sldId="272"/>
            <ac:spMk id="112" creationId="{89621892-1ABD-8B97-D68B-68FBE61BB046}"/>
          </ac:spMkLst>
        </pc:spChg>
        <pc:spChg chg="mod">
          <ac:chgData name="Mukund Sutrave" userId="efe81d1a77754d43" providerId="LiveId" clId="{9B41FE5D-2665-4194-B8FF-57CFC184C763}" dt="2023-06-01T13:20:39.737" v="1166" actId="13822"/>
          <ac:spMkLst>
            <pc:docMk/>
            <pc:sldMk cId="1491064464" sldId="272"/>
            <ac:spMk id="116" creationId="{AB8208D3-9D75-8278-3246-79B09DAE890F}"/>
          </ac:spMkLst>
        </pc:spChg>
        <pc:spChg chg="mod">
          <ac:chgData name="Mukund Sutrave" userId="efe81d1a77754d43" providerId="LiveId" clId="{9B41FE5D-2665-4194-B8FF-57CFC184C763}" dt="2023-06-01T13:19:17.216" v="1164" actId="13822"/>
          <ac:spMkLst>
            <pc:docMk/>
            <pc:sldMk cId="1491064464" sldId="272"/>
            <ac:spMk id="117" creationId="{1EE24F76-B1CB-A008-DC33-2C58F89CF317}"/>
          </ac:spMkLst>
        </pc:spChg>
        <pc:spChg chg="mod">
          <ac:chgData name="Mukund Sutrave" userId="efe81d1a77754d43" providerId="LiveId" clId="{9B41FE5D-2665-4194-B8FF-57CFC184C763}" dt="2023-06-01T13:20:20.557" v="1165" actId="13822"/>
          <ac:spMkLst>
            <pc:docMk/>
            <pc:sldMk cId="1491064464" sldId="272"/>
            <ac:spMk id="121" creationId="{7156003C-FCD3-1E8C-91C2-5A5C70420F26}"/>
          </ac:spMkLst>
        </pc:spChg>
        <pc:spChg chg="mod">
          <ac:chgData name="Mukund Sutrave" userId="efe81d1a77754d43" providerId="LiveId" clId="{9B41FE5D-2665-4194-B8FF-57CFC184C763}" dt="2023-06-01T13:23:49.389" v="1167" actId="13822"/>
          <ac:spMkLst>
            <pc:docMk/>
            <pc:sldMk cId="1491064464" sldId="272"/>
            <ac:spMk id="122" creationId="{7FF5BC47-B6CF-637E-92CD-4E619F8E6C57}"/>
          </ac:spMkLst>
        </pc:spChg>
        <pc:spChg chg="mod">
          <ac:chgData name="Mukund Sutrave" userId="efe81d1a77754d43" providerId="LiveId" clId="{9B41FE5D-2665-4194-B8FF-57CFC184C763}" dt="2023-06-01T13:20:20.557" v="1165" actId="13822"/>
          <ac:spMkLst>
            <pc:docMk/>
            <pc:sldMk cId="1491064464" sldId="272"/>
            <ac:spMk id="123" creationId="{0BD5CF07-CE31-3B28-4FCF-C9ADCFB24388}"/>
          </ac:spMkLst>
        </pc:spChg>
        <pc:spChg chg="mod">
          <ac:chgData name="Mukund Sutrave" userId="efe81d1a77754d43" providerId="LiveId" clId="{9B41FE5D-2665-4194-B8FF-57CFC184C763}" dt="2023-06-01T13:23:49.389" v="1167" actId="13822"/>
          <ac:spMkLst>
            <pc:docMk/>
            <pc:sldMk cId="1491064464" sldId="272"/>
            <ac:spMk id="124" creationId="{83D9EC86-1F72-78BE-E1E7-AF47970D735B}"/>
          </ac:spMkLst>
        </pc:spChg>
        <pc:spChg chg="mod">
          <ac:chgData name="Mukund Sutrave" userId="efe81d1a77754d43" providerId="LiveId" clId="{9B41FE5D-2665-4194-B8FF-57CFC184C763}" dt="2023-06-01T13:23:49.389" v="1167" actId="13822"/>
          <ac:spMkLst>
            <pc:docMk/>
            <pc:sldMk cId="1491064464" sldId="272"/>
            <ac:spMk id="125" creationId="{2E2D0AF6-C1D6-B3AA-D5B1-769126A01FB0}"/>
          </ac:spMkLst>
        </pc:spChg>
        <pc:spChg chg="mod">
          <ac:chgData name="Mukund Sutrave" userId="efe81d1a77754d43" providerId="LiveId" clId="{9B41FE5D-2665-4194-B8FF-57CFC184C763}" dt="2023-06-01T13:23:49.389" v="1167" actId="13822"/>
          <ac:spMkLst>
            <pc:docMk/>
            <pc:sldMk cId="1491064464" sldId="272"/>
            <ac:spMk id="126" creationId="{35391151-D1B1-0AE3-B741-CCBACC8934F8}"/>
          </ac:spMkLst>
        </pc:spChg>
        <pc:spChg chg="mod">
          <ac:chgData name="Mukund Sutrave" userId="efe81d1a77754d43" providerId="LiveId" clId="{9B41FE5D-2665-4194-B8FF-57CFC184C763}" dt="2023-06-01T13:23:49.389" v="1167" actId="13822"/>
          <ac:spMkLst>
            <pc:docMk/>
            <pc:sldMk cId="1491064464" sldId="272"/>
            <ac:spMk id="127" creationId="{B1A93F4D-8D3E-D57A-8F5D-CF747C40DAB0}"/>
          </ac:spMkLst>
        </pc:spChg>
        <pc:spChg chg="mod">
          <ac:chgData name="Mukund Sutrave" userId="efe81d1a77754d43" providerId="LiveId" clId="{9B41FE5D-2665-4194-B8FF-57CFC184C763}" dt="2023-06-01T13:20:20.557" v="1165" actId="13822"/>
          <ac:spMkLst>
            <pc:docMk/>
            <pc:sldMk cId="1491064464" sldId="272"/>
            <ac:spMk id="128" creationId="{7CCD63B6-05C0-166B-DF19-6945C1DA04BD}"/>
          </ac:spMkLst>
        </pc:spChg>
      </pc:sldChg>
      <pc:sldChg chg="new del">
        <pc:chgData name="Mukund Sutrave" userId="efe81d1a77754d43" providerId="LiveId" clId="{9B41FE5D-2665-4194-B8FF-57CFC184C763}" dt="2023-06-01T12:42:45.224" v="370" actId="47"/>
        <pc:sldMkLst>
          <pc:docMk/>
          <pc:sldMk cId="1815108689" sldId="273"/>
        </pc:sldMkLst>
      </pc:sldChg>
      <pc:sldChg chg="addSp delSp modSp add mod">
        <pc:chgData name="Mukund Sutrave" userId="efe81d1a77754d43" providerId="LiveId" clId="{9B41FE5D-2665-4194-B8FF-57CFC184C763}" dt="2023-06-01T13:00:48.084" v="993" actId="1076"/>
        <pc:sldMkLst>
          <pc:docMk/>
          <pc:sldMk cId="3055590333" sldId="274"/>
        </pc:sldMkLst>
        <pc:spChg chg="mod">
          <ac:chgData name="Mukund Sutrave" userId="efe81d1a77754d43" providerId="LiveId" clId="{9B41FE5D-2665-4194-B8FF-57CFC184C763}" dt="2023-06-01T12:53:11.446" v="564" actId="20577"/>
          <ac:spMkLst>
            <pc:docMk/>
            <pc:sldMk cId="3055590333" sldId="274"/>
            <ac:spMk id="2" creationId="{15D671AA-9572-AD58-7D8C-F6C4398E8A87}"/>
          </ac:spMkLst>
        </pc:spChg>
        <pc:spChg chg="mod">
          <ac:chgData name="Mukund Sutrave" userId="efe81d1a77754d43" providerId="LiveId" clId="{9B41FE5D-2665-4194-B8FF-57CFC184C763}" dt="2023-06-01T12:46:06.624" v="494" actId="208"/>
          <ac:spMkLst>
            <pc:docMk/>
            <pc:sldMk cId="3055590333" sldId="274"/>
            <ac:spMk id="3" creationId="{BFA67004-8E0C-542A-1D80-C6B5B7BC901B}"/>
          </ac:spMkLst>
        </pc:spChg>
        <pc:spChg chg="mod">
          <ac:chgData name="Mukund Sutrave" userId="efe81d1a77754d43" providerId="LiveId" clId="{9B41FE5D-2665-4194-B8FF-57CFC184C763}" dt="2023-06-01T12:43:34.282" v="429" actId="20577"/>
          <ac:spMkLst>
            <pc:docMk/>
            <pc:sldMk cId="3055590333" sldId="274"/>
            <ac:spMk id="4" creationId="{8EEECEB5-F068-30BE-BBE9-D08426B04969}"/>
          </ac:spMkLst>
        </pc:spChg>
        <pc:spChg chg="del">
          <ac:chgData name="Mukund Sutrave" userId="efe81d1a77754d43" providerId="LiveId" clId="{9B41FE5D-2665-4194-B8FF-57CFC184C763}" dt="2023-06-01T12:51:55.653" v="561" actId="478"/>
          <ac:spMkLst>
            <pc:docMk/>
            <pc:sldMk cId="3055590333" sldId="274"/>
            <ac:spMk id="5" creationId="{E94AFDD8-A9E3-F02C-305E-A568D8989FF6}"/>
          </ac:spMkLst>
        </pc:spChg>
        <pc:spChg chg="del">
          <ac:chgData name="Mukund Sutrave" userId="efe81d1a77754d43" providerId="LiveId" clId="{9B41FE5D-2665-4194-B8FF-57CFC184C763}" dt="2023-06-01T12:51:55.653" v="561" actId="478"/>
          <ac:spMkLst>
            <pc:docMk/>
            <pc:sldMk cId="3055590333" sldId="274"/>
            <ac:spMk id="6" creationId="{CC29F4DE-343A-1FE4-0FE0-B222E8B7E102}"/>
          </ac:spMkLst>
        </pc:spChg>
        <pc:spChg chg="del">
          <ac:chgData name="Mukund Sutrave" userId="efe81d1a77754d43" providerId="LiveId" clId="{9B41FE5D-2665-4194-B8FF-57CFC184C763}" dt="2023-06-01T12:51:55.653" v="561" actId="478"/>
          <ac:spMkLst>
            <pc:docMk/>
            <pc:sldMk cId="3055590333" sldId="274"/>
            <ac:spMk id="7" creationId="{6463D27A-277C-EDC1-068A-C40C11B6B490}"/>
          </ac:spMkLst>
        </pc:spChg>
        <pc:spChg chg="add mod">
          <ac:chgData name="Mukund Sutrave" userId="efe81d1a77754d43" providerId="LiveId" clId="{9B41FE5D-2665-4194-B8FF-57CFC184C763}" dt="2023-06-01T12:45:15.464" v="488" actId="20577"/>
          <ac:spMkLst>
            <pc:docMk/>
            <pc:sldMk cId="3055590333" sldId="274"/>
            <ac:spMk id="9" creationId="{6F3CABCF-D798-7255-0784-7C21A1A53EFD}"/>
          </ac:spMkLst>
        </pc:spChg>
        <pc:spChg chg="add mod">
          <ac:chgData name="Mukund Sutrave" userId="efe81d1a77754d43" providerId="LiveId" clId="{9B41FE5D-2665-4194-B8FF-57CFC184C763}" dt="2023-06-01T12:46:31.539" v="516" actId="404"/>
          <ac:spMkLst>
            <pc:docMk/>
            <pc:sldMk cId="3055590333" sldId="274"/>
            <ac:spMk id="10" creationId="{ECA9E37E-8C0A-8A87-C88A-6E24848BE32F}"/>
          </ac:spMkLst>
        </pc:spChg>
        <pc:spChg chg="add mod">
          <ac:chgData name="Mukund Sutrave" userId="efe81d1a77754d43" providerId="LiveId" clId="{9B41FE5D-2665-4194-B8FF-57CFC184C763}" dt="2023-06-01T12:46:56.519" v="523" actId="1038"/>
          <ac:spMkLst>
            <pc:docMk/>
            <pc:sldMk cId="3055590333" sldId="274"/>
            <ac:spMk id="12" creationId="{F9A77391-376A-3511-D27E-3BE5A7CB7BF2}"/>
          </ac:spMkLst>
        </pc:spChg>
        <pc:spChg chg="del">
          <ac:chgData name="Mukund Sutrave" userId="efe81d1a77754d43" providerId="LiveId" clId="{9B41FE5D-2665-4194-B8FF-57CFC184C763}" dt="2023-06-01T12:51:55.653" v="561" actId="478"/>
          <ac:spMkLst>
            <pc:docMk/>
            <pc:sldMk cId="3055590333" sldId="274"/>
            <ac:spMk id="13" creationId="{53A4E1D9-36A3-1287-0ACA-B1A329F22A1F}"/>
          </ac:spMkLst>
        </pc:spChg>
        <pc:spChg chg="del">
          <ac:chgData name="Mukund Sutrave" userId="efe81d1a77754d43" providerId="LiveId" clId="{9B41FE5D-2665-4194-B8FF-57CFC184C763}" dt="2023-06-01T12:51:55.653" v="561" actId="478"/>
          <ac:spMkLst>
            <pc:docMk/>
            <pc:sldMk cId="3055590333" sldId="274"/>
            <ac:spMk id="14" creationId="{6D64F45B-8772-7F6C-B42C-F37B38E1C7A4}"/>
          </ac:spMkLst>
        </pc:spChg>
        <pc:spChg chg="del">
          <ac:chgData name="Mukund Sutrave" userId="efe81d1a77754d43" providerId="LiveId" clId="{9B41FE5D-2665-4194-B8FF-57CFC184C763}" dt="2023-06-01T12:51:55.653" v="561" actId="478"/>
          <ac:spMkLst>
            <pc:docMk/>
            <pc:sldMk cId="3055590333" sldId="274"/>
            <ac:spMk id="15" creationId="{D53047AC-83FA-7F5C-FF75-4C8D0D67FD3A}"/>
          </ac:spMkLst>
        </pc:spChg>
        <pc:spChg chg="del">
          <ac:chgData name="Mukund Sutrave" userId="efe81d1a77754d43" providerId="LiveId" clId="{9B41FE5D-2665-4194-B8FF-57CFC184C763}" dt="2023-06-01T12:51:55.653" v="561" actId="478"/>
          <ac:spMkLst>
            <pc:docMk/>
            <pc:sldMk cId="3055590333" sldId="274"/>
            <ac:spMk id="17" creationId="{E44D2436-E969-C39B-EA5E-97E9962618A3}"/>
          </ac:spMkLst>
        </pc:spChg>
        <pc:spChg chg="del">
          <ac:chgData name="Mukund Sutrave" userId="efe81d1a77754d43" providerId="LiveId" clId="{9B41FE5D-2665-4194-B8FF-57CFC184C763}" dt="2023-06-01T12:43:57.271" v="433" actId="478"/>
          <ac:spMkLst>
            <pc:docMk/>
            <pc:sldMk cId="3055590333" sldId="274"/>
            <ac:spMk id="18" creationId="{FE7FDA5E-F916-E566-4766-AFC9F1FC01D3}"/>
          </ac:spMkLst>
        </pc:spChg>
        <pc:spChg chg="del">
          <ac:chgData name="Mukund Sutrave" userId="efe81d1a77754d43" providerId="LiveId" clId="{9B41FE5D-2665-4194-B8FF-57CFC184C763}" dt="2023-06-01T12:43:42.128" v="430" actId="478"/>
          <ac:spMkLst>
            <pc:docMk/>
            <pc:sldMk cId="3055590333" sldId="274"/>
            <ac:spMk id="19" creationId="{BBDF8848-9F29-9923-C466-20ECED46D5EC}"/>
          </ac:spMkLst>
        </pc:spChg>
        <pc:spChg chg="del">
          <ac:chgData name="Mukund Sutrave" userId="efe81d1a77754d43" providerId="LiveId" clId="{9B41FE5D-2665-4194-B8FF-57CFC184C763}" dt="2023-06-01T12:43:45.082" v="431" actId="478"/>
          <ac:spMkLst>
            <pc:docMk/>
            <pc:sldMk cId="3055590333" sldId="274"/>
            <ac:spMk id="20" creationId="{D6D48CAC-10BC-48F5-76F0-1A8359DB8000}"/>
          </ac:spMkLst>
        </pc:spChg>
        <pc:spChg chg="mod">
          <ac:chgData name="Mukund Sutrave" userId="efe81d1a77754d43" providerId="LiveId" clId="{9B41FE5D-2665-4194-B8FF-57CFC184C763}" dt="2023-06-01T12:47:34.908" v="558" actId="14100"/>
          <ac:spMkLst>
            <pc:docMk/>
            <pc:sldMk cId="3055590333" sldId="274"/>
            <ac:spMk id="21" creationId="{A83E85A9-F8B0-065B-43EA-E452F49BFDBC}"/>
          </ac:spMkLst>
        </pc:spChg>
        <pc:spChg chg="del">
          <ac:chgData name="Mukund Sutrave" userId="efe81d1a77754d43" providerId="LiveId" clId="{9B41FE5D-2665-4194-B8FF-57CFC184C763}" dt="2023-06-01T12:44:34.509" v="438" actId="478"/>
          <ac:spMkLst>
            <pc:docMk/>
            <pc:sldMk cId="3055590333" sldId="274"/>
            <ac:spMk id="22" creationId="{494E7CD5-9801-E144-396B-21FAD10E3279}"/>
          </ac:spMkLst>
        </pc:spChg>
        <pc:spChg chg="del">
          <ac:chgData name="Mukund Sutrave" userId="efe81d1a77754d43" providerId="LiveId" clId="{9B41FE5D-2665-4194-B8FF-57CFC184C763}" dt="2023-06-01T12:44:43.285" v="441" actId="478"/>
          <ac:spMkLst>
            <pc:docMk/>
            <pc:sldMk cId="3055590333" sldId="274"/>
            <ac:spMk id="23" creationId="{5628E472-9E6E-63CD-DD62-D94E35AD7794}"/>
          </ac:spMkLst>
        </pc:spChg>
        <pc:spChg chg="del">
          <ac:chgData name="Mukund Sutrave" userId="efe81d1a77754d43" providerId="LiveId" clId="{9B41FE5D-2665-4194-B8FF-57CFC184C763}" dt="2023-06-01T12:44:34.509" v="438" actId="478"/>
          <ac:spMkLst>
            <pc:docMk/>
            <pc:sldMk cId="3055590333" sldId="274"/>
            <ac:spMk id="24" creationId="{4D994E3A-CAD8-57F4-4FCD-533231151D88}"/>
          </ac:spMkLst>
        </pc:spChg>
        <pc:spChg chg="del mod">
          <ac:chgData name="Mukund Sutrave" userId="efe81d1a77754d43" providerId="LiveId" clId="{9B41FE5D-2665-4194-B8FF-57CFC184C763}" dt="2023-06-01T12:44:41.020" v="440" actId="478"/>
          <ac:spMkLst>
            <pc:docMk/>
            <pc:sldMk cId="3055590333" sldId="274"/>
            <ac:spMk id="25" creationId="{DDCD3190-EC5C-82A3-FD6B-CB40B53E9F21}"/>
          </ac:spMkLst>
        </pc:spChg>
        <pc:spChg chg="del">
          <ac:chgData name="Mukund Sutrave" userId="efe81d1a77754d43" providerId="LiveId" clId="{9B41FE5D-2665-4194-B8FF-57CFC184C763}" dt="2023-06-01T12:43:52.743" v="432" actId="478"/>
          <ac:spMkLst>
            <pc:docMk/>
            <pc:sldMk cId="3055590333" sldId="274"/>
            <ac:spMk id="27" creationId="{F9A9513F-C82B-126D-7B11-780EFC121A50}"/>
          </ac:spMkLst>
        </pc:spChg>
        <pc:spChg chg="del">
          <ac:chgData name="Mukund Sutrave" userId="efe81d1a77754d43" providerId="LiveId" clId="{9B41FE5D-2665-4194-B8FF-57CFC184C763}" dt="2023-06-01T12:43:52.743" v="432" actId="478"/>
          <ac:spMkLst>
            <pc:docMk/>
            <pc:sldMk cId="3055590333" sldId="274"/>
            <ac:spMk id="28" creationId="{2C7A525C-D833-294D-CB1C-137A3ACD5421}"/>
          </ac:spMkLst>
        </pc:spChg>
        <pc:spChg chg="del">
          <ac:chgData name="Mukund Sutrave" userId="efe81d1a77754d43" providerId="LiveId" clId="{9B41FE5D-2665-4194-B8FF-57CFC184C763}" dt="2023-06-01T12:43:52.743" v="432" actId="478"/>
          <ac:spMkLst>
            <pc:docMk/>
            <pc:sldMk cId="3055590333" sldId="274"/>
            <ac:spMk id="29" creationId="{8F8028D2-BC2B-5844-BC9E-569FB0B38FBD}"/>
          </ac:spMkLst>
        </pc:spChg>
        <pc:spChg chg="add mod">
          <ac:chgData name="Mukund Sutrave" userId="efe81d1a77754d43" providerId="LiveId" clId="{9B41FE5D-2665-4194-B8FF-57CFC184C763}" dt="2023-06-01T12:47:04.488" v="532" actId="113"/>
          <ac:spMkLst>
            <pc:docMk/>
            <pc:sldMk cId="3055590333" sldId="274"/>
            <ac:spMk id="30" creationId="{28372515-ED7E-15DE-21DC-63845FA3298D}"/>
          </ac:spMkLst>
        </pc:spChg>
        <pc:spChg chg="del">
          <ac:chgData name="Mukund Sutrave" userId="efe81d1a77754d43" providerId="LiveId" clId="{9B41FE5D-2665-4194-B8FF-57CFC184C763}" dt="2023-06-01T12:51:55.653" v="561" actId="478"/>
          <ac:spMkLst>
            <pc:docMk/>
            <pc:sldMk cId="3055590333" sldId="274"/>
            <ac:spMk id="31" creationId="{FC4F0A01-4EF9-174D-A26A-DF381413F94E}"/>
          </ac:spMkLst>
        </pc:spChg>
        <pc:spChg chg="del">
          <ac:chgData name="Mukund Sutrave" userId="efe81d1a77754d43" providerId="LiveId" clId="{9B41FE5D-2665-4194-B8FF-57CFC184C763}" dt="2023-06-01T12:51:55.653" v="561" actId="478"/>
          <ac:spMkLst>
            <pc:docMk/>
            <pc:sldMk cId="3055590333" sldId="274"/>
            <ac:spMk id="32" creationId="{1667197F-4ECC-016D-5626-EF6B5643765B}"/>
          </ac:spMkLst>
        </pc:spChg>
        <pc:spChg chg="del">
          <ac:chgData name="Mukund Sutrave" userId="efe81d1a77754d43" providerId="LiveId" clId="{9B41FE5D-2665-4194-B8FF-57CFC184C763}" dt="2023-06-01T12:51:55.653" v="561" actId="478"/>
          <ac:spMkLst>
            <pc:docMk/>
            <pc:sldMk cId="3055590333" sldId="274"/>
            <ac:spMk id="33" creationId="{7236537D-FB45-36AF-C5F0-393FD5EA7766}"/>
          </ac:spMkLst>
        </pc:spChg>
        <pc:spChg chg="del">
          <ac:chgData name="Mukund Sutrave" userId="efe81d1a77754d43" providerId="LiveId" clId="{9B41FE5D-2665-4194-B8FF-57CFC184C763}" dt="2023-06-01T12:51:55.653" v="561" actId="478"/>
          <ac:spMkLst>
            <pc:docMk/>
            <pc:sldMk cId="3055590333" sldId="274"/>
            <ac:spMk id="34" creationId="{5DA1A1EB-C422-538C-8CAB-5F8EE4BB9DE9}"/>
          </ac:spMkLst>
        </pc:spChg>
        <pc:spChg chg="del">
          <ac:chgData name="Mukund Sutrave" userId="efe81d1a77754d43" providerId="LiveId" clId="{9B41FE5D-2665-4194-B8FF-57CFC184C763}" dt="2023-06-01T12:51:55.653" v="561" actId="478"/>
          <ac:spMkLst>
            <pc:docMk/>
            <pc:sldMk cId="3055590333" sldId="274"/>
            <ac:spMk id="35" creationId="{64D90AED-1DE8-C2D6-1B57-863A2979FE18}"/>
          </ac:spMkLst>
        </pc:spChg>
        <pc:spChg chg="del">
          <ac:chgData name="Mukund Sutrave" userId="efe81d1a77754d43" providerId="LiveId" clId="{9B41FE5D-2665-4194-B8FF-57CFC184C763}" dt="2023-06-01T12:51:55.653" v="561" actId="478"/>
          <ac:spMkLst>
            <pc:docMk/>
            <pc:sldMk cId="3055590333" sldId="274"/>
            <ac:spMk id="36" creationId="{9FB710BE-B704-9FC6-3C85-6D009F3E4931}"/>
          </ac:spMkLst>
        </pc:spChg>
        <pc:spChg chg="add mod">
          <ac:chgData name="Mukund Sutrave" userId="efe81d1a77754d43" providerId="LiveId" clId="{9B41FE5D-2665-4194-B8FF-57CFC184C763}" dt="2023-06-01T12:47:57.956" v="560" actId="1076"/>
          <ac:spMkLst>
            <pc:docMk/>
            <pc:sldMk cId="3055590333" sldId="274"/>
            <ac:spMk id="37" creationId="{400BF0B7-6312-F4BF-97F9-78343452AED7}"/>
          </ac:spMkLst>
        </pc:spChg>
        <pc:spChg chg="del">
          <ac:chgData name="Mukund Sutrave" userId="efe81d1a77754d43" providerId="LiveId" clId="{9B41FE5D-2665-4194-B8FF-57CFC184C763}" dt="2023-06-01T12:51:55.653" v="561" actId="478"/>
          <ac:spMkLst>
            <pc:docMk/>
            <pc:sldMk cId="3055590333" sldId="274"/>
            <ac:spMk id="39" creationId="{46DD9515-962E-BC11-20A2-4F5CBF399337}"/>
          </ac:spMkLst>
        </pc:spChg>
        <pc:spChg chg="del">
          <ac:chgData name="Mukund Sutrave" userId="efe81d1a77754d43" providerId="LiveId" clId="{9B41FE5D-2665-4194-B8FF-57CFC184C763}" dt="2023-06-01T12:51:55.653" v="561" actId="478"/>
          <ac:spMkLst>
            <pc:docMk/>
            <pc:sldMk cId="3055590333" sldId="274"/>
            <ac:spMk id="40" creationId="{D0BF18A6-3CCB-C8B2-6CC3-18A090658B2A}"/>
          </ac:spMkLst>
        </pc:spChg>
        <pc:spChg chg="del">
          <ac:chgData name="Mukund Sutrave" userId="efe81d1a77754d43" providerId="LiveId" clId="{9B41FE5D-2665-4194-B8FF-57CFC184C763}" dt="2023-06-01T12:51:55.653" v="561" actId="478"/>
          <ac:spMkLst>
            <pc:docMk/>
            <pc:sldMk cId="3055590333" sldId="274"/>
            <ac:spMk id="41" creationId="{4FDEC468-1852-A2DF-3D48-EAC8F3B7E9DA}"/>
          </ac:spMkLst>
        </pc:spChg>
        <pc:spChg chg="del">
          <ac:chgData name="Mukund Sutrave" userId="efe81d1a77754d43" providerId="LiveId" clId="{9B41FE5D-2665-4194-B8FF-57CFC184C763}" dt="2023-06-01T12:51:55.653" v="561" actId="478"/>
          <ac:spMkLst>
            <pc:docMk/>
            <pc:sldMk cId="3055590333" sldId="274"/>
            <ac:spMk id="42" creationId="{ED57B774-92D9-2636-0F96-9FAB23D06C13}"/>
          </ac:spMkLst>
        </pc:spChg>
        <pc:spChg chg="del">
          <ac:chgData name="Mukund Sutrave" userId="efe81d1a77754d43" providerId="LiveId" clId="{9B41FE5D-2665-4194-B8FF-57CFC184C763}" dt="2023-06-01T12:51:55.653" v="561" actId="478"/>
          <ac:spMkLst>
            <pc:docMk/>
            <pc:sldMk cId="3055590333" sldId="274"/>
            <ac:spMk id="43" creationId="{4C4DE7B9-8697-237F-12D5-923CD205E6FC}"/>
          </ac:spMkLst>
        </pc:spChg>
        <pc:spChg chg="del">
          <ac:chgData name="Mukund Sutrave" userId="efe81d1a77754d43" providerId="LiveId" clId="{9B41FE5D-2665-4194-B8FF-57CFC184C763}" dt="2023-06-01T12:51:55.653" v="561" actId="478"/>
          <ac:spMkLst>
            <pc:docMk/>
            <pc:sldMk cId="3055590333" sldId="274"/>
            <ac:spMk id="44" creationId="{07B9205E-C559-C5FE-6D5D-80455331CD74}"/>
          </ac:spMkLst>
        </pc:spChg>
        <pc:spChg chg="del">
          <ac:chgData name="Mukund Sutrave" userId="efe81d1a77754d43" providerId="LiveId" clId="{9B41FE5D-2665-4194-B8FF-57CFC184C763}" dt="2023-06-01T12:51:55.653" v="561" actId="478"/>
          <ac:spMkLst>
            <pc:docMk/>
            <pc:sldMk cId="3055590333" sldId="274"/>
            <ac:spMk id="45" creationId="{C7291969-F55C-17E4-4485-FD2748D6A073}"/>
          </ac:spMkLst>
        </pc:spChg>
        <pc:spChg chg="del">
          <ac:chgData name="Mukund Sutrave" userId="efe81d1a77754d43" providerId="LiveId" clId="{9B41FE5D-2665-4194-B8FF-57CFC184C763}" dt="2023-06-01T12:51:55.653" v="561" actId="478"/>
          <ac:spMkLst>
            <pc:docMk/>
            <pc:sldMk cId="3055590333" sldId="274"/>
            <ac:spMk id="46" creationId="{C323A32F-BEC3-4F9B-1260-75B558CF8D3E}"/>
          </ac:spMkLst>
        </pc:spChg>
        <pc:spChg chg="del">
          <ac:chgData name="Mukund Sutrave" userId="efe81d1a77754d43" providerId="LiveId" clId="{9B41FE5D-2665-4194-B8FF-57CFC184C763}" dt="2023-06-01T12:51:55.653" v="561" actId="478"/>
          <ac:spMkLst>
            <pc:docMk/>
            <pc:sldMk cId="3055590333" sldId="274"/>
            <ac:spMk id="47" creationId="{D2AC9FF3-2222-DE02-3F97-EB0371C80545}"/>
          </ac:spMkLst>
        </pc:spChg>
        <pc:spChg chg="add mod">
          <ac:chgData name="Mukund Sutrave" userId="efe81d1a77754d43" providerId="LiveId" clId="{9B41FE5D-2665-4194-B8FF-57CFC184C763}" dt="2023-06-01T12:56:27.983" v="744" actId="14100"/>
          <ac:spMkLst>
            <pc:docMk/>
            <pc:sldMk cId="3055590333" sldId="274"/>
            <ac:spMk id="48" creationId="{98093C17-AFEB-178F-380F-E933E9AFFA57}"/>
          </ac:spMkLst>
        </pc:spChg>
        <pc:spChg chg="add del">
          <ac:chgData name="Mukund Sutrave" userId="efe81d1a77754d43" providerId="LiveId" clId="{9B41FE5D-2665-4194-B8FF-57CFC184C763}" dt="2023-06-01T12:54:13.306" v="586" actId="478"/>
          <ac:spMkLst>
            <pc:docMk/>
            <pc:sldMk cId="3055590333" sldId="274"/>
            <ac:spMk id="49" creationId="{A557DC79-51F7-F125-4E51-DE055BEB26A2}"/>
          </ac:spMkLst>
        </pc:spChg>
        <pc:spChg chg="add mod">
          <ac:chgData name="Mukund Sutrave" userId="efe81d1a77754d43" providerId="LiveId" clId="{9B41FE5D-2665-4194-B8FF-57CFC184C763}" dt="2023-06-01T12:54:45.867" v="612" actId="14100"/>
          <ac:spMkLst>
            <pc:docMk/>
            <pc:sldMk cId="3055590333" sldId="274"/>
            <ac:spMk id="50" creationId="{D222E606-AC0C-0EBE-94F8-EA51CBC91128}"/>
          </ac:spMkLst>
        </pc:spChg>
        <pc:spChg chg="add mod">
          <ac:chgData name="Mukund Sutrave" userId="efe81d1a77754d43" providerId="LiveId" clId="{9B41FE5D-2665-4194-B8FF-57CFC184C763}" dt="2023-06-01T12:56:08.228" v="740" actId="14100"/>
          <ac:spMkLst>
            <pc:docMk/>
            <pc:sldMk cId="3055590333" sldId="274"/>
            <ac:spMk id="51" creationId="{4F05AB26-209F-92DE-ABE3-40821AA39E79}"/>
          </ac:spMkLst>
        </pc:spChg>
        <pc:spChg chg="del">
          <ac:chgData name="Mukund Sutrave" userId="efe81d1a77754d43" providerId="LiveId" clId="{9B41FE5D-2665-4194-B8FF-57CFC184C763}" dt="2023-06-01T12:51:55.653" v="561" actId="478"/>
          <ac:spMkLst>
            <pc:docMk/>
            <pc:sldMk cId="3055590333" sldId="274"/>
            <ac:spMk id="52" creationId="{A5EBA37F-27AF-E4BA-039D-230421910A57}"/>
          </ac:spMkLst>
        </pc:spChg>
        <pc:spChg chg="add mod">
          <ac:chgData name="Mukund Sutrave" userId="efe81d1a77754d43" providerId="LiveId" clId="{9B41FE5D-2665-4194-B8FF-57CFC184C763}" dt="2023-06-01T12:56:24.074" v="743" actId="1076"/>
          <ac:spMkLst>
            <pc:docMk/>
            <pc:sldMk cId="3055590333" sldId="274"/>
            <ac:spMk id="55" creationId="{766BD05D-C346-1245-C71A-E996FD9FF08B}"/>
          </ac:spMkLst>
        </pc:spChg>
        <pc:spChg chg="add mod">
          <ac:chgData name="Mukund Sutrave" userId="efe81d1a77754d43" providerId="LiveId" clId="{9B41FE5D-2665-4194-B8FF-57CFC184C763}" dt="2023-06-01T12:56:24.074" v="743" actId="1076"/>
          <ac:spMkLst>
            <pc:docMk/>
            <pc:sldMk cId="3055590333" sldId="274"/>
            <ac:spMk id="56" creationId="{AE053D8B-0F8A-FF8E-D41D-8B3F29C47828}"/>
          </ac:spMkLst>
        </pc:spChg>
        <pc:spChg chg="add mod">
          <ac:chgData name="Mukund Sutrave" userId="efe81d1a77754d43" providerId="LiveId" clId="{9B41FE5D-2665-4194-B8FF-57CFC184C763}" dt="2023-06-01T12:56:24.074" v="743" actId="1076"/>
          <ac:spMkLst>
            <pc:docMk/>
            <pc:sldMk cId="3055590333" sldId="274"/>
            <ac:spMk id="57" creationId="{CA805CDE-01F5-D8CA-E3A1-C8388D28B864}"/>
          </ac:spMkLst>
        </pc:spChg>
        <pc:spChg chg="add mod">
          <ac:chgData name="Mukund Sutrave" userId="efe81d1a77754d43" providerId="LiveId" clId="{9B41FE5D-2665-4194-B8FF-57CFC184C763}" dt="2023-06-01T12:56:24.074" v="743" actId="1076"/>
          <ac:spMkLst>
            <pc:docMk/>
            <pc:sldMk cId="3055590333" sldId="274"/>
            <ac:spMk id="59" creationId="{FCB49D66-EBF6-B095-D134-CB175D4D6AE7}"/>
          </ac:spMkLst>
        </pc:spChg>
        <pc:spChg chg="add mod">
          <ac:chgData name="Mukund Sutrave" userId="efe81d1a77754d43" providerId="LiveId" clId="{9B41FE5D-2665-4194-B8FF-57CFC184C763}" dt="2023-06-01T12:56:24.074" v="743" actId="1076"/>
          <ac:spMkLst>
            <pc:docMk/>
            <pc:sldMk cId="3055590333" sldId="274"/>
            <ac:spMk id="60" creationId="{3C14E5F9-7EF8-1E88-A4D4-9790FF29FBD7}"/>
          </ac:spMkLst>
        </pc:spChg>
        <pc:spChg chg="add mod">
          <ac:chgData name="Mukund Sutrave" userId="efe81d1a77754d43" providerId="LiveId" clId="{9B41FE5D-2665-4194-B8FF-57CFC184C763}" dt="2023-06-01T12:56:24.074" v="743" actId="1076"/>
          <ac:spMkLst>
            <pc:docMk/>
            <pc:sldMk cId="3055590333" sldId="274"/>
            <ac:spMk id="62" creationId="{7DC59C3A-1F3B-4671-5020-B06BA223A347}"/>
          </ac:spMkLst>
        </pc:spChg>
        <pc:spChg chg="add mod">
          <ac:chgData name="Mukund Sutrave" userId="efe81d1a77754d43" providerId="LiveId" clId="{9B41FE5D-2665-4194-B8FF-57CFC184C763}" dt="2023-06-01T12:56:24.074" v="743" actId="1076"/>
          <ac:spMkLst>
            <pc:docMk/>
            <pc:sldMk cId="3055590333" sldId="274"/>
            <ac:spMk id="63" creationId="{AA358F3D-AC1A-0BEA-89CD-6894C87CE3C7}"/>
          </ac:spMkLst>
        </pc:spChg>
        <pc:spChg chg="add mod">
          <ac:chgData name="Mukund Sutrave" userId="efe81d1a77754d43" providerId="LiveId" clId="{9B41FE5D-2665-4194-B8FF-57CFC184C763}" dt="2023-06-01T13:00:41.413" v="992" actId="20577"/>
          <ac:spMkLst>
            <pc:docMk/>
            <pc:sldMk cId="3055590333" sldId="274"/>
            <ac:spMk id="1024" creationId="{461B07B7-F2E5-DDB7-7144-31A10C2E3794}"/>
          </ac:spMkLst>
        </pc:spChg>
        <pc:spChg chg="add mod">
          <ac:chgData name="Mukund Sutrave" userId="efe81d1a77754d43" providerId="LiveId" clId="{9B41FE5D-2665-4194-B8FF-57CFC184C763}" dt="2023-06-01T12:56:36.717" v="757" actId="14100"/>
          <ac:spMkLst>
            <pc:docMk/>
            <pc:sldMk cId="3055590333" sldId="274"/>
            <ac:spMk id="1027" creationId="{37C8A609-4F7F-FF47-7D78-4A358F10F431}"/>
          </ac:spMkLst>
        </pc:spChg>
        <pc:picChg chg="del">
          <ac:chgData name="Mukund Sutrave" userId="efe81d1a77754d43" providerId="LiveId" clId="{9B41FE5D-2665-4194-B8FF-57CFC184C763}" dt="2023-06-01T12:51:55.653" v="561" actId="478"/>
          <ac:picMkLst>
            <pc:docMk/>
            <pc:sldMk cId="3055590333" sldId="274"/>
            <ac:picMk id="8" creationId="{696D6020-4256-7819-0ADC-FE6C145DDF37}"/>
          </ac:picMkLst>
        </pc:picChg>
        <pc:picChg chg="add mod">
          <ac:chgData name="Mukund Sutrave" userId="efe81d1a77754d43" providerId="LiveId" clId="{9B41FE5D-2665-4194-B8FF-57CFC184C763}" dt="2023-06-01T12:46:27.491" v="513" actId="1076"/>
          <ac:picMkLst>
            <pc:docMk/>
            <pc:sldMk cId="3055590333" sldId="274"/>
            <ac:picMk id="11" creationId="{E2416382-5125-AC39-845F-EFB96C2001D4}"/>
          </ac:picMkLst>
        </pc:picChg>
        <pc:picChg chg="del">
          <ac:chgData name="Mukund Sutrave" userId="efe81d1a77754d43" providerId="LiveId" clId="{9B41FE5D-2665-4194-B8FF-57CFC184C763}" dt="2023-06-01T12:51:55.653" v="561" actId="478"/>
          <ac:picMkLst>
            <pc:docMk/>
            <pc:sldMk cId="3055590333" sldId="274"/>
            <ac:picMk id="16" creationId="{7CF9743F-35D3-808A-8387-112C5F43C0E9}"/>
          </ac:picMkLst>
        </pc:picChg>
        <pc:picChg chg="del">
          <ac:chgData name="Mukund Sutrave" userId="efe81d1a77754d43" providerId="LiveId" clId="{9B41FE5D-2665-4194-B8FF-57CFC184C763}" dt="2023-06-01T12:43:52.743" v="432" actId="478"/>
          <ac:picMkLst>
            <pc:docMk/>
            <pc:sldMk cId="3055590333" sldId="274"/>
            <ac:picMk id="26" creationId="{872A59C1-3D60-4E68-AB9E-5B0903367FC0}"/>
          </ac:picMkLst>
        </pc:picChg>
        <pc:picChg chg="del">
          <ac:chgData name="Mukund Sutrave" userId="efe81d1a77754d43" providerId="LiveId" clId="{9B41FE5D-2665-4194-B8FF-57CFC184C763}" dt="2023-06-01T12:51:55.653" v="561" actId="478"/>
          <ac:picMkLst>
            <pc:docMk/>
            <pc:sldMk cId="3055590333" sldId="274"/>
            <ac:picMk id="38" creationId="{815D5794-768E-92C8-88A7-22C7C00FF95D}"/>
          </ac:picMkLst>
        </pc:picChg>
        <pc:picChg chg="add mod">
          <ac:chgData name="Mukund Sutrave" userId="efe81d1a77754d43" providerId="LiveId" clId="{9B41FE5D-2665-4194-B8FF-57CFC184C763}" dt="2023-06-01T12:56:24.074" v="743" actId="1076"/>
          <ac:picMkLst>
            <pc:docMk/>
            <pc:sldMk cId="3055590333" sldId="274"/>
            <ac:picMk id="58" creationId="{13107B0E-7D01-D283-4333-957BF2729105}"/>
          </ac:picMkLst>
        </pc:picChg>
        <pc:picChg chg="add mod">
          <ac:chgData name="Mukund Sutrave" userId="efe81d1a77754d43" providerId="LiveId" clId="{9B41FE5D-2665-4194-B8FF-57CFC184C763}" dt="2023-06-01T12:56:24.074" v="743" actId="1076"/>
          <ac:picMkLst>
            <pc:docMk/>
            <pc:sldMk cId="3055590333" sldId="274"/>
            <ac:picMk id="61" creationId="{4B10A2C7-3B14-2CC3-9EDA-72B81B3B630C}"/>
          </ac:picMkLst>
        </pc:picChg>
        <pc:picChg chg="add mod">
          <ac:chgData name="Mukund Sutrave" userId="efe81d1a77754d43" providerId="LiveId" clId="{9B41FE5D-2665-4194-B8FF-57CFC184C763}" dt="2023-06-01T12:45:45.660" v="491" actId="1076"/>
          <ac:picMkLst>
            <pc:docMk/>
            <pc:sldMk cId="3055590333" sldId="274"/>
            <ac:picMk id="1026" creationId="{1E0F5C29-75B3-2D8B-F297-99B0DC656A54}"/>
          </ac:picMkLst>
        </pc:picChg>
        <pc:cxnChg chg="add">
          <ac:chgData name="Mukund Sutrave" userId="efe81d1a77754d43" providerId="LiveId" clId="{9B41FE5D-2665-4194-B8FF-57CFC184C763}" dt="2023-06-01T12:56:12.122" v="741" actId="11529"/>
          <ac:cxnSpMkLst>
            <pc:docMk/>
            <pc:sldMk cId="3055590333" sldId="274"/>
            <ac:cxnSpMk id="54" creationId="{46793DAE-3FD8-1DF5-6DA8-648E141C000C}"/>
          </ac:cxnSpMkLst>
        </pc:cxnChg>
        <pc:cxnChg chg="add mod">
          <ac:chgData name="Mukund Sutrave" userId="efe81d1a77754d43" providerId="LiveId" clId="{9B41FE5D-2665-4194-B8FF-57CFC184C763}" dt="2023-06-01T13:00:48.084" v="993" actId="1076"/>
          <ac:cxnSpMkLst>
            <pc:docMk/>
            <pc:sldMk cId="3055590333" sldId="274"/>
            <ac:cxnSpMk id="1025" creationId="{CB1A69FD-AD61-7C30-7839-842ABCC814F7}"/>
          </ac:cxnSpMkLst>
        </pc:cxnChg>
        <pc:cxnChg chg="del mod">
          <ac:chgData name="Mukund Sutrave" userId="efe81d1a77754d43" providerId="LiveId" clId="{9B41FE5D-2665-4194-B8FF-57CFC184C763}" dt="2023-06-01T12:52:26.186" v="562" actId="478"/>
          <ac:cxnSpMkLst>
            <pc:docMk/>
            <pc:sldMk cId="3055590333" sldId="274"/>
            <ac:cxnSpMk id="2051" creationId="{365F0FCA-4EB9-D0B4-8C14-F642217111E3}"/>
          </ac:cxnSpMkLst>
        </pc:cxnChg>
        <pc:cxnChg chg="del mod">
          <ac:chgData name="Mukund Sutrave" userId="efe81d1a77754d43" providerId="LiveId" clId="{9B41FE5D-2665-4194-B8FF-57CFC184C763}" dt="2023-06-01T12:52:26.186" v="562" actId="478"/>
          <ac:cxnSpMkLst>
            <pc:docMk/>
            <pc:sldMk cId="3055590333" sldId="274"/>
            <ac:cxnSpMk id="2053" creationId="{708EE549-EFEC-0332-FD47-93021E361F68}"/>
          </ac:cxnSpMkLst>
        </pc:cxnChg>
        <pc:cxnChg chg="del mod">
          <ac:chgData name="Mukund Sutrave" userId="efe81d1a77754d43" providerId="LiveId" clId="{9B41FE5D-2665-4194-B8FF-57CFC184C763}" dt="2023-06-01T12:52:26.186" v="562" actId="478"/>
          <ac:cxnSpMkLst>
            <pc:docMk/>
            <pc:sldMk cId="3055590333" sldId="274"/>
            <ac:cxnSpMk id="2055" creationId="{938E203A-019A-68F6-6564-3A780374B7D1}"/>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B7750-D4B2-FED2-050B-ECD4DB1C00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979B99C-0E57-7CD7-128B-0D7ABBBFB4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ACED107-7475-0C80-E667-A25D1A6B1ACF}"/>
              </a:ext>
            </a:extLst>
          </p:cNvPr>
          <p:cNvSpPr>
            <a:spLocks noGrp="1"/>
          </p:cNvSpPr>
          <p:nvPr>
            <p:ph type="dt" sz="half" idx="10"/>
          </p:nvPr>
        </p:nvSpPr>
        <p:spPr/>
        <p:txBody>
          <a:bodyPr/>
          <a:lstStyle/>
          <a:p>
            <a:fld id="{B65E9986-81BA-4D4B-9168-BC595DF229D9}" type="datetimeFigureOut">
              <a:rPr lang="en-IN" smtClean="0"/>
              <a:t>01-06-2023</a:t>
            </a:fld>
            <a:endParaRPr lang="en-IN"/>
          </a:p>
        </p:txBody>
      </p:sp>
      <p:sp>
        <p:nvSpPr>
          <p:cNvPr id="5" name="Footer Placeholder 4">
            <a:extLst>
              <a:ext uri="{FF2B5EF4-FFF2-40B4-BE49-F238E27FC236}">
                <a16:creationId xmlns:a16="http://schemas.microsoft.com/office/drawing/2014/main" id="{EEC1BE52-B3D2-3564-D455-2CA25A8C1D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F65F32-3A53-C892-CF2A-9FD1D092C05D}"/>
              </a:ext>
            </a:extLst>
          </p:cNvPr>
          <p:cNvSpPr>
            <a:spLocks noGrp="1"/>
          </p:cNvSpPr>
          <p:nvPr>
            <p:ph type="sldNum" sz="quarter" idx="12"/>
          </p:nvPr>
        </p:nvSpPr>
        <p:spPr/>
        <p:txBody>
          <a:bodyPr/>
          <a:lstStyle/>
          <a:p>
            <a:fld id="{A1E47C78-6B74-4845-8104-85B7AE795D09}" type="slidenum">
              <a:rPr lang="en-IN" smtClean="0"/>
              <a:t>‹#›</a:t>
            </a:fld>
            <a:endParaRPr lang="en-IN"/>
          </a:p>
        </p:txBody>
      </p:sp>
    </p:spTree>
    <p:extLst>
      <p:ext uri="{BB962C8B-B14F-4D97-AF65-F5344CB8AC3E}">
        <p14:creationId xmlns:p14="http://schemas.microsoft.com/office/powerpoint/2010/main" val="3610613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3E11B-3553-90B0-F1C3-89346B9310F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FE5B14-0D84-8205-EB29-CA0216EF1E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5E5831-8F6D-5249-7335-B44C87AC8004}"/>
              </a:ext>
            </a:extLst>
          </p:cNvPr>
          <p:cNvSpPr>
            <a:spLocks noGrp="1"/>
          </p:cNvSpPr>
          <p:nvPr>
            <p:ph type="dt" sz="half" idx="10"/>
          </p:nvPr>
        </p:nvSpPr>
        <p:spPr/>
        <p:txBody>
          <a:bodyPr/>
          <a:lstStyle/>
          <a:p>
            <a:fld id="{B65E9986-81BA-4D4B-9168-BC595DF229D9}" type="datetimeFigureOut">
              <a:rPr lang="en-IN" smtClean="0"/>
              <a:t>01-06-2023</a:t>
            </a:fld>
            <a:endParaRPr lang="en-IN"/>
          </a:p>
        </p:txBody>
      </p:sp>
      <p:sp>
        <p:nvSpPr>
          <p:cNvPr id="5" name="Footer Placeholder 4">
            <a:extLst>
              <a:ext uri="{FF2B5EF4-FFF2-40B4-BE49-F238E27FC236}">
                <a16:creationId xmlns:a16="http://schemas.microsoft.com/office/drawing/2014/main" id="{8C593A2F-688D-9D46-25BA-649AB9E87E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3972B3-F6FE-9AF8-0832-7E0C7FD05AB5}"/>
              </a:ext>
            </a:extLst>
          </p:cNvPr>
          <p:cNvSpPr>
            <a:spLocks noGrp="1"/>
          </p:cNvSpPr>
          <p:nvPr>
            <p:ph type="sldNum" sz="quarter" idx="12"/>
          </p:nvPr>
        </p:nvSpPr>
        <p:spPr/>
        <p:txBody>
          <a:bodyPr/>
          <a:lstStyle/>
          <a:p>
            <a:fld id="{A1E47C78-6B74-4845-8104-85B7AE795D09}" type="slidenum">
              <a:rPr lang="en-IN" smtClean="0"/>
              <a:t>‹#›</a:t>
            </a:fld>
            <a:endParaRPr lang="en-IN"/>
          </a:p>
        </p:txBody>
      </p:sp>
    </p:spTree>
    <p:extLst>
      <p:ext uri="{BB962C8B-B14F-4D97-AF65-F5344CB8AC3E}">
        <p14:creationId xmlns:p14="http://schemas.microsoft.com/office/powerpoint/2010/main" val="3206084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5E306D-8422-FF1C-B1C8-20D6C9E659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03FC03-61FF-8B4B-E9F7-870FBDB3C5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4C61CB-CAE4-1D66-3483-AD81AC5AA336}"/>
              </a:ext>
            </a:extLst>
          </p:cNvPr>
          <p:cNvSpPr>
            <a:spLocks noGrp="1"/>
          </p:cNvSpPr>
          <p:nvPr>
            <p:ph type="dt" sz="half" idx="10"/>
          </p:nvPr>
        </p:nvSpPr>
        <p:spPr/>
        <p:txBody>
          <a:bodyPr/>
          <a:lstStyle/>
          <a:p>
            <a:fld id="{B65E9986-81BA-4D4B-9168-BC595DF229D9}" type="datetimeFigureOut">
              <a:rPr lang="en-IN" smtClean="0"/>
              <a:t>01-06-2023</a:t>
            </a:fld>
            <a:endParaRPr lang="en-IN"/>
          </a:p>
        </p:txBody>
      </p:sp>
      <p:sp>
        <p:nvSpPr>
          <p:cNvPr id="5" name="Footer Placeholder 4">
            <a:extLst>
              <a:ext uri="{FF2B5EF4-FFF2-40B4-BE49-F238E27FC236}">
                <a16:creationId xmlns:a16="http://schemas.microsoft.com/office/drawing/2014/main" id="{942A1651-A71F-F5E5-12A7-2C9D1DA4B0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51F1A9-4534-C5DD-9CFF-1F01BFF22744}"/>
              </a:ext>
            </a:extLst>
          </p:cNvPr>
          <p:cNvSpPr>
            <a:spLocks noGrp="1"/>
          </p:cNvSpPr>
          <p:nvPr>
            <p:ph type="sldNum" sz="quarter" idx="12"/>
          </p:nvPr>
        </p:nvSpPr>
        <p:spPr/>
        <p:txBody>
          <a:bodyPr/>
          <a:lstStyle/>
          <a:p>
            <a:fld id="{A1E47C78-6B74-4845-8104-85B7AE795D09}" type="slidenum">
              <a:rPr lang="en-IN" smtClean="0"/>
              <a:t>‹#›</a:t>
            </a:fld>
            <a:endParaRPr lang="en-IN"/>
          </a:p>
        </p:txBody>
      </p:sp>
    </p:spTree>
    <p:extLst>
      <p:ext uri="{BB962C8B-B14F-4D97-AF65-F5344CB8AC3E}">
        <p14:creationId xmlns:p14="http://schemas.microsoft.com/office/powerpoint/2010/main" val="2858572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AB3E3-00DF-A8AF-C079-B9CAAC7AB5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5B4C50-8AD6-B89F-B6A6-7EFE7363A1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8B17D5-9E04-3D32-6C82-79A19F013640}"/>
              </a:ext>
            </a:extLst>
          </p:cNvPr>
          <p:cNvSpPr>
            <a:spLocks noGrp="1"/>
          </p:cNvSpPr>
          <p:nvPr>
            <p:ph type="dt" sz="half" idx="10"/>
          </p:nvPr>
        </p:nvSpPr>
        <p:spPr/>
        <p:txBody>
          <a:bodyPr/>
          <a:lstStyle/>
          <a:p>
            <a:fld id="{B65E9986-81BA-4D4B-9168-BC595DF229D9}" type="datetimeFigureOut">
              <a:rPr lang="en-IN" smtClean="0"/>
              <a:t>01-06-2023</a:t>
            </a:fld>
            <a:endParaRPr lang="en-IN"/>
          </a:p>
        </p:txBody>
      </p:sp>
      <p:sp>
        <p:nvSpPr>
          <p:cNvPr id="5" name="Footer Placeholder 4">
            <a:extLst>
              <a:ext uri="{FF2B5EF4-FFF2-40B4-BE49-F238E27FC236}">
                <a16:creationId xmlns:a16="http://schemas.microsoft.com/office/drawing/2014/main" id="{294D6FC5-1F27-DE73-2ED2-F18EDC54AE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9F8AEF-B12E-2BDA-654C-0EAB16C7C710}"/>
              </a:ext>
            </a:extLst>
          </p:cNvPr>
          <p:cNvSpPr>
            <a:spLocks noGrp="1"/>
          </p:cNvSpPr>
          <p:nvPr>
            <p:ph type="sldNum" sz="quarter" idx="12"/>
          </p:nvPr>
        </p:nvSpPr>
        <p:spPr/>
        <p:txBody>
          <a:bodyPr/>
          <a:lstStyle/>
          <a:p>
            <a:fld id="{A1E47C78-6B74-4845-8104-85B7AE795D09}" type="slidenum">
              <a:rPr lang="en-IN" smtClean="0"/>
              <a:t>‹#›</a:t>
            </a:fld>
            <a:endParaRPr lang="en-IN"/>
          </a:p>
        </p:txBody>
      </p:sp>
    </p:spTree>
    <p:extLst>
      <p:ext uri="{BB962C8B-B14F-4D97-AF65-F5344CB8AC3E}">
        <p14:creationId xmlns:p14="http://schemas.microsoft.com/office/powerpoint/2010/main" val="2438107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EFEBA-FA5E-1477-D212-96853C3732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19FA76A-8A1C-0FB2-8484-45D19203D6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872CEB-EC21-28F5-88D1-EA68CF34779F}"/>
              </a:ext>
            </a:extLst>
          </p:cNvPr>
          <p:cNvSpPr>
            <a:spLocks noGrp="1"/>
          </p:cNvSpPr>
          <p:nvPr>
            <p:ph type="dt" sz="half" idx="10"/>
          </p:nvPr>
        </p:nvSpPr>
        <p:spPr/>
        <p:txBody>
          <a:bodyPr/>
          <a:lstStyle/>
          <a:p>
            <a:fld id="{B65E9986-81BA-4D4B-9168-BC595DF229D9}" type="datetimeFigureOut">
              <a:rPr lang="en-IN" smtClean="0"/>
              <a:t>01-06-2023</a:t>
            </a:fld>
            <a:endParaRPr lang="en-IN"/>
          </a:p>
        </p:txBody>
      </p:sp>
      <p:sp>
        <p:nvSpPr>
          <p:cNvPr id="5" name="Footer Placeholder 4">
            <a:extLst>
              <a:ext uri="{FF2B5EF4-FFF2-40B4-BE49-F238E27FC236}">
                <a16:creationId xmlns:a16="http://schemas.microsoft.com/office/drawing/2014/main" id="{85AB2ABE-7412-C472-B54F-7F5CFA44F7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BA399D-9429-C919-10DE-6FC4F9C03D87}"/>
              </a:ext>
            </a:extLst>
          </p:cNvPr>
          <p:cNvSpPr>
            <a:spLocks noGrp="1"/>
          </p:cNvSpPr>
          <p:nvPr>
            <p:ph type="sldNum" sz="quarter" idx="12"/>
          </p:nvPr>
        </p:nvSpPr>
        <p:spPr/>
        <p:txBody>
          <a:bodyPr/>
          <a:lstStyle/>
          <a:p>
            <a:fld id="{A1E47C78-6B74-4845-8104-85B7AE795D09}" type="slidenum">
              <a:rPr lang="en-IN" smtClean="0"/>
              <a:t>‹#›</a:t>
            </a:fld>
            <a:endParaRPr lang="en-IN"/>
          </a:p>
        </p:txBody>
      </p:sp>
    </p:spTree>
    <p:extLst>
      <p:ext uri="{BB962C8B-B14F-4D97-AF65-F5344CB8AC3E}">
        <p14:creationId xmlns:p14="http://schemas.microsoft.com/office/powerpoint/2010/main" val="2105723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D901B-D9D8-5754-213E-5706C5C23B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47697A-F3B6-20DC-A1BC-3EFF0752B7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574F9E0-A443-651C-1521-7B97F9BAFF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0C54F3C-F443-0A86-46F3-97F4CC8A5449}"/>
              </a:ext>
            </a:extLst>
          </p:cNvPr>
          <p:cNvSpPr>
            <a:spLocks noGrp="1"/>
          </p:cNvSpPr>
          <p:nvPr>
            <p:ph type="dt" sz="half" idx="10"/>
          </p:nvPr>
        </p:nvSpPr>
        <p:spPr/>
        <p:txBody>
          <a:bodyPr/>
          <a:lstStyle/>
          <a:p>
            <a:fld id="{B65E9986-81BA-4D4B-9168-BC595DF229D9}" type="datetimeFigureOut">
              <a:rPr lang="en-IN" smtClean="0"/>
              <a:t>01-06-2023</a:t>
            </a:fld>
            <a:endParaRPr lang="en-IN"/>
          </a:p>
        </p:txBody>
      </p:sp>
      <p:sp>
        <p:nvSpPr>
          <p:cNvPr id="6" name="Footer Placeholder 5">
            <a:extLst>
              <a:ext uri="{FF2B5EF4-FFF2-40B4-BE49-F238E27FC236}">
                <a16:creationId xmlns:a16="http://schemas.microsoft.com/office/drawing/2014/main" id="{F2DF10A7-4C3B-4DFE-273D-C9DF5BAE9A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CAAA8C-6197-2F3C-5C4D-5889E1946E7A}"/>
              </a:ext>
            </a:extLst>
          </p:cNvPr>
          <p:cNvSpPr>
            <a:spLocks noGrp="1"/>
          </p:cNvSpPr>
          <p:nvPr>
            <p:ph type="sldNum" sz="quarter" idx="12"/>
          </p:nvPr>
        </p:nvSpPr>
        <p:spPr/>
        <p:txBody>
          <a:bodyPr/>
          <a:lstStyle/>
          <a:p>
            <a:fld id="{A1E47C78-6B74-4845-8104-85B7AE795D09}" type="slidenum">
              <a:rPr lang="en-IN" smtClean="0"/>
              <a:t>‹#›</a:t>
            </a:fld>
            <a:endParaRPr lang="en-IN"/>
          </a:p>
        </p:txBody>
      </p:sp>
    </p:spTree>
    <p:extLst>
      <p:ext uri="{BB962C8B-B14F-4D97-AF65-F5344CB8AC3E}">
        <p14:creationId xmlns:p14="http://schemas.microsoft.com/office/powerpoint/2010/main" val="1720897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27D65-9A8A-33AA-C1DD-A78BBECDD4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E0DB72-918D-9079-33C2-FFF024B8A3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117A72-8177-16AA-1012-293872736F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8CBE0C9-E8E3-35A0-9207-7FA54B2857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3C5B60-4CD0-B901-C9A5-858F86109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5E0A25E-8782-9886-6A75-83080AF529E6}"/>
              </a:ext>
            </a:extLst>
          </p:cNvPr>
          <p:cNvSpPr>
            <a:spLocks noGrp="1"/>
          </p:cNvSpPr>
          <p:nvPr>
            <p:ph type="dt" sz="half" idx="10"/>
          </p:nvPr>
        </p:nvSpPr>
        <p:spPr/>
        <p:txBody>
          <a:bodyPr/>
          <a:lstStyle/>
          <a:p>
            <a:fld id="{B65E9986-81BA-4D4B-9168-BC595DF229D9}" type="datetimeFigureOut">
              <a:rPr lang="en-IN" smtClean="0"/>
              <a:t>01-06-2023</a:t>
            </a:fld>
            <a:endParaRPr lang="en-IN"/>
          </a:p>
        </p:txBody>
      </p:sp>
      <p:sp>
        <p:nvSpPr>
          <p:cNvPr id="8" name="Footer Placeholder 7">
            <a:extLst>
              <a:ext uri="{FF2B5EF4-FFF2-40B4-BE49-F238E27FC236}">
                <a16:creationId xmlns:a16="http://schemas.microsoft.com/office/drawing/2014/main" id="{3FBD203C-E147-D604-03A5-5C396CB6407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8EB14D2-A668-5830-B878-225322735685}"/>
              </a:ext>
            </a:extLst>
          </p:cNvPr>
          <p:cNvSpPr>
            <a:spLocks noGrp="1"/>
          </p:cNvSpPr>
          <p:nvPr>
            <p:ph type="sldNum" sz="quarter" idx="12"/>
          </p:nvPr>
        </p:nvSpPr>
        <p:spPr/>
        <p:txBody>
          <a:bodyPr/>
          <a:lstStyle/>
          <a:p>
            <a:fld id="{A1E47C78-6B74-4845-8104-85B7AE795D09}" type="slidenum">
              <a:rPr lang="en-IN" smtClean="0"/>
              <a:t>‹#›</a:t>
            </a:fld>
            <a:endParaRPr lang="en-IN"/>
          </a:p>
        </p:txBody>
      </p:sp>
    </p:spTree>
    <p:extLst>
      <p:ext uri="{BB962C8B-B14F-4D97-AF65-F5344CB8AC3E}">
        <p14:creationId xmlns:p14="http://schemas.microsoft.com/office/powerpoint/2010/main" val="1337587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50F19-18F6-A309-3534-EE1AA74EA83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8A50DF-0F27-B0BA-2AF3-3B9470236D30}"/>
              </a:ext>
            </a:extLst>
          </p:cNvPr>
          <p:cNvSpPr>
            <a:spLocks noGrp="1"/>
          </p:cNvSpPr>
          <p:nvPr>
            <p:ph type="dt" sz="half" idx="10"/>
          </p:nvPr>
        </p:nvSpPr>
        <p:spPr/>
        <p:txBody>
          <a:bodyPr/>
          <a:lstStyle/>
          <a:p>
            <a:fld id="{B65E9986-81BA-4D4B-9168-BC595DF229D9}" type="datetimeFigureOut">
              <a:rPr lang="en-IN" smtClean="0"/>
              <a:t>01-06-2023</a:t>
            </a:fld>
            <a:endParaRPr lang="en-IN"/>
          </a:p>
        </p:txBody>
      </p:sp>
      <p:sp>
        <p:nvSpPr>
          <p:cNvPr id="4" name="Footer Placeholder 3">
            <a:extLst>
              <a:ext uri="{FF2B5EF4-FFF2-40B4-BE49-F238E27FC236}">
                <a16:creationId xmlns:a16="http://schemas.microsoft.com/office/drawing/2014/main" id="{7A8BE2DD-FC29-BC38-FAD3-7B6B96DB3F5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64FBBC8-E8F0-450F-6884-A89C92366680}"/>
              </a:ext>
            </a:extLst>
          </p:cNvPr>
          <p:cNvSpPr>
            <a:spLocks noGrp="1"/>
          </p:cNvSpPr>
          <p:nvPr>
            <p:ph type="sldNum" sz="quarter" idx="12"/>
          </p:nvPr>
        </p:nvSpPr>
        <p:spPr/>
        <p:txBody>
          <a:bodyPr/>
          <a:lstStyle/>
          <a:p>
            <a:fld id="{A1E47C78-6B74-4845-8104-85B7AE795D09}" type="slidenum">
              <a:rPr lang="en-IN" smtClean="0"/>
              <a:t>‹#›</a:t>
            </a:fld>
            <a:endParaRPr lang="en-IN"/>
          </a:p>
        </p:txBody>
      </p:sp>
    </p:spTree>
    <p:extLst>
      <p:ext uri="{BB962C8B-B14F-4D97-AF65-F5344CB8AC3E}">
        <p14:creationId xmlns:p14="http://schemas.microsoft.com/office/powerpoint/2010/main" val="65676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9D4A8C-596C-926C-B64A-DAB1F71F8626}"/>
              </a:ext>
            </a:extLst>
          </p:cNvPr>
          <p:cNvSpPr>
            <a:spLocks noGrp="1"/>
          </p:cNvSpPr>
          <p:nvPr>
            <p:ph type="dt" sz="half" idx="10"/>
          </p:nvPr>
        </p:nvSpPr>
        <p:spPr/>
        <p:txBody>
          <a:bodyPr/>
          <a:lstStyle/>
          <a:p>
            <a:fld id="{B65E9986-81BA-4D4B-9168-BC595DF229D9}" type="datetimeFigureOut">
              <a:rPr lang="en-IN" smtClean="0"/>
              <a:t>01-06-2023</a:t>
            </a:fld>
            <a:endParaRPr lang="en-IN"/>
          </a:p>
        </p:txBody>
      </p:sp>
      <p:sp>
        <p:nvSpPr>
          <p:cNvPr id="3" name="Footer Placeholder 2">
            <a:extLst>
              <a:ext uri="{FF2B5EF4-FFF2-40B4-BE49-F238E27FC236}">
                <a16:creationId xmlns:a16="http://schemas.microsoft.com/office/drawing/2014/main" id="{42BE7217-E62C-76CA-BCD4-CAD8F8EFEF0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06984E-D8B8-2FAA-FA2B-4DC2DE7AA8B8}"/>
              </a:ext>
            </a:extLst>
          </p:cNvPr>
          <p:cNvSpPr>
            <a:spLocks noGrp="1"/>
          </p:cNvSpPr>
          <p:nvPr>
            <p:ph type="sldNum" sz="quarter" idx="12"/>
          </p:nvPr>
        </p:nvSpPr>
        <p:spPr/>
        <p:txBody>
          <a:bodyPr/>
          <a:lstStyle/>
          <a:p>
            <a:fld id="{A1E47C78-6B74-4845-8104-85B7AE795D09}" type="slidenum">
              <a:rPr lang="en-IN" smtClean="0"/>
              <a:t>‹#›</a:t>
            </a:fld>
            <a:endParaRPr lang="en-IN"/>
          </a:p>
        </p:txBody>
      </p:sp>
    </p:spTree>
    <p:extLst>
      <p:ext uri="{BB962C8B-B14F-4D97-AF65-F5344CB8AC3E}">
        <p14:creationId xmlns:p14="http://schemas.microsoft.com/office/powerpoint/2010/main" val="1767033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1384E-B873-EE2D-A228-8817281ADC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B27B6AC-3554-3A28-B945-547DDF6AB2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A632E15-93E2-BFD1-8C8D-513A942C03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5F4C35-19B9-C1EE-92D4-9195BB0E42AD}"/>
              </a:ext>
            </a:extLst>
          </p:cNvPr>
          <p:cNvSpPr>
            <a:spLocks noGrp="1"/>
          </p:cNvSpPr>
          <p:nvPr>
            <p:ph type="dt" sz="half" idx="10"/>
          </p:nvPr>
        </p:nvSpPr>
        <p:spPr/>
        <p:txBody>
          <a:bodyPr/>
          <a:lstStyle/>
          <a:p>
            <a:fld id="{B65E9986-81BA-4D4B-9168-BC595DF229D9}" type="datetimeFigureOut">
              <a:rPr lang="en-IN" smtClean="0"/>
              <a:t>01-06-2023</a:t>
            </a:fld>
            <a:endParaRPr lang="en-IN"/>
          </a:p>
        </p:txBody>
      </p:sp>
      <p:sp>
        <p:nvSpPr>
          <p:cNvPr id="6" name="Footer Placeholder 5">
            <a:extLst>
              <a:ext uri="{FF2B5EF4-FFF2-40B4-BE49-F238E27FC236}">
                <a16:creationId xmlns:a16="http://schemas.microsoft.com/office/drawing/2014/main" id="{DCBBC37B-B187-27D1-CA45-30B8FFB2DA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89124B-D8BA-2054-7B06-2A852D506985}"/>
              </a:ext>
            </a:extLst>
          </p:cNvPr>
          <p:cNvSpPr>
            <a:spLocks noGrp="1"/>
          </p:cNvSpPr>
          <p:nvPr>
            <p:ph type="sldNum" sz="quarter" idx="12"/>
          </p:nvPr>
        </p:nvSpPr>
        <p:spPr/>
        <p:txBody>
          <a:bodyPr/>
          <a:lstStyle/>
          <a:p>
            <a:fld id="{A1E47C78-6B74-4845-8104-85B7AE795D09}" type="slidenum">
              <a:rPr lang="en-IN" smtClean="0"/>
              <a:t>‹#›</a:t>
            </a:fld>
            <a:endParaRPr lang="en-IN"/>
          </a:p>
        </p:txBody>
      </p:sp>
    </p:spTree>
    <p:extLst>
      <p:ext uri="{BB962C8B-B14F-4D97-AF65-F5344CB8AC3E}">
        <p14:creationId xmlns:p14="http://schemas.microsoft.com/office/powerpoint/2010/main" val="1237067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9704A-A2C8-40A3-9BF6-30318BD85A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B25BFF-91CA-3BCF-99ED-1E5B0F128A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50C6A04-1622-343B-79FB-3727996078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ACAF12-888F-1495-4416-836BAA4EF867}"/>
              </a:ext>
            </a:extLst>
          </p:cNvPr>
          <p:cNvSpPr>
            <a:spLocks noGrp="1"/>
          </p:cNvSpPr>
          <p:nvPr>
            <p:ph type="dt" sz="half" idx="10"/>
          </p:nvPr>
        </p:nvSpPr>
        <p:spPr/>
        <p:txBody>
          <a:bodyPr/>
          <a:lstStyle/>
          <a:p>
            <a:fld id="{B65E9986-81BA-4D4B-9168-BC595DF229D9}" type="datetimeFigureOut">
              <a:rPr lang="en-IN" smtClean="0"/>
              <a:t>01-06-2023</a:t>
            </a:fld>
            <a:endParaRPr lang="en-IN"/>
          </a:p>
        </p:txBody>
      </p:sp>
      <p:sp>
        <p:nvSpPr>
          <p:cNvPr id="6" name="Footer Placeholder 5">
            <a:extLst>
              <a:ext uri="{FF2B5EF4-FFF2-40B4-BE49-F238E27FC236}">
                <a16:creationId xmlns:a16="http://schemas.microsoft.com/office/drawing/2014/main" id="{5D04D8E9-BAAB-3418-184D-12C10C8797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42A7D8-3E9D-7E2B-4179-4C25D5CAC908}"/>
              </a:ext>
            </a:extLst>
          </p:cNvPr>
          <p:cNvSpPr>
            <a:spLocks noGrp="1"/>
          </p:cNvSpPr>
          <p:nvPr>
            <p:ph type="sldNum" sz="quarter" idx="12"/>
          </p:nvPr>
        </p:nvSpPr>
        <p:spPr/>
        <p:txBody>
          <a:bodyPr/>
          <a:lstStyle/>
          <a:p>
            <a:fld id="{A1E47C78-6B74-4845-8104-85B7AE795D09}" type="slidenum">
              <a:rPr lang="en-IN" smtClean="0"/>
              <a:t>‹#›</a:t>
            </a:fld>
            <a:endParaRPr lang="en-IN"/>
          </a:p>
        </p:txBody>
      </p:sp>
    </p:spTree>
    <p:extLst>
      <p:ext uri="{BB962C8B-B14F-4D97-AF65-F5344CB8AC3E}">
        <p14:creationId xmlns:p14="http://schemas.microsoft.com/office/powerpoint/2010/main" val="2071274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2FA8B0-C51E-4618-4453-B27013C82F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B919B1-2DCE-AFD1-34AF-C6DE735EEB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3B55D1-9306-F9F1-BD26-96E4082304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E9986-81BA-4D4B-9168-BC595DF229D9}" type="datetimeFigureOut">
              <a:rPr lang="en-IN" smtClean="0"/>
              <a:t>01-06-2023</a:t>
            </a:fld>
            <a:endParaRPr lang="en-IN"/>
          </a:p>
        </p:txBody>
      </p:sp>
      <p:sp>
        <p:nvSpPr>
          <p:cNvPr id="5" name="Footer Placeholder 4">
            <a:extLst>
              <a:ext uri="{FF2B5EF4-FFF2-40B4-BE49-F238E27FC236}">
                <a16:creationId xmlns:a16="http://schemas.microsoft.com/office/drawing/2014/main" id="{399A46FF-2F6A-75E1-5AC2-4619C95E66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C7A7F4B-0AB9-3256-AAF2-DC0029EDD1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E47C78-6B74-4845-8104-85B7AE795D09}" type="slidenum">
              <a:rPr lang="en-IN" smtClean="0"/>
              <a:t>‹#›</a:t>
            </a:fld>
            <a:endParaRPr lang="en-IN"/>
          </a:p>
        </p:txBody>
      </p:sp>
    </p:spTree>
    <p:extLst>
      <p:ext uri="{BB962C8B-B14F-4D97-AF65-F5344CB8AC3E}">
        <p14:creationId xmlns:p14="http://schemas.microsoft.com/office/powerpoint/2010/main" val="2928429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jp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F0E57D2-34C2-CFEF-9023-1FB6F5E73A58}"/>
              </a:ext>
            </a:extLst>
          </p:cNvPr>
          <p:cNvSpPr/>
          <p:nvPr/>
        </p:nvSpPr>
        <p:spPr>
          <a:xfrm>
            <a:off x="2920180" y="850610"/>
            <a:ext cx="1720645" cy="34904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100" dirty="0"/>
              <a:t>JC: </a:t>
            </a:r>
            <a:r>
              <a:rPr lang="en-IN" sz="1100" dirty="0" err="1"/>
              <a:t>ApproveForTransport</a:t>
            </a:r>
            <a:endParaRPr lang="en-IN" sz="1100" dirty="0"/>
          </a:p>
        </p:txBody>
      </p:sp>
      <p:cxnSp>
        <p:nvCxnSpPr>
          <p:cNvPr id="12" name="Connector: Elbow 11">
            <a:extLst>
              <a:ext uri="{FF2B5EF4-FFF2-40B4-BE49-F238E27FC236}">
                <a16:creationId xmlns:a16="http://schemas.microsoft.com/office/drawing/2014/main" id="{2520A5F2-3AC5-1C76-EFB9-DC659826B18B}"/>
              </a:ext>
            </a:extLst>
          </p:cNvPr>
          <p:cNvCxnSpPr>
            <a:cxnSpLocks/>
            <a:stCxn id="70" idx="0"/>
            <a:endCxn id="10" idx="0"/>
          </p:cNvCxnSpPr>
          <p:nvPr/>
        </p:nvCxnSpPr>
        <p:spPr>
          <a:xfrm rot="5400000" flipH="1" flipV="1">
            <a:off x="1602993" y="-95889"/>
            <a:ext cx="1231011" cy="3124010"/>
          </a:xfrm>
          <a:prstGeom prst="bentConnector3">
            <a:avLst>
              <a:gd name="adj1" fmla="val 118570"/>
            </a:avLst>
          </a:prstGeom>
          <a:solidFill>
            <a:srgbClr val="990033"/>
          </a:solidFill>
          <a:ln>
            <a:solidFill>
              <a:srgbClr val="990033"/>
            </a:solidFill>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62" name="Rectangle 61">
            <a:extLst>
              <a:ext uri="{FF2B5EF4-FFF2-40B4-BE49-F238E27FC236}">
                <a16:creationId xmlns:a16="http://schemas.microsoft.com/office/drawing/2014/main" id="{0D43727E-2C87-F61C-139D-D26FBEB4BD7F}"/>
              </a:ext>
            </a:extLst>
          </p:cNvPr>
          <p:cNvSpPr/>
          <p:nvPr/>
        </p:nvSpPr>
        <p:spPr>
          <a:xfrm>
            <a:off x="5715869" y="824922"/>
            <a:ext cx="1886649" cy="34904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a:solidFill>
                  <a:schemeClr val="lt1"/>
                </a:solidFill>
              </a:rPr>
              <a:t>JC: Pickup</a:t>
            </a:r>
          </a:p>
          <a:p>
            <a:pPr algn="ctr"/>
            <a:r>
              <a:rPr lang="en-IN" sz="1100" dirty="0" err="1">
                <a:solidFill>
                  <a:schemeClr val="lt1"/>
                </a:solidFill>
              </a:rPr>
              <a:t>JCPickup</a:t>
            </a:r>
            <a:r>
              <a:rPr lang="en-IN" sz="1100" dirty="0">
                <a:solidFill>
                  <a:schemeClr val="lt1"/>
                </a:solidFill>
              </a:rPr>
              <a:t>: Open</a:t>
            </a:r>
          </a:p>
        </p:txBody>
      </p:sp>
      <p:sp>
        <p:nvSpPr>
          <p:cNvPr id="63" name="Rectangle 62">
            <a:extLst>
              <a:ext uri="{FF2B5EF4-FFF2-40B4-BE49-F238E27FC236}">
                <a16:creationId xmlns:a16="http://schemas.microsoft.com/office/drawing/2014/main" id="{A7D8226E-8EFC-62D0-DD20-18F5882D6C35}"/>
              </a:ext>
            </a:extLst>
          </p:cNvPr>
          <p:cNvSpPr/>
          <p:nvPr/>
        </p:nvSpPr>
        <p:spPr>
          <a:xfrm>
            <a:off x="5715868" y="1305568"/>
            <a:ext cx="1886649" cy="34904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a:solidFill>
                  <a:schemeClr val="lt1"/>
                </a:solidFill>
              </a:rPr>
              <a:t>JC: Pickup</a:t>
            </a:r>
          </a:p>
          <a:p>
            <a:pPr algn="ctr"/>
            <a:r>
              <a:rPr lang="en-IN" sz="1100" dirty="0" err="1">
                <a:solidFill>
                  <a:schemeClr val="lt1"/>
                </a:solidFill>
              </a:rPr>
              <a:t>JCPickup</a:t>
            </a:r>
            <a:r>
              <a:rPr lang="en-IN" sz="1100" dirty="0">
                <a:solidFill>
                  <a:schemeClr val="lt1"/>
                </a:solidFill>
              </a:rPr>
              <a:t>: </a:t>
            </a:r>
            <a:r>
              <a:rPr lang="en-IN" sz="1100" dirty="0" err="1">
                <a:solidFill>
                  <a:schemeClr val="lt1"/>
                </a:solidFill>
              </a:rPr>
              <a:t>StartedPickup</a:t>
            </a:r>
            <a:endParaRPr lang="en-IN" sz="1100" dirty="0">
              <a:solidFill>
                <a:schemeClr val="lt1"/>
              </a:solidFill>
            </a:endParaRPr>
          </a:p>
        </p:txBody>
      </p:sp>
      <p:cxnSp>
        <p:nvCxnSpPr>
          <p:cNvPr id="66" name="Connector: Elbow 65">
            <a:extLst>
              <a:ext uri="{FF2B5EF4-FFF2-40B4-BE49-F238E27FC236}">
                <a16:creationId xmlns:a16="http://schemas.microsoft.com/office/drawing/2014/main" id="{B1CCFBA6-27C3-FA3D-AD85-C17FE7A10131}"/>
              </a:ext>
            </a:extLst>
          </p:cNvPr>
          <p:cNvCxnSpPr>
            <a:cxnSpLocks/>
            <a:stCxn id="10" idx="3"/>
            <a:endCxn id="62" idx="0"/>
          </p:cNvCxnSpPr>
          <p:nvPr/>
        </p:nvCxnSpPr>
        <p:spPr>
          <a:xfrm flipV="1">
            <a:off x="4640825" y="824922"/>
            <a:ext cx="2018369" cy="200211"/>
          </a:xfrm>
          <a:prstGeom prst="bentConnector4">
            <a:avLst>
              <a:gd name="adj1" fmla="val 26632"/>
              <a:gd name="adj2" fmla="val 214180"/>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Rounded Corners 69">
            <a:extLst>
              <a:ext uri="{FF2B5EF4-FFF2-40B4-BE49-F238E27FC236}">
                <a16:creationId xmlns:a16="http://schemas.microsoft.com/office/drawing/2014/main" id="{0EA0D61A-7264-9742-5B9A-19BFF7C08EDB}"/>
              </a:ext>
            </a:extLst>
          </p:cNvPr>
          <p:cNvSpPr/>
          <p:nvPr/>
        </p:nvSpPr>
        <p:spPr>
          <a:xfrm>
            <a:off x="178191" y="2081621"/>
            <a:ext cx="956603" cy="386100"/>
          </a:xfrm>
          <a:prstGeom prst="round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JC: Open</a:t>
            </a:r>
            <a:endParaRPr lang="en-IN" sz="1100" dirty="0"/>
          </a:p>
        </p:txBody>
      </p:sp>
      <p:sp>
        <p:nvSpPr>
          <p:cNvPr id="78" name="Rectangle 77">
            <a:extLst>
              <a:ext uri="{FF2B5EF4-FFF2-40B4-BE49-F238E27FC236}">
                <a16:creationId xmlns:a16="http://schemas.microsoft.com/office/drawing/2014/main" id="{45D256D7-B3B1-5BF1-8663-7EFDB6510487}"/>
              </a:ext>
            </a:extLst>
          </p:cNvPr>
          <p:cNvSpPr/>
          <p:nvPr/>
        </p:nvSpPr>
        <p:spPr>
          <a:xfrm>
            <a:off x="9875520" y="3403721"/>
            <a:ext cx="1833715" cy="468548"/>
          </a:xfrm>
          <a:prstGeom prst="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miBud</a:t>
            </a:r>
            <a:endParaRPr lang="en-IN" sz="1100" dirty="0"/>
          </a:p>
        </p:txBody>
      </p:sp>
      <p:sp>
        <p:nvSpPr>
          <p:cNvPr id="81" name="Rectangle 80">
            <a:extLst>
              <a:ext uri="{FF2B5EF4-FFF2-40B4-BE49-F238E27FC236}">
                <a16:creationId xmlns:a16="http://schemas.microsoft.com/office/drawing/2014/main" id="{0224C64D-2705-8C14-E36D-D1D1630D8467}"/>
              </a:ext>
            </a:extLst>
          </p:cNvPr>
          <p:cNvSpPr/>
          <p:nvPr/>
        </p:nvSpPr>
        <p:spPr>
          <a:xfrm>
            <a:off x="9875520" y="2844306"/>
            <a:ext cx="1833715" cy="4685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100" dirty="0"/>
              <a:t>RS Technician (on the vehicle)</a:t>
            </a:r>
            <a:endParaRPr lang="en-IN" sz="1100" dirty="0"/>
          </a:p>
        </p:txBody>
      </p:sp>
      <p:sp>
        <p:nvSpPr>
          <p:cNvPr id="92" name="TextBox 91">
            <a:extLst>
              <a:ext uri="{FF2B5EF4-FFF2-40B4-BE49-F238E27FC236}">
                <a16:creationId xmlns:a16="http://schemas.microsoft.com/office/drawing/2014/main" id="{5A42E477-2FD2-FCF3-A6CB-A7D1DD0A0322}"/>
              </a:ext>
            </a:extLst>
          </p:cNvPr>
          <p:cNvSpPr txBox="1"/>
          <p:nvPr/>
        </p:nvSpPr>
        <p:spPr>
          <a:xfrm>
            <a:off x="10171053" y="3872269"/>
            <a:ext cx="1242648" cy="430887"/>
          </a:xfrm>
          <a:prstGeom prst="rect">
            <a:avLst/>
          </a:prstGeom>
          <a:noFill/>
        </p:spPr>
        <p:txBody>
          <a:bodyPr wrap="none" rtlCol="0">
            <a:spAutoFit/>
          </a:bodyPr>
          <a:lstStyle/>
          <a:p>
            <a:r>
              <a:rPr lang="en-GB" sz="1100" dirty="0"/>
              <a:t>RSAngel Mechanik</a:t>
            </a:r>
          </a:p>
          <a:p>
            <a:r>
              <a:rPr lang="en-GB" sz="1100" dirty="0"/>
              <a:t>Ops workflow</a:t>
            </a:r>
            <a:endParaRPr lang="en-IN" sz="1100" dirty="0"/>
          </a:p>
        </p:txBody>
      </p:sp>
      <p:cxnSp>
        <p:nvCxnSpPr>
          <p:cNvPr id="30" name="Straight Arrow Connector 29">
            <a:extLst>
              <a:ext uri="{FF2B5EF4-FFF2-40B4-BE49-F238E27FC236}">
                <a16:creationId xmlns:a16="http://schemas.microsoft.com/office/drawing/2014/main" id="{00C61DBB-C77B-1169-8A68-A29073768EFF}"/>
              </a:ext>
            </a:extLst>
          </p:cNvPr>
          <p:cNvCxnSpPr>
            <a:cxnSpLocks/>
            <a:stCxn id="62" idx="2"/>
            <a:endCxn id="63" idx="0"/>
          </p:cNvCxnSpPr>
          <p:nvPr/>
        </p:nvCxnSpPr>
        <p:spPr>
          <a:xfrm flipH="1">
            <a:off x="6659193" y="1173967"/>
            <a:ext cx="1" cy="13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3D75D51-5BAA-3828-AA7E-F960AE0C092E}"/>
              </a:ext>
            </a:extLst>
          </p:cNvPr>
          <p:cNvCxnSpPr>
            <a:cxnSpLocks/>
            <a:stCxn id="72" idx="2"/>
            <a:endCxn id="74" idx="0"/>
          </p:cNvCxnSpPr>
          <p:nvPr/>
        </p:nvCxnSpPr>
        <p:spPr>
          <a:xfrm flipH="1">
            <a:off x="6653098" y="2143070"/>
            <a:ext cx="8103" cy="13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98146FD-EFA9-B815-18DA-5FD392BE8CE7}"/>
              </a:ext>
            </a:extLst>
          </p:cNvPr>
          <p:cNvSpPr txBox="1"/>
          <p:nvPr/>
        </p:nvSpPr>
        <p:spPr>
          <a:xfrm>
            <a:off x="5434264" y="135007"/>
            <a:ext cx="1665841" cy="415498"/>
          </a:xfrm>
          <a:prstGeom prst="rect">
            <a:avLst/>
          </a:prstGeom>
          <a:noFill/>
        </p:spPr>
        <p:txBody>
          <a:bodyPr wrap="none" rtlCol="0">
            <a:spAutoFit/>
          </a:bodyPr>
          <a:lstStyle/>
          <a:p>
            <a:r>
              <a:rPr lang="en-GB" sz="1050" dirty="0"/>
              <a:t>Action – Arrange Transport</a:t>
            </a:r>
          </a:p>
          <a:p>
            <a:r>
              <a:rPr lang="en-GB" sz="1050" dirty="0" err="1"/>
              <a:t>JCPickup</a:t>
            </a:r>
            <a:r>
              <a:rPr lang="en-GB" sz="1050" dirty="0"/>
              <a:t> record Created</a:t>
            </a:r>
            <a:endParaRPr lang="en-IN" sz="1050" dirty="0"/>
          </a:p>
        </p:txBody>
      </p:sp>
      <p:cxnSp>
        <p:nvCxnSpPr>
          <p:cNvPr id="91" name="Straight Arrow Connector 90">
            <a:extLst>
              <a:ext uri="{FF2B5EF4-FFF2-40B4-BE49-F238E27FC236}">
                <a16:creationId xmlns:a16="http://schemas.microsoft.com/office/drawing/2014/main" id="{CCE6889E-BBA2-D12E-5B6E-C66458D12F64}"/>
              </a:ext>
            </a:extLst>
          </p:cNvPr>
          <p:cNvCxnSpPr>
            <a:cxnSpLocks/>
            <a:stCxn id="63" idx="2"/>
            <a:endCxn id="72" idx="0"/>
          </p:cNvCxnSpPr>
          <p:nvPr/>
        </p:nvCxnSpPr>
        <p:spPr>
          <a:xfrm>
            <a:off x="6659193" y="1654613"/>
            <a:ext cx="2008" cy="13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AEA6112B-8588-A4FE-95FE-1E98DA7224CA}"/>
              </a:ext>
            </a:extLst>
          </p:cNvPr>
          <p:cNvSpPr/>
          <p:nvPr/>
        </p:nvSpPr>
        <p:spPr>
          <a:xfrm>
            <a:off x="5711781" y="1794025"/>
            <a:ext cx="1898840" cy="34904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a:solidFill>
                  <a:schemeClr val="lt1"/>
                </a:solidFill>
              </a:rPr>
              <a:t>JC: Pickup</a:t>
            </a:r>
          </a:p>
          <a:p>
            <a:pPr algn="ctr"/>
            <a:r>
              <a:rPr lang="en-IN" sz="1100" dirty="0" err="1">
                <a:solidFill>
                  <a:schemeClr val="lt1"/>
                </a:solidFill>
              </a:rPr>
              <a:t>JCPickup</a:t>
            </a:r>
            <a:r>
              <a:rPr lang="en-IN" sz="1100" dirty="0">
                <a:solidFill>
                  <a:schemeClr val="lt1"/>
                </a:solidFill>
              </a:rPr>
              <a:t>: </a:t>
            </a:r>
            <a:r>
              <a:rPr lang="en-IN" sz="1100" dirty="0" err="1">
                <a:solidFill>
                  <a:schemeClr val="lt1"/>
                </a:solidFill>
              </a:rPr>
              <a:t>ReachedCustomer</a:t>
            </a:r>
            <a:endParaRPr lang="en-IN" sz="1100" dirty="0">
              <a:solidFill>
                <a:schemeClr val="lt1"/>
              </a:solidFill>
            </a:endParaRPr>
          </a:p>
        </p:txBody>
      </p:sp>
      <p:sp>
        <p:nvSpPr>
          <p:cNvPr id="74" name="Rectangle 73">
            <a:extLst>
              <a:ext uri="{FF2B5EF4-FFF2-40B4-BE49-F238E27FC236}">
                <a16:creationId xmlns:a16="http://schemas.microsoft.com/office/drawing/2014/main" id="{4B2043A8-A5DB-2250-A879-90C6C4E818DA}"/>
              </a:ext>
            </a:extLst>
          </p:cNvPr>
          <p:cNvSpPr/>
          <p:nvPr/>
        </p:nvSpPr>
        <p:spPr>
          <a:xfrm>
            <a:off x="5703678" y="2274671"/>
            <a:ext cx="1898840" cy="34904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a:solidFill>
                  <a:schemeClr val="bg1"/>
                </a:solidFill>
              </a:rPr>
              <a:t>JC: Pickup</a:t>
            </a:r>
          </a:p>
          <a:p>
            <a:pPr algn="ctr"/>
            <a:r>
              <a:rPr lang="en-IN" sz="1100" dirty="0" err="1">
                <a:solidFill>
                  <a:schemeClr val="bg1"/>
                </a:solidFill>
              </a:rPr>
              <a:t>JCPickup</a:t>
            </a:r>
            <a:r>
              <a:rPr lang="en-IN" sz="1100" dirty="0">
                <a:solidFill>
                  <a:schemeClr val="bg1"/>
                </a:solidFill>
              </a:rPr>
              <a:t>: </a:t>
            </a:r>
            <a:r>
              <a:rPr lang="en-IN" sz="1100" dirty="0" err="1">
                <a:solidFill>
                  <a:schemeClr val="bg1"/>
                </a:solidFill>
              </a:rPr>
              <a:t>Pickedup</a:t>
            </a:r>
            <a:endParaRPr lang="en-IN" sz="1100" dirty="0">
              <a:solidFill>
                <a:schemeClr val="bg1"/>
              </a:solidFill>
            </a:endParaRPr>
          </a:p>
        </p:txBody>
      </p:sp>
      <p:sp>
        <p:nvSpPr>
          <p:cNvPr id="76" name="Rectangle 75">
            <a:extLst>
              <a:ext uri="{FF2B5EF4-FFF2-40B4-BE49-F238E27FC236}">
                <a16:creationId xmlns:a16="http://schemas.microsoft.com/office/drawing/2014/main" id="{CBA42D17-A9A9-825D-F0CC-4C3BBFC74A93}"/>
              </a:ext>
            </a:extLst>
          </p:cNvPr>
          <p:cNvSpPr/>
          <p:nvPr/>
        </p:nvSpPr>
        <p:spPr>
          <a:xfrm>
            <a:off x="5703678" y="2743022"/>
            <a:ext cx="1898840" cy="34904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a:solidFill>
                  <a:schemeClr val="bg1"/>
                </a:solidFill>
              </a:rPr>
              <a:t>JC: Pickup</a:t>
            </a:r>
          </a:p>
          <a:p>
            <a:pPr algn="ctr"/>
            <a:r>
              <a:rPr lang="en-IN" sz="1100" dirty="0" err="1">
                <a:solidFill>
                  <a:schemeClr val="bg1"/>
                </a:solidFill>
              </a:rPr>
              <a:t>JCPickup</a:t>
            </a:r>
            <a:r>
              <a:rPr lang="en-IN" sz="1100" dirty="0">
                <a:solidFill>
                  <a:schemeClr val="bg1"/>
                </a:solidFill>
              </a:rPr>
              <a:t>: Closed</a:t>
            </a:r>
          </a:p>
        </p:txBody>
      </p:sp>
      <p:cxnSp>
        <p:nvCxnSpPr>
          <p:cNvPr id="37" name="Straight Arrow Connector 36">
            <a:extLst>
              <a:ext uri="{FF2B5EF4-FFF2-40B4-BE49-F238E27FC236}">
                <a16:creationId xmlns:a16="http://schemas.microsoft.com/office/drawing/2014/main" id="{831C5B0A-03B0-71A1-C24A-2BD52860754E}"/>
              </a:ext>
            </a:extLst>
          </p:cNvPr>
          <p:cNvCxnSpPr>
            <a:stCxn id="74" idx="2"/>
            <a:endCxn id="76" idx="0"/>
          </p:cNvCxnSpPr>
          <p:nvPr/>
        </p:nvCxnSpPr>
        <p:spPr>
          <a:xfrm>
            <a:off x="6653098" y="2623716"/>
            <a:ext cx="0" cy="119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23B4E66C-98A7-9A63-1D72-94F138C70855}"/>
              </a:ext>
            </a:extLst>
          </p:cNvPr>
          <p:cNvSpPr/>
          <p:nvPr/>
        </p:nvSpPr>
        <p:spPr>
          <a:xfrm>
            <a:off x="3063087" y="3647750"/>
            <a:ext cx="1720645" cy="349045"/>
          </a:xfrm>
          <a:prstGeom prst="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lt1"/>
                </a:solidFill>
              </a:rPr>
              <a:t>JC: </a:t>
            </a:r>
            <a:r>
              <a:rPr lang="en-IN" sz="1100" dirty="0" err="1">
                <a:solidFill>
                  <a:schemeClr val="lt1"/>
                </a:solidFill>
              </a:rPr>
              <a:t>ClosedApproved</a:t>
            </a:r>
            <a:endParaRPr lang="en-IN" sz="1100" dirty="0">
              <a:solidFill>
                <a:schemeClr val="lt1"/>
              </a:solidFill>
            </a:endParaRPr>
          </a:p>
        </p:txBody>
      </p:sp>
      <p:sp>
        <p:nvSpPr>
          <p:cNvPr id="106" name="Rectangle 105">
            <a:extLst>
              <a:ext uri="{FF2B5EF4-FFF2-40B4-BE49-F238E27FC236}">
                <a16:creationId xmlns:a16="http://schemas.microsoft.com/office/drawing/2014/main" id="{618B3F57-A375-751B-F7CA-03B318A60548}"/>
              </a:ext>
            </a:extLst>
          </p:cNvPr>
          <p:cNvSpPr/>
          <p:nvPr/>
        </p:nvSpPr>
        <p:spPr>
          <a:xfrm>
            <a:off x="3063086" y="4059762"/>
            <a:ext cx="1720645" cy="349045"/>
          </a:xfrm>
          <a:prstGeom prst="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lt1"/>
                </a:solidFill>
              </a:rPr>
              <a:t>JC: </a:t>
            </a:r>
            <a:r>
              <a:rPr lang="en-IN" sz="1100" dirty="0" err="1">
                <a:solidFill>
                  <a:schemeClr val="lt1"/>
                </a:solidFill>
              </a:rPr>
              <a:t>ClosedDisapproved</a:t>
            </a:r>
            <a:endParaRPr lang="en-IN" sz="1100" dirty="0">
              <a:solidFill>
                <a:schemeClr val="lt1"/>
              </a:solidFill>
            </a:endParaRPr>
          </a:p>
        </p:txBody>
      </p:sp>
      <p:cxnSp>
        <p:nvCxnSpPr>
          <p:cNvPr id="17" name="Connector: Elbow 16">
            <a:extLst>
              <a:ext uri="{FF2B5EF4-FFF2-40B4-BE49-F238E27FC236}">
                <a16:creationId xmlns:a16="http://schemas.microsoft.com/office/drawing/2014/main" id="{DD272531-8BC5-35EF-834E-5A4FAD9B2880}"/>
              </a:ext>
            </a:extLst>
          </p:cNvPr>
          <p:cNvCxnSpPr>
            <a:cxnSpLocks/>
            <a:stCxn id="76" idx="2"/>
            <a:endCxn id="103" idx="3"/>
          </p:cNvCxnSpPr>
          <p:nvPr/>
        </p:nvCxnSpPr>
        <p:spPr>
          <a:xfrm rot="5400000">
            <a:off x="5353312" y="2522487"/>
            <a:ext cx="730206" cy="18693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88DA1EFA-8F0E-3B7E-2ED7-65F0F489A248}"/>
              </a:ext>
            </a:extLst>
          </p:cNvPr>
          <p:cNvCxnSpPr>
            <a:cxnSpLocks/>
            <a:stCxn id="76" idx="2"/>
            <a:endCxn id="106" idx="3"/>
          </p:cNvCxnSpPr>
          <p:nvPr/>
        </p:nvCxnSpPr>
        <p:spPr>
          <a:xfrm rot="5400000">
            <a:off x="5147306" y="2728493"/>
            <a:ext cx="1142218" cy="18693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AB6358D-2715-AC1F-DE52-9F9839216865}"/>
              </a:ext>
            </a:extLst>
          </p:cNvPr>
          <p:cNvSpPr txBox="1"/>
          <p:nvPr/>
        </p:nvSpPr>
        <p:spPr>
          <a:xfrm>
            <a:off x="7672388" y="1055101"/>
            <a:ext cx="1599427" cy="261610"/>
          </a:xfrm>
          <a:prstGeom prst="rect">
            <a:avLst/>
          </a:prstGeom>
          <a:noFill/>
        </p:spPr>
        <p:txBody>
          <a:bodyPr wrap="square">
            <a:spAutoFit/>
          </a:bodyPr>
          <a:lstStyle/>
          <a:p>
            <a:r>
              <a:rPr lang="en-GB" sz="1100" dirty="0"/>
              <a:t>Action – Start for Pickup</a:t>
            </a:r>
          </a:p>
        </p:txBody>
      </p:sp>
      <p:sp>
        <p:nvSpPr>
          <p:cNvPr id="29" name="Rectangle 28">
            <a:extLst>
              <a:ext uri="{FF2B5EF4-FFF2-40B4-BE49-F238E27FC236}">
                <a16:creationId xmlns:a16="http://schemas.microsoft.com/office/drawing/2014/main" id="{4511E573-9140-2495-5B21-2BAB2C904590}"/>
              </a:ext>
            </a:extLst>
          </p:cNvPr>
          <p:cNvSpPr/>
          <p:nvPr/>
        </p:nvSpPr>
        <p:spPr>
          <a:xfrm>
            <a:off x="9875520" y="2318399"/>
            <a:ext cx="1833715" cy="46854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100" dirty="0"/>
              <a:t>RS Manager</a:t>
            </a:r>
            <a:endParaRPr lang="en-IN" sz="1100" dirty="0"/>
          </a:p>
        </p:txBody>
      </p:sp>
      <p:sp>
        <p:nvSpPr>
          <p:cNvPr id="31" name="TextBox 30">
            <a:extLst>
              <a:ext uri="{FF2B5EF4-FFF2-40B4-BE49-F238E27FC236}">
                <a16:creationId xmlns:a16="http://schemas.microsoft.com/office/drawing/2014/main" id="{4EE7A61D-A049-FBF1-BCCB-72C947BF5C63}"/>
              </a:ext>
            </a:extLst>
          </p:cNvPr>
          <p:cNvSpPr txBox="1"/>
          <p:nvPr/>
        </p:nvSpPr>
        <p:spPr>
          <a:xfrm>
            <a:off x="7613663" y="1588382"/>
            <a:ext cx="1964427" cy="261610"/>
          </a:xfrm>
          <a:prstGeom prst="rect">
            <a:avLst/>
          </a:prstGeom>
          <a:noFill/>
        </p:spPr>
        <p:txBody>
          <a:bodyPr wrap="square">
            <a:spAutoFit/>
          </a:bodyPr>
          <a:lstStyle/>
          <a:p>
            <a:r>
              <a:rPr lang="en-GB" sz="1100" dirty="0"/>
              <a:t>Action – Reached Customer</a:t>
            </a:r>
          </a:p>
        </p:txBody>
      </p:sp>
      <p:sp>
        <p:nvSpPr>
          <p:cNvPr id="32" name="TextBox 31">
            <a:extLst>
              <a:ext uri="{FF2B5EF4-FFF2-40B4-BE49-F238E27FC236}">
                <a16:creationId xmlns:a16="http://schemas.microsoft.com/office/drawing/2014/main" id="{5A29EC87-B90E-C28E-5135-0E484CBA8816}"/>
              </a:ext>
            </a:extLst>
          </p:cNvPr>
          <p:cNvSpPr txBox="1"/>
          <p:nvPr/>
        </p:nvSpPr>
        <p:spPr>
          <a:xfrm>
            <a:off x="7613663" y="2060595"/>
            <a:ext cx="1964427" cy="261610"/>
          </a:xfrm>
          <a:prstGeom prst="rect">
            <a:avLst/>
          </a:prstGeom>
          <a:noFill/>
        </p:spPr>
        <p:txBody>
          <a:bodyPr wrap="square">
            <a:spAutoFit/>
          </a:bodyPr>
          <a:lstStyle/>
          <a:p>
            <a:r>
              <a:rPr lang="en-GB" sz="1100" dirty="0"/>
              <a:t>Action – Vehicle Picked Up</a:t>
            </a:r>
          </a:p>
        </p:txBody>
      </p:sp>
      <p:sp>
        <p:nvSpPr>
          <p:cNvPr id="33" name="TextBox 32">
            <a:extLst>
              <a:ext uri="{FF2B5EF4-FFF2-40B4-BE49-F238E27FC236}">
                <a16:creationId xmlns:a16="http://schemas.microsoft.com/office/drawing/2014/main" id="{3CE734A2-2E18-1BFD-AD83-3B2915EF4EF2}"/>
              </a:ext>
            </a:extLst>
          </p:cNvPr>
          <p:cNvSpPr txBox="1"/>
          <p:nvPr/>
        </p:nvSpPr>
        <p:spPr>
          <a:xfrm>
            <a:off x="7602517" y="2523689"/>
            <a:ext cx="1964427" cy="261610"/>
          </a:xfrm>
          <a:prstGeom prst="rect">
            <a:avLst/>
          </a:prstGeom>
          <a:noFill/>
        </p:spPr>
        <p:txBody>
          <a:bodyPr wrap="square">
            <a:spAutoFit/>
          </a:bodyPr>
          <a:lstStyle/>
          <a:p>
            <a:r>
              <a:rPr lang="en-GB" sz="1100" dirty="0"/>
              <a:t>Action – Close Pickup Ticket</a:t>
            </a:r>
          </a:p>
        </p:txBody>
      </p:sp>
      <p:sp>
        <p:nvSpPr>
          <p:cNvPr id="42" name="TextBox 41">
            <a:extLst>
              <a:ext uri="{FF2B5EF4-FFF2-40B4-BE49-F238E27FC236}">
                <a16:creationId xmlns:a16="http://schemas.microsoft.com/office/drawing/2014/main" id="{31D85416-D4AA-5D72-78F7-D7175884578A}"/>
              </a:ext>
            </a:extLst>
          </p:cNvPr>
          <p:cNvSpPr txBox="1"/>
          <p:nvPr/>
        </p:nvSpPr>
        <p:spPr>
          <a:xfrm>
            <a:off x="5029182" y="3561625"/>
            <a:ext cx="1766978" cy="261610"/>
          </a:xfrm>
          <a:prstGeom prst="rect">
            <a:avLst/>
          </a:prstGeom>
          <a:noFill/>
        </p:spPr>
        <p:txBody>
          <a:bodyPr wrap="square">
            <a:spAutoFit/>
          </a:bodyPr>
          <a:lstStyle/>
          <a:p>
            <a:r>
              <a:rPr lang="en-GB" sz="1100" dirty="0"/>
              <a:t>Action – Approve Service</a:t>
            </a:r>
          </a:p>
        </p:txBody>
      </p:sp>
      <p:sp>
        <p:nvSpPr>
          <p:cNvPr id="43" name="TextBox 42">
            <a:extLst>
              <a:ext uri="{FF2B5EF4-FFF2-40B4-BE49-F238E27FC236}">
                <a16:creationId xmlns:a16="http://schemas.microsoft.com/office/drawing/2014/main" id="{A89E8CB7-1537-01B9-ACF1-7F15FAB3C835}"/>
              </a:ext>
            </a:extLst>
          </p:cNvPr>
          <p:cNvSpPr txBox="1"/>
          <p:nvPr/>
        </p:nvSpPr>
        <p:spPr>
          <a:xfrm>
            <a:off x="4952181" y="3990643"/>
            <a:ext cx="1766978" cy="261610"/>
          </a:xfrm>
          <a:prstGeom prst="rect">
            <a:avLst/>
          </a:prstGeom>
          <a:noFill/>
        </p:spPr>
        <p:txBody>
          <a:bodyPr wrap="square">
            <a:spAutoFit/>
          </a:bodyPr>
          <a:lstStyle/>
          <a:p>
            <a:r>
              <a:rPr lang="en-GB" sz="1100" dirty="0"/>
              <a:t>Action – Reject Service</a:t>
            </a:r>
          </a:p>
        </p:txBody>
      </p:sp>
    </p:spTree>
    <p:extLst>
      <p:ext uri="{BB962C8B-B14F-4D97-AF65-F5344CB8AC3E}">
        <p14:creationId xmlns:p14="http://schemas.microsoft.com/office/powerpoint/2010/main" val="803051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55358B-2274-4989-B699-CC1B319BE693}"/>
              </a:ext>
            </a:extLst>
          </p:cNvPr>
          <p:cNvSpPr/>
          <p:nvPr/>
        </p:nvSpPr>
        <p:spPr>
          <a:xfrm>
            <a:off x="-293633" y="751034"/>
            <a:ext cx="2433710" cy="49101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B89DCD4E-E8FC-B82A-55BD-912C7E89E909}"/>
              </a:ext>
            </a:extLst>
          </p:cNvPr>
          <p:cNvSpPr/>
          <p:nvPr/>
        </p:nvSpPr>
        <p:spPr>
          <a:xfrm>
            <a:off x="-293633" y="751157"/>
            <a:ext cx="2433710" cy="45485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200" dirty="0"/>
          </a:p>
        </p:txBody>
      </p:sp>
      <p:sp>
        <p:nvSpPr>
          <p:cNvPr id="6" name="TextBox 5">
            <a:extLst>
              <a:ext uri="{FF2B5EF4-FFF2-40B4-BE49-F238E27FC236}">
                <a16:creationId xmlns:a16="http://schemas.microsoft.com/office/drawing/2014/main" id="{B549AE48-266A-5AC4-EA33-54A0841484BF}"/>
              </a:ext>
            </a:extLst>
          </p:cNvPr>
          <p:cNvSpPr txBox="1"/>
          <p:nvPr/>
        </p:nvSpPr>
        <p:spPr>
          <a:xfrm>
            <a:off x="32900" y="857158"/>
            <a:ext cx="1595309" cy="261610"/>
          </a:xfrm>
          <a:prstGeom prst="rect">
            <a:avLst/>
          </a:prstGeom>
          <a:noFill/>
        </p:spPr>
        <p:txBody>
          <a:bodyPr wrap="none" rtlCol="0">
            <a:spAutoFit/>
          </a:bodyPr>
          <a:lstStyle/>
          <a:p>
            <a:r>
              <a:rPr lang="en-GB" sz="1100" dirty="0">
                <a:solidFill>
                  <a:schemeClr val="bg1"/>
                </a:solidFill>
              </a:rPr>
              <a:t>Technician Management</a:t>
            </a:r>
            <a:endParaRPr lang="en-IN" sz="1100" dirty="0">
              <a:solidFill>
                <a:schemeClr val="bg1"/>
              </a:solidFill>
            </a:endParaRPr>
          </a:p>
        </p:txBody>
      </p:sp>
      <p:pic>
        <p:nvPicPr>
          <p:cNvPr id="7" name="Picture 2" descr="Back Button - Free arrows icons">
            <a:extLst>
              <a:ext uri="{FF2B5EF4-FFF2-40B4-BE49-F238E27FC236}">
                <a16:creationId xmlns:a16="http://schemas.microsoft.com/office/drawing/2014/main" id="{22A3C144-EFB0-4303-A1DA-5591B2A2A5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459" y="846793"/>
            <a:ext cx="271975" cy="27197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2921B3CF-C4A3-9193-C71D-A49BF174C8E1}"/>
              </a:ext>
            </a:extLst>
          </p:cNvPr>
          <p:cNvSpPr/>
          <p:nvPr/>
        </p:nvSpPr>
        <p:spPr>
          <a:xfrm>
            <a:off x="-293633" y="1206013"/>
            <a:ext cx="2433710" cy="65781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18" name="Rectangle 17">
            <a:extLst>
              <a:ext uri="{FF2B5EF4-FFF2-40B4-BE49-F238E27FC236}">
                <a16:creationId xmlns:a16="http://schemas.microsoft.com/office/drawing/2014/main" id="{F611756D-277B-FA6A-03E6-1ED2F3B14C02}"/>
              </a:ext>
            </a:extLst>
          </p:cNvPr>
          <p:cNvSpPr/>
          <p:nvPr/>
        </p:nvSpPr>
        <p:spPr>
          <a:xfrm>
            <a:off x="-293633" y="1863677"/>
            <a:ext cx="2433710" cy="65781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19" name="Rectangle 18">
            <a:extLst>
              <a:ext uri="{FF2B5EF4-FFF2-40B4-BE49-F238E27FC236}">
                <a16:creationId xmlns:a16="http://schemas.microsoft.com/office/drawing/2014/main" id="{F9B2B391-D47B-3892-C454-661F5DF75A9C}"/>
              </a:ext>
            </a:extLst>
          </p:cNvPr>
          <p:cNvSpPr/>
          <p:nvPr/>
        </p:nvSpPr>
        <p:spPr>
          <a:xfrm>
            <a:off x="-293633" y="2521487"/>
            <a:ext cx="2433710" cy="65781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20" name="TextBox 19">
            <a:extLst>
              <a:ext uri="{FF2B5EF4-FFF2-40B4-BE49-F238E27FC236}">
                <a16:creationId xmlns:a16="http://schemas.microsoft.com/office/drawing/2014/main" id="{1173E25D-F28C-D3FC-6581-171E3AB56695}"/>
              </a:ext>
            </a:extLst>
          </p:cNvPr>
          <p:cNvSpPr txBox="1"/>
          <p:nvPr/>
        </p:nvSpPr>
        <p:spPr>
          <a:xfrm>
            <a:off x="196914" y="1246493"/>
            <a:ext cx="764953" cy="246221"/>
          </a:xfrm>
          <a:prstGeom prst="rect">
            <a:avLst/>
          </a:prstGeom>
          <a:noFill/>
        </p:spPr>
        <p:txBody>
          <a:bodyPr wrap="none" rtlCol="0">
            <a:spAutoFit/>
          </a:bodyPr>
          <a:lstStyle/>
          <a:p>
            <a:r>
              <a:rPr lang="en-GB" sz="1000" dirty="0"/>
              <a:t>User Name</a:t>
            </a:r>
            <a:endParaRPr lang="en-IN" sz="1000" dirty="0"/>
          </a:p>
        </p:txBody>
      </p:sp>
      <p:sp>
        <p:nvSpPr>
          <p:cNvPr id="21" name="TextBox 20">
            <a:extLst>
              <a:ext uri="{FF2B5EF4-FFF2-40B4-BE49-F238E27FC236}">
                <a16:creationId xmlns:a16="http://schemas.microsoft.com/office/drawing/2014/main" id="{C774F068-4FD9-C66B-728D-24C179E7042E}"/>
              </a:ext>
            </a:extLst>
          </p:cNvPr>
          <p:cNvSpPr txBox="1"/>
          <p:nvPr/>
        </p:nvSpPr>
        <p:spPr>
          <a:xfrm>
            <a:off x="1492098" y="1257329"/>
            <a:ext cx="564578" cy="246221"/>
          </a:xfrm>
          <a:prstGeom prst="rect">
            <a:avLst/>
          </a:prstGeom>
          <a:noFill/>
        </p:spPr>
        <p:txBody>
          <a:bodyPr wrap="none" rtlCol="0">
            <a:spAutoFit/>
          </a:bodyPr>
          <a:lstStyle/>
          <a:p>
            <a:r>
              <a:rPr lang="en-GB" sz="1000" dirty="0"/>
              <a:t>User ID</a:t>
            </a:r>
            <a:endParaRPr lang="en-IN" sz="1000" dirty="0"/>
          </a:p>
        </p:txBody>
      </p:sp>
      <p:sp>
        <p:nvSpPr>
          <p:cNvPr id="22" name="TextBox 21">
            <a:extLst>
              <a:ext uri="{FF2B5EF4-FFF2-40B4-BE49-F238E27FC236}">
                <a16:creationId xmlns:a16="http://schemas.microsoft.com/office/drawing/2014/main" id="{693EFFDC-5050-52E9-969D-D516E58D2D22}"/>
              </a:ext>
            </a:extLst>
          </p:cNvPr>
          <p:cNvSpPr txBox="1"/>
          <p:nvPr/>
        </p:nvSpPr>
        <p:spPr>
          <a:xfrm>
            <a:off x="1338195" y="1546001"/>
            <a:ext cx="750526" cy="246221"/>
          </a:xfrm>
          <a:prstGeom prst="rect">
            <a:avLst/>
          </a:prstGeom>
          <a:noFill/>
        </p:spPr>
        <p:txBody>
          <a:bodyPr wrap="none" rtlCol="0">
            <a:spAutoFit/>
          </a:bodyPr>
          <a:lstStyle/>
          <a:p>
            <a:r>
              <a:rPr lang="en-GB" sz="1000" dirty="0"/>
              <a:t>Availability</a:t>
            </a:r>
            <a:endParaRPr lang="en-IN" sz="1000" dirty="0"/>
          </a:p>
        </p:txBody>
      </p:sp>
      <p:sp>
        <p:nvSpPr>
          <p:cNvPr id="23" name="TextBox 22">
            <a:extLst>
              <a:ext uri="{FF2B5EF4-FFF2-40B4-BE49-F238E27FC236}">
                <a16:creationId xmlns:a16="http://schemas.microsoft.com/office/drawing/2014/main" id="{4141D790-DC0A-0C7B-8EC5-C6E786471563}"/>
              </a:ext>
            </a:extLst>
          </p:cNvPr>
          <p:cNvSpPr txBox="1"/>
          <p:nvPr/>
        </p:nvSpPr>
        <p:spPr>
          <a:xfrm>
            <a:off x="196914" y="1537758"/>
            <a:ext cx="508473" cy="246221"/>
          </a:xfrm>
          <a:prstGeom prst="rect">
            <a:avLst/>
          </a:prstGeom>
          <a:noFill/>
        </p:spPr>
        <p:txBody>
          <a:bodyPr wrap="none" rtlCol="0">
            <a:spAutoFit/>
          </a:bodyPr>
          <a:lstStyle/>
          <a:p>
            <a:r>
              <a:rPr lang="en-GB" sz="1000" dirty="0"/>
              <a:t>Status</a:t>
            </a:r>
            <a:endParaRPr lang="en-IN" sz="1000" dirty="0"/>
          </a:p>
        </p:txBody>
      </p:sp>
      <p:sp>
        <p:nvSpPr>
          <p:cNvPr id="32" name="Oval 31">
            <a:extLst>
              <a:ext uri="{FF2B5EF4-FFF2-40B4-BE49-F238E27FC236}">
                <a16:creationId xmlns:a16="http://schemas.microsoft.com/office/drawing/2014/main" id="{4A036157-40D0-3248-999C-69226C33D96C}"/>
              </a:ext>
            </a:extLst>
          </p:cNvPr>
          <p:cNvSpPr/>
          <p:nvPr/>
        </p:nvSpPr>
        <p:spPr>
          <a:xfrm>
            <a:off x="-196473" y="1341973"/>
            <a:ext cx="387965" cy="37878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AD20FF1B-619B-969D-F68C-C273E2EF438A}"/>
              </a:ext>
            </a:extLst>
          </p:cNvPr>
          <p:cNvSpPr/>
          <p:nvPr/>
        </p:nvSpPr>
        <p:spPr>
          <a:xfrm>
            <a:off x="-196474" y="1980918"/>
            <a:ext cx="387965" cy="37878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783FEA6A-B2E7-0F0E-2EB3-91C84B52FA0C}"/>
              </a:ext>
            </a:extLst>
          </p:cNvPr>
          <p:cNvSpPr/>
          <p:nvPr/>
        </p:nvSpPr>
        <p:spPr>
          <a:xfrm>
            <a:off x="-192866" y="2656162"/>
            <a:ext cx="387965" cy="37878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DD05F406-E836-8E6C-01F5-325CFA3ADE7D}"/>
              </a:ext>
            </a:extLst>
          </p:cNvPr>
          <p:cNvSpPr txBox="1"/>
          <p:nvPr/>
        </p:nvSpPr>
        <p:spPr>
          <a:xfrm>
            <a:off x="164869" y="1916842"/>
            <a:ext cx="764953" cy="246221"/>
          </a:xfrm>
          <a:prstGeom prst="rect">
            <a:avLst/>
          </a:prstGeom>
          <a:noFill/>
        </p:spPr>
        <p:txBody>
          <a:bodyPr wrap="none" rtlCol="0">
            <a:spAutoFit/>
          </a:bodyPr>
          <a:lstStyle/>
          <a:p>
            <a:r>
              <a:rPr lang="en-GB" sz="1000" dirty="0"/>
              <a:t>User Name</a:t>
            </a:r>
            <a:endParaRPr lang="en-IN" sz="1000" dirty="0"/>
          </a:p>
        </p:txBody>
      </p:sp>
      <p:sp>
        <p:nvSpPr>
          <p:cNvPr id="36" name="TextBox 35">
            <a:extLst>
              <a:ext uri="{FF2B5EF4-FFF2-40B4-BE49-F238E27FC236}">
                <a16:creationId xmlns:a16="http://schemas.microsoft.com/office/drawing/2014/main" id="{55332C9B-EFD0-02BD-2FE1-A912C6EB4A6E}"/>
              </a:ext>
            </a:extLst>
          </p:cNvPr>
          <p:cNvSpPr txBox="1"/>
          <p:nvPr/>
        </p:nvSpPr>
        <p:spPr>
          <a:xfrm>
            <a:off x="1460053" y="1927678"/>
            <a:ext cx="564578" cy="246221"/>
          </a:xfrm>
          <a:prstGeom prst="rect">
            <a:avLst/>
          </a:prstGeom>
          <a:noFill/>
        </p:spPr>
        <p:txBody>
          <a:bodyPr wrap="none" rtlCol="0">
            <a:spAutoFit/>
          </a:bodyPr>
          <a:lstStyle/>
          <a:p>
            <a:r>
              <a:rPr lang="en-GB" sz="1000" dirty="0"/>
              <a:t>User ID</a:t>
            </a:r>
            <a:endParaRPr lang="en-IN" sz="1000" dirty="0"/>
          </a:p>
        </p:txBody>
      </p:sp>
      <p:sp>
        <p:nvSpPr>
          <p:cNvPr id="37" name="TextBox 36">
            <a:extLst>
              <a:ext uri="{FF2B5EF4-FFF2-40B4-BE49-F238E27FC236}">
                <a16:creationId xmlns:a16="http://schemas.microsoft.com/office/drawing/2014/main" id="{2D07031F-15BE-BA8F-5DCF-DFF415A0CBF7}"/>
              </a:ext>
            </a:extLst>
          </p:cNvPr>
          <p:cNvSpPr txBox="1"/>
          <p:nvPr/>
        </p:nvSpPr>
        <p:spPr>
          <a:xfrm>
            <a:off x="1306150" y="2216350"/>
            <a:ext cx="750526" cy="246221"/>
          </a:xfrm>
          <a:prstGeom prst="rect">
            <a:avLst/>
          </a:prstGeom>
          <a:noFill/>
        </p:spPr>
        <p:txBody>
          <a:bodyPr wrap="none" rtlCol="0">
            <a:spAutoFit/>
          </a:bodyPr>
          <a:lstStyle/>
          <a:p>
            <a:r>
              <a:rPr lang="en-GB" sz="1000" dirty="0"/>
              <a:t>Availability</a:t>
            </a:r>
            <a:endParaRPr lang="en-IN" sz="1000" dirty="0"/>
          </a:p>
        </p:txBody>
      </p:sp>
      <p:sp>
        <p:nvSpPr>
          <p:cNvPr id="38" name="TextBox 37">
            <a:extLst>
              <a:ext uri="{FF2B5EF4-FFF2-40B4-BE49-F238E27FC236}">
                <a16:creationId xmlns:a16="http://schemas.microsoft.com/office/drawing/2014/main" id="{DE92D031-5604-0212-0D71-A6BDE95B15E4}"/>
              </a:ext>
            </a:extLst>
          </p:cNvPr>
          <p:cNvSpPr txBox="1"/>
          <p:nvPr/>
        </p:nvSpPr>
        <p:spPr>
          <a:xfrm>
            <a:off x="164869" y="2208107"/>
            <a:ext cx="508473" cy="246221"/>
          </a:xfrm>
          <a:prstGeom prst="rect">
            <a:avLst/>
          </a:prstGeom>
          <a:noFill/>
        </p:spPr>
        <p:txBody>
          <a:bodyPr wrap="none" rtlCol="0">
            <a:spAutoFit/>
          </a:bodyPr>
          <a:lstStyle/>
          <a:p>
            <a:r>
              <a:rPr lang="en-GB" sz="1000" dirty="0"/>
              <a:t>Status</a:t>
            </a:r>
            <a:endParaRPr lang="en-IN" sz="1000" dirty="0"/>
          </a:p>
        </p:txBody>
      </p:sp>
      <p:sp>
        <p:nvSpPr>
          <p:cNvPr id="39" name="TextBox 38">
            <a:extLst>
              <a:ext uri="{FF2B5EF4-FFF2-40B4-BE49-F238E27FC236}">
                <a16:creationId xmlns:a16="http://schemas.microsoft.com/office/drawing/2014/main" id="{C7BA81B3-9158-3A93-407D-A41B7378A0D1}"/>
              </a:ext>
            </a:extLst>
          </p:cNvPr>
          <p:cNvSpPr txBox="1"/>
          <p:nvPr/>
        </p:nvSpPr>
        <p:spPr>
          <a:xfrm>
            <a:off x="164869" y="2570782"/>
            <a:ext cx="764953" cy="246221"/>
          </a:xfrm>
          <a:prstGeom prst="rect">
            <a:avLst/>
          </a:prstGeom>
          <a:noFill/>
        </p:spPr>
        <p:txBody>
          <a:bodyPr wrap="none" rtlCol="0">
            <a:spAutoFit/>
          </a:bodyPr>
          <a:lstStyle/>
          <a:p>
            <a:r>
              <a:rPr lang="en-GB" sz="1000" dirty="0"/>
              <a:t>User Name</a:t>
            </a:r>
            <a:endParaRPr lang="en-IN" sz="1000" dirty="0"/>
          </a:p>
        </p:txBody>
      </p:sp>
      <p:sp>
        <p:nvSpPr>
          <p:cNvPr id="40" name="TextBox 39">
            <a:extLst>
              <a:ext uri="{FF2B5EF4-FFF2-40B4-BE49-F238E27FC236}">
                <a16:creationId xmlns:a16="http://schemas.microsoft.com/office/drawing/2014/main" id="{E2414421-6705-956A-9649-AB3134CB3A12}"/>
              </a:ext>
            </a:extLst>
          </p:cNvPr>
          <p:cNvSpPr txBox="1"/>
          <p:nvPr/>
        </p:nvSpPr>
        <p:spPr>
          <a:xfrm>
            <a:off x="1460053" y="2581618"/>
            <a:ext cx="564578" cy="246221"/>
          </a:xfrm>
          <a:prstGeom prst="rect">
            <a:avLst/>
          </a:prstGeom>
          <a:noFill/>
        </p:spPr>
        <p:txBody>
          <a:bodyPr wrap="none" rtlCol="0">
            <a:spAutoFit/>
          </a:bodyPr>
          <a:lstStyle/>
          <a:p>
            <a:r>
              <a:rPr lang="en-GB" sz="1000" dirty="0"/>
              <a:t>User ID</a:t>
            </a:r>
            <a:endParaRPr lang="en-IN" sz="1000" dirty="0"/>
          </a:p>
        </p:txBody>
      </p:sp>
      <p:sp>
        <p:nvSpPr>
          <p:cNvPr id="41" name="TextBox 40">
            <a:extLst>
              <a:ext uri="{FF2B5EF4-FFF2-40B4-BE49-F238E27FC236}">
                <a16:creationId xmlns:a16="http://schemas.microsoft.com/office/drawing/2014/main" id="{7B233389-BD47-47C7-1586-2FF0BD6D2AC1}"/>
              </a:ext>
            </a:extLst>
          </p:cNvPr>
          <p:cNvSpPr txBox="1"/>
          <p:nvPr/>
        </p:nvSpPr>
        <p:spPr>
          <a:xfrm>
            <a:off x="1306150" y="2870290"/>
            <a:ext cx="750526" cy="246221"/>
          </a:xfrm>
          <a:prstGeom prst="rect">
            <a:avLst/>
          </a:prstGeom>
          <a:noFill/>
        </p:spPr>
        <p:txBody>
          <a:bodyPr wrap="none" rtlCol="0">
            <a:spAutoFit/>
          </a:bodyPr>
          <a:lstStyle/>
          <a:p>
            <a:r>
              <a:rPr lang="en-GB" sz="1000" dirty="0"/>
              <a:t>Availability</a:t>
            </a:r>
            <a:endParaRPr lang="en-IN" sz="1000" dirty="0"/>
          </a:p>
        </p:txBody>
      </p:sp>
      <p:sp>
        <p:nvSpPr>
          <p:cNvPr id="42" name="TextBox 41">
            <a:extLst>
              <a:ext uri="{FF2B5EF4-FFF2-40B4-BE49-F238E27FC236}">
                <a16:creationId xmlns:a16="http://schemas.microsoft.com/office/drawing/2014/main" id="{822F40DB-82DA-F0EF-C63D-FE61BD7F913E}"/>
              </a:ext>
            </a:extLst>
          </p:cNvPr>
          <p:cNvSpPr txBox="1"/>
          <p:nvPr/>
        </p:nvSpPr>
        <p:spPr>
          <a:xfrm>
            <a:off x="164869" y="2862047"/>
            <a:ext cx="508473" cy="246221"/>
          </a:xfrm>
          <a:prstGeom prst="rect">
            <a:avLst/>
          </a:prstGeom>
          <a:noFill/>
        </p:spPr>
        <p:txBody>
          <a:bodyPr wrap="none" rtlCol="0">
            <a:spAutoFit/>
          </a:bodyPr>
          <a:lstStyle/>
          <a:p>
            <a:r>
              <a:rPr lang="en-GB" sz="1000" dirty="0"/>
              <a:t>Status</a:t>
            </a:r>
            <a:endParaRPr lang="en-IN" sz="1000" dirty="0"/>
          </a:p>
        </p:txBody>
      </p:sp>
      <p:sp>
        <p:nvSpPr>
          <p:cNvPr id="43" name="Oval 42">
            <a:extLst>
              <a:ext uri="{FF2B5EF4-FFF2-40B4-BE49-F238E27FC236}">
                <a16:creationId xmlns:a16="http://schemas.microsoft.com/office/drawing/2014/main" id="{5E6F303F-9617-2563-64AC-487354149E38}"/>
              </a:ext>
            </a:extLst>
          </p:cNvPr>
          <p:cNvSpPr/>
          <p:nvPr/>
        </p:nvSpPr>
        <p:spPr>
          <a:xfrm>
            <a:off x="1577690" y="5144700"/>
            <a:ext cx="393394" cy="38920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a:t>
            </a:r>
            <a:endParaRPr lang="en-IN" dirty="0"/>
          </a:p>
        </p:txBody>
      </p:sp>
      <p:sp>
        <p:nvSpPr>
          <p:cNvPr id="44" name="Rectangle 43">
            <a:extLst>
              <a:ext uri="{FF2B5EF4-FFF2-40B4-BE49-F238E27FC236}">
                <a16:creationId xmlns:a16="http://schemas.microsoft.com/office/drawing/2014/main" id="{1EC5754C-89D6-174C-30F1-2720AEC08DB5}"/>
              </a:ext>
            </a:extLst>
          </p:cNvPr>
          <p:cNvSpPr/>
          <p:nvPr/>
        </p:nvSpPr>
        <p:spPr>
          <a:xfrm>
            <a:off x="2337215" y="751034"/>
            <a:ext cx="2433710" cy="49101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5" name="Rectangle 44">
            <a:extLst>
              <a:ext uri="{FF2B5EF4-FFF2-40B4-BE49-F238E27FC236}">
                <a16:creationId xmlns:a16="http://schemas.microsoft.com/office/drawing/2014/main" id="{B2ADEC05-43BD-88BC-B272-2A9619CA7BB0}"/>
              </a:ext>
            </a:extLst>
          </p:cNvPr>
          <p:cNvSpPr/>
          <p:nvPr/>
        </p:nvSpPr>
        <p:spPr>
          <a:xfrm>
            <a:off x="2337215" y="751157"/>
            <a:ext cx="2433710" cy="45485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200" dirty="0"/>
          </a:p>
        </p:txBody>
      </p:sp>
      <p:sp>
        <p:nvSpPr>
          <p:cNvPr id="46" name="TextBox 45">
            <a:extLst>
              <a:ext uri="{FF2B5EF4-FFF2-40B4-BE49-F238E27FC236}">
                <a16:creationId xmlns:a16="http://schemas.microsoft.com/office/drawing/2014/main" id="{F884C167-B0C2-7841-6F81-3628BEE95C4D}"/>
              </a:ext>
            </a:extLst>
          </p:cNvPr>
          <p:cNvSpPr txBox="1"/>
          <p:nvPr/>
        </p:nvSpPr>
        <p:spPr>
          <a:xfrm>
            <a:off x="2663748" y="857158"/>
            <a:ext cx="1056700" cy="261610"/>
          </a:xfrm>
          <a:prstGeom prst="rect">
            <a:avLst/>
          </a:prstGeom>
          <a:noFill/>
        </p:spPr>
        <p:txBody>
          <a:bodyPr wrap="none" rtlCol="0">
            <a:spAutoFit/>
          </a:bodyPr>
          <a:lstStyle/>
          <a:p>
            <a:r>
              <a:rPr lang="en-GB" sz="1100" dirty="0">
                <a:solidFill>
                  <a:schemeClr val="bg1"/>
                </a:solidFill>
              </a:rPr>
              <a:t>Add Technician</a:t>
            </a:r>
            <a:endParaRPr lang="en-IN" sz="1100" dirty="0">
              <a:solidFill>
                <a:schemeClr val="bg1"/>
              </a:solidFill>
            </a:endParaRPr>
          </a:p>
        </p:txBody>
      </p:sp>
      <p:pic>
        <p:nvPicPr>
          <p:cNvPr id="47" name="Picture 2" descr="Back Button - Free arrows icons">
            <a:extLst>
              <a:ext uri="{FF2B5EF4-FFF2-40B4-BE49-F238E27FC236}">
                <a16:creationId xmlns:a16="http://schemas.microsoft.com/office/drawing/2014/main" id="{9C77C35D-EF57-9626-0F0A-12A00CE22B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1389" y="846793"/>
            <a:ext cx="271975" cy="271975"/>
          </a:xfrm>
          <a:prstGeom prst="rect">
            <a:avLst/>
          </a:prstGeom>
          <a:noFill/>
          <a:extLst>
            <a:ext uri="{909E8E84-426E-40DD-AFC4-6F175D3DCCD1}">
              <a14:hiddenFill xmlns:a14="http://schemas.microsoft.com/office/drawing/2010/main">
                <a:solidFill>
                  <a:srgbClr val="FFFFFF"/>
                </a:solidFill>
              </a14:hiddenFill>
            </a:ext>
          </a:extLst>
        </p:spPr>
      </p:pic>
      <p:sp>
        <p:nvSpPr>
          <p:cNvPr id="67" name="Rectangle 66">
            <a:extLst>
              <a:ext uri="{FF2B5EF4-FFF2-40B4-BE49-F238E27FC236}">
                <a16:creationId xmlns:a16="http://schemas.microsoft.com/office/drawing/2014/main" id="{70622194-07D6-7856-3B16-D099A1262ACC}"/>
              </a:ext>
            </a:extLst>
          </p:cNvPr>
          <p:cNvSpPr/>
          <p:nvPr/>
        </p:nvSpPr>
        <p:spPr>
          <a:xfrm>
            <a:off x="2497812" y="1332767"/>
            <a:ext cx="2062005" cy="3329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i="1" dirty="0">
                <a:solidFill>
                  <a:schemeClr val="bg1">
                    <a:lumMod val="65000"/>
                  </a:schemeClr>
                </a:solidFill>
              </a:rPr>
              <a:t>Enter Technician ID</a:t>
            </a:r>
            <a:endParaRPr lang="en-IN" sz="1200" i="1" dirty="0">
              <a:solidFill>
                <a:schemeClr val="bg1">
                  <a:lumMod val="65000"/>
                </a:schemeClr>
              </a:solidFill>
            </a:endParaRPr>
          </a:p>
        </p:txBody>
      </p:sp>
      <p:sp>
        <p:nvSpPr>
          <p:cNvPr id="68" name="Rectangle: Rounded Corners 67">
            <a:extLst>
              <a:ext uri="{FF2B5EF4-FFF2-40B4-BE49-F238E27FC236}">
                <a16:creationId xmlns:a16="http://schemas.microsoft.com/office/drawing/2014/main" id="{D5C490C6-A150-1E90-85B1-76B9303C1E21}"/>
              </a:ext>
            </a:extLst>
          </p:cNvPr>
          <p:cNvSpPr/>
          <p:nvPr/>
        </p:nvSpPr>
        <p:spPr>
          <a:xfrm>
            <a:off x="3036567" y="1773555"/>
            <a:ext cx="1044948" cy="38451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400" dirty="0"/>
              <a:t>Get OTP</a:t>
            </a:r>
            <a:endParaRPr lang="en-IN" sz="1400" dirty="0"/>
          </a:p>
        </p:txBody>
      </p:sp>
      <p:sp>
        <p:nvSpPr>
          <p:cNvPr id="69" name="Rectangle 68">
            <a:extLst>
              <a:ext uri="{FF2B5EF4-FFF2-40B4-BE49-F238E27FC236}">
                <a16:creationId xmlns:a16="http://schemas.microsoft.com/office/drawing/2014/main" id="{1F375390-D8F6-EE24-CF70-BFCEC4BF018F}"/>
              </a:ext>
            </a:extLst>
          </p:cNvPr>
          <p:cNvSpPr/>
          <p:nvPr/>
        </p:nvSpPr>
        <p:spPr>
          <a:xfrm>
            <a:off x="2867000" y="2303438"/>
            <a:ext cx="286793" cy="436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0" name="Rectangle 69">
            <a:extLst>
              <a:ext uri="{FF2B5EF4-FFF2-40B4-BE49-F238E27FC236}">
                <a16:creationId xmlns:a16="http://schemas.microsoft.com/office/drawing/2014/main" id="{B538F297-DDFA-B65A-6A2E-367B0A00AA58}"/>
              </a:ext>
            </a:extLst>
          </p:cNvPr>
          <p:cNvSpPr/>
          <p:nvPr/>
        </p:nvSpPr>
        <p:spPr>
          <a:xfrm>
            <a:off x="3247967" y="2303438"/>
            <a:ext cx="286793" cy="436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1" name="Rectangle 70">
            <a:extLst>
              <a:ext uri="{FF2B5EF4-FFF2-40B4-BE49-F238E27FC236}">
                <a16:creationId xmlns:a16="http://schemas.microsoft.com/office/drawing/2014/main" id="{C663C2A5-9B02-610E-F88F-6EE7079CC1CF}"/>
              </a:ext>
            </a:extLst>
          </p:cNvPr>
          <p:cNvSpPr/>
          <p:nvPr/>
        </p:nvSpPr>
        <p:spPr>
          <a:xfrm>
            <a:off x="3641281" y="2303438"/>
            <a:ext cx="286793" cy="436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2" name="Rectangle 71">
            <a:extLst>
              <a:ext uri="{FF2B5EF4-FFF2-40B4-BE49-F238E27FC236}">
                <a16:creationId xmlns:a16="http://schemas.microsoft.com/office/drawing/2014/main" id="{9771B6BF-D774-CECE-35E9-C474D449BFE7}"/>
              </a:ext>
            </a:extLst>
          </p:cNvPr>
          <p:cNvSpPr/>
          <p:nvPr/>
        </p:nvSpPr>
        <p:spPr>
          <a:xfrm>
            <a:off x="4022248" y="2303438"/>
            <a:ext cx="286793" cy="436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3" name="Rectangle: Rounded Corners 72">
            <a:extLst>
              <a:ext uri="{FF2B5EF4-FFF2-40B4-BE49-F238E27FC236}">
                <a16:creationId xmlns:a16="http://schemas.microsoft.com/office/drawing/2014/main" id="{69402CC2-48EC-5E04-A82C-11F2FF5D75A2}"/>
              </a:ext>
            </a:extLst>
          </p:cNvPr>
          <p:cNvSpPr/>
          <p:nvPr/>
        </p:nvSpPr>
        <p:spPr>
          <a:xfrm>
            <a:off x="3036567" y="2845161"/>
            <a:ext cx="1044948" cy="38451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400" dirty="0"/>
              <a:t>Send OTP</a:t>
            </a:r>
            <a:endParaRPr lang="en-IN" sz="1400" dirty="0"/>
          </a:p>
        </p:txBody>
      </p:sp>
      <p:cxnSp>
        <p:nvCxnSpPr>
          <p:cNvPr id="75" name="Straight Arrow Connector 74">
            <a:extLst>
              <a:ext uri="{FF2B5EF4-FFF2-40B4-BE49-F238E27FC236}">
                <a16:creationId xmlns:a16="http://schemas.microsoft.com/office/drawing/2014/main" id="{D675A8EF-2202-6B7F-0D93-A7C320FBEF6A}"/>
              </a:ext>
            </a:extLst>
          </p:cNvPr>
          <p:cNvCxnSpPr>
            <a:stCxn id="43" idx="7"/>
            <a:endCxn id="44" idx="1"/>
          </p:cNvCxnSpPr>
          <p:nvPr/>
        </p:nvCxnSpPr>
        <p:spPr>
          <a:xfrm flipV="1">
            <a:off x="1913473" y="3206102"/>
            <a:ext cx="423742" cy="1995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71E7F996-E7CF-C674-CD84-BAB6819A7656}"/>
              </a:ext>
            </a:extLst>
          </p:cNvPr>
          <p:cNvSpPr/>
          <p:nvPr/>
        </p:nvSpPr>
        <p:spPr>
          <a:xfrm>
            <a:off x="4877446" y="751034"/>
            <a:ext cx="2433710" cy="49101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7" name="Rectangle 76">
            <a:extLst>
              <a:ext uri="{FF2B5EF4-FFF2-40B4-BE49-F238E27FC236}">
                <a16:creationId xmlns:a16="http://schemas.microsoft.com/office/drawing/2014/main" id="{5BB3E4A0-3A3F-9D0C-2A86-FB70A4314D7F}"/>
              </a:ext>
            </a:extLst>
          </p:cNvPr>
          <p:cNvSpPr/>
          <p:nvPr/>
        </p:nvSpPr>
        <p:spPr>
          <a:xfrm>
            <a:off x="4877446" y="751157"/>
            <a:ext cx="2433710" cy="45485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200" dirty="0"/>
          </a:p>
        </p:txBody>
      </p:sp>
      <p:sp>
        <p:nvSpPr>
          <p:cNvPr id="78" name="TextBox 77">
            <a:extLst>
              <a:ext uri="{FF2B5EF4-FFF2-40B4-BE49-F238E27FC236}">
                <a16:creationId xmlns:a16="http://schemas.microsoft.com/office/drawing/2014/main" id="{7D7103BB-8CB5-DBD0-EC3E-29C6A17D72B9}"/>
              </a:ext>
            </a:extLst>
          </p:cNvPr>
          <p:cNvSpPr txBox="1"/>
          <p:nvPr/>
        </p:nvSpPr>
        <p:spPr>
          <a:xfrm>
            <a:off x="5203979" y="857158"/>
            <a:ext cx="772969" cy="261610"/>
          </a:xfrm>
          <a:prstGeom prst="rect">
            <a:avLst/>
          </a:prstGeom>
          <a:noFill/>
        </p:spPr>
        <p:txBody>
          <a:bodyPr wrap="none" rtlCol="0">
            <a:spAutoFit/>
          </a:bodyPr>
          <a:lstStyle/>
          <a:p>
            <a:r>
              <a:rPr lang="en-GB" sz="1100" dirty="0">
                <a:solidFill>
                  <a:schemeClr val="bg1"/>
                </a:solidFill>
              </a:rPr>
              <a:t>Username</a:t>
            </a:r>
            <a:endParaRPr lang="en-IN" sz="1100" dirty="0">
              <a:solidFill>
                <a:schemeClr val="bg1"/>
              </a:solidFill>
            </a:endParaRPr>
          </a:p>
        </p:txBody>
      </p:sp>
      <p:pic>
        <p:nvPicPr>
          <p:cNvPr id="79" name="Picture 2" descr="Back Button - Free arrows icons">
            <a:extLst>
              <a:ext uri="{FF2B5EF4-FFF2-40B4-BE49-F238E27FC236}">
                <a16:creationId xmlns:a16="http://schemas.microsoft.com/office/drawing/2014/main" id="{8F7B8BEA-0C00-9903-8837-4829EB96A5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1620" y="846793"/>
            <a:ext cx="271975" cy="271975"/>
          </a:xfrm>
          <a:prstGeom prst="rect">
            <a:avLst/>
          </a:prstGeom>
          <a:noFill/>
          <a:extLst>
            <a:ext uri="{909E8E84-426E-40DD-AFC4-6F175D3DCCD1}">
              <a14:hiddenFill xmlns:a14="http://schemas.microsoft.com/office/drawing/2010/main">
                <a:solidFill>
                  <a:srgbClr val="FFFFFF"/>
                </a:solidFill>
              </a14:hiddenFill>
            </a:ext>
          </a:extLst>
        </p:spPr>
      </p:pic>
      <p:cxnSp>
        <p:nvCxnSpPr>
          <p:cNvPr id="88" name="Connector: Elbow 87">
            <a:extLst>
              <a:ext uri="{FF2B5EF4-FFF2-40B4-BE49-F238E27FC236}">
                <a16:creationId xmlns:a16="http://schemas.microsoft.com/office/drawing/2014/main" id="{2308FD17-6921-FAF3-3F0E-7F99A649B799}"/>
              </a:ext>
            </a:extLst>
          </p:cNvPr>
          <p:cNvCxnSpPr>
            <a:stCxn id="5" idx="0"/>
            <a:endCxn id="77" idx="0"/>
          </p:cNvCxnSpPr>
          <p:nvPr/>
        </p:nvCxnSpPr>
        <p:spPr>
          <a:xfrm rot="5400000" flipH="1" flipV="1">
            <a:off x="3508761" y="-1834382"/>
            <a:ext cx="12700" cy="5171079"/>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4C5FBE7D-5C10-266C-A71A-3E1AC37C1B38}"/>
              </a:ext>
            </a:extLst>
          </p:cNvPr>
          <p:cNvSpPr txBox="1"/>
          <p:nvPr/>
        </p:nvSpPr>
        <p:spPr>
          <a:xfrm>
            <a:off x="5512890" y="1253984"/>
            <a:ext cx="1221809" cy="769441"/>
          </a:xfrm>
          <a:prstGeom prst="rect">
            <a:avLst/>
          </a:prstGeom>
          <a:noFill/>
        </p:spPr>
        <p:txBody>
          <a:bodyPr wrap="none" rtlCol="0">
            <a:spAutoFit/>
          </a:bodyPr>
          <a:lstStyle/>
          <a:p>
            <a:r>
              <a:rPr lang="en-GB" sz="1100" dirty="0"/>
              <a:t>User ID: xxx</a:t>
            </a:r>
          </a:p>
          <a:p>
            <a:r>
              <a:rPr lang="en-GB" sz="1100" dirty="0"/>
              <a:t>User Name: xxx</a:t>
            </a:r>
          </a:p>
          <a:p>
            <a:r>
              <a:rPr lang="en-GB" sz="1100" dirty="0"/>
              <a:t>User Type:</a:t>
            </a:r>
          </a:p>
          <a:p>
            <a:r>
              <a:rPr lang="en-IN" sz="1100" dirty="0"/>
              <a:t>Status: Associated</a:t>
            </a:r>
          </a:p>
        </p:txBody>
      </p:sp>
      <p:sp>
        <p:nvSpPr>
          <p:cNvPr id="90" name="Oval 89">
            <a:extLst>
              <a:ext uri="{FF2B5EF4-FFF2-40B4-BE49-F238E27FC236}">
                <a16:creationId xmlns:a16="http://schemas.microsoft.com/office/drawing/2014/main" id="{C53C12A7-3EEE-E894-B30D-E02D644A1E0C}"/>
              </a:ext>
            </a:extLst>
          </p:cNvPr>
          <p:cNvSpPr/>
          <p:nvPr/>
        </p:nvSpPr>
        <p:spPr>
          <a:xfrm>
            <a:off x="4968063" y="1374091"/>
            <a:ext cx="544827" cy="509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91" name="Rectangle: Rounded Corners 90">
            <a:extLst>
              <a:ext uri="{FF2B5EF4-FFF2-40B4-BE49-F238E27FC236}">
                <a16:creationId xmlns:a16="http://schemas.microsoft.com/office/drawing/2014/main" id="{A5F35053-96EE-A3D3-0607-B286169506BB}"/>
              </a:ext>
            </a:extLst>
          </p:cNvPr>
          <p:cNvSpPr/>
          <p:nvPr/>
        </p:nvSpPr>
        <p:spPr>
          <a:xfrm>
            <a:off x="4968063" y="2693304"/>
            <a:ext cx="2216405" cy="4381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Assign Vehicle</a:t>
            </a:r>
            <a:endParaRPr lang="en-IN" dirty="0"/>
          </a:p>
        </p:txBody>
      </p:sp>
      <p:sp>
        <p:nvSpPr>
          <p:cNvPr id="92" name="Rectangle: Rounded Corners 91">
            <a:extLst>
              <a:ext uri="{FF2B5EF4-FFF2-40B4-BE49-F238E27FC236}">
                <a16:creationId xmlns:a16="http://schemas.microsoft.com/office/drawing/2014/main" id="{55A4E4D0-8E22-FCE4-2875-D76B47EB1226}"/>
              </a:ext>
            </a:extLst>
          </p:cNvPr>
          <p:cNvSpPr/>
          <p:nvPr/>
        </p:nvSpPr>
        <p:spPr>
          <a:xfrm>
            <a:off x="4968063" y="3209925"/>
            <a:ext cx="2216405" cy="4381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Disassociate</a:t>
            </a:r>
            <a:endParaRPr lang="en-IN" dirty="0"/>
          </a:p>
        </p:txBody>
      </p:sp>
      <p:sp>
        <p:nvSpPr>
          <p:cNvPr id="93" name="TextBox 92">
            <a:extLst>
              <a:ext uri="{FF2B5EF4-FFF2-40B4-BE49-F238E27FC236}">
                <a16:creationId xmlns:a16="http://schemas.microsoft.com/office/drawing/2014/main" id="{C65D5E5C-FFB1-D2B3-D1C2-05E3D1CB1E37}"/>
              </a:ext>
            </a:extLst>
          </p:cNvPr>
          <p:cNvSpPr txBox="1"/>
          <p:nvPr/>
        </p:nvSpPr>
        <p:spPr>
          <a:xfrm>
            <a:off x="2583138" y="5873909"/>
            <a:ext cx="2129109" cy="261610"/>
          </a:xfrm>
          <a:prstGeom prst="rect">
            <a:avLst/>
          </a:prstGeom>
          <a:noFill/>
        </p:spPr>
        <p:txBody>
          <a:bodyPr wrap="none" rtlCol="0">
            <a:spAutoFit/>
          </a:bodyPr>
          <a:lstStyle/>
          <a:p>
            <a:r>
              <a:rPr lang="en-GB" sz="1100" dirty="0"/>
              <a:t>Only get disassociated technicians</a:t>
            </a:r>
            <a:endParaRPr lang="en-IN" sz="1100" dirty="0"/>
          </a:p>
        </p:txBody>
      </p:sp>
      <p:cxnSp>
        <p:nvCxnSpPr>
          <p:cNvPr id="95" name="Straight Arrow Connector 94">
            <a:extLst>
              <a:ext uri="{FF2B5EF4-FFF2-40B4-BE49-F238E27FC236}">
                <a16:creationId xmlns:a16="http://schemas.microsoft.com/office/drawing/2014/main" id="{28DFAA13-70C4-83D9-EFD4-0662206F78D6}"/>
              </a:ext>
            </a:extLst>
          </p:cNvPr>
          <p:cNvCxnSpPr>
            <a:cxnSpLocks/>
            <a:stCxn id="93" idx="0"/>
            <a:endCxn id="44" idx="2"/>
          </p:cNvCxnSpPr>
          <p:nvPr/>
        </p:nvCxnSpPr>
        <p:spPr>
          <a:xfrm flipH="1" flipV="1">
            <a:off x="3554070" y="5661170"/>
            <a:ext cx="93623" cy="212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9FB84E65-65DE-3E96-6D04-285C433C8C47}"/>
              </a:ext>
            </a:extLst>
          </p:cNvPr>
          <p:cNvSpPr/>
          <p:nvPr/>
        </p:nvSpPr>
        <p:spPr>
          <a:xfrm>
            <a:off x="7375330" y="757508"/>
            <a:ext cx="2433710" cy="49101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9" name="Rectangle 98">
            <a:extLst>
              <a:ext uri="{FF2B5EF4-FFF2-40B4-BE49-F238E27FC236}">
                <a16:creationId xmlns:a16="http://schemas.microsoft.com/office/drawing/2014/main" id="{3B65EC3E-F99C-A534-3567-E7D7866E6C15}"/>
              </a:ext>
            </a:extLst>
          </p:cNvPr>
          <p:cNvSpPr/>
          <p:nvPr/>
        </p:nvSpPr>
        <p:spPr>
          <a:xfrm>
            <a:off x="7375330" y="757631"/>
            <a:ext cx="2433710" cy="45485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200" dirty="0"/>
          </a:p>
        </p:txBody>
      </p:sp>
      <p:sp>
        <p:nvSpPr>
          <p:cNvPr id="100" name="TextBox 99">
            <a:extLst>
              <a:ext uri="{FF2B5EF4-FFF2-40B4-BE49-F238E27FC236}">
                <a16:creationId xmlns:a16="http://schemas.microsoft.com/office/drawing/2014/main" id="{A4B23521-2234-C18A-1C15-7FEF7D664115}"/>
              </a:ext>
            </a:extLst>
          </p:cNvPr>
          <p:cNvSpPr txBox="1"/>
          <p:nvPr/>
        </p:nvSpPr>
        <p:spPr>
          <a:xfrm>
            <a:off x="7701863" y="863632"/>
            <a:ext cx="997389" cy="261610"/>
          </a:xfrm>
          <a:prstGeom prst="rect">
            <a:avLst/>
          </a:prstGeom>
          <a:noFill/>
        </p:spPr>
        <p:txBody>
          <a:bodyPr wrap="none" rtlCol="0">
            <a:spAutoFit/>
          </a:bodyPr>
          <a:lstStyle/>
          <a:p>
            <a:r>
              <a:rPr lang="en-GB" sz="1100" dirty="0">
                <a:solidFill>
                  <a:schemeClr val="bg1"/>
                </a:solidFill>
              </a:rPr>
              <a:t>Assign Vehicle</a:t>
            </a:r>
            <a:endParaRPr lang="en-IN" sz="1100" dirty="0">
              <a:solidFill>
                <a:schemeClr val="bg1"/>
              </a:solidFill>
            </a:endParaRPr>
          </a:p>
        </p:txBody>
      </p:sp>
      <p:pic>
        <p:nvPicPr>
          <p:cNvPr id="101" name="Picture 2" descr="Back Button - Free arrows icons">
            <a:extLst>
              <a:ext uri="{FF2B5EF4-FFF2-40B4-BE49-F238E27FC236}">
                <a16:creationId xmlns:a16="http://schemas.microsoft.com/office/drawing/2014/main" id="{25CFF00A-6053-1A3C-0875-5552DBDB29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9504" y="853267"/>
            <a:ext cx="271975" cy="271975"/>
          </a:xfrm>
          <a:prstGeom prst="rect">
            <a:avLst/>
          </a:prstGeom>
          <a:noFill/>
          <a:extLst>
            <a:ext uri="{909E8E84-426E-40DD-AFC4-6F175D3DCCD1}">
              <a14:hiddenFill xmlns:a14="http://schemas.microsoft.com/office/drawing/2010/main">
                <a:solidFill>
                  <a:srgbClr val="FFFFFF"/>
                </a:solidFill>
              </a14:hiddenFill>
            </a:ext>
          </a:extLst>
        </p:spPr>
      </p:pic>
      <p:sp>
        <p:nvSpPr>
          <p:cNvPr id="102" name="TextBox 101">
            <a:extLst>
              <a:ext uri="{FF2B5EF4-FFF2-40B4-BE49-F238E27FC236}">
                <a16:creationId xmlns:a16="http://schemas.microsoft.com/office/drawing/2014/main" id="{25B2A085-D3D0-8EEB-5F10-33737C238FC7}"/>
              </a:ext>
            </a:extLst>
          </p:cNvPr>
          <p:cNvSpPr txBox="1"/>
          <p:nvPr/>
        </p:nvSpPr>
        <p:spPr>
          <a:xfrm>
            <a:off x="8010774" y="1260458"/>
            <a:ext cx="1221809" cy="769441"/>
          </a:xfrm>
          <a:prstGeom prst="rect">
            <a:avLst/>
          </a:prstGeom>
          <a:noFill/>
        </p:spPr>
        <p:txBody>
          <a:bodyPr wrap="none" rtlCol="0">
            <a:spAutoFit/>
          </a:bodyPr>
          <a:lstStyle/>
          <a:p>
            <a:r>
              <a:rPr lang="en-GB" sz="1100" dirty="0"/>
              <a:t>User ID: xxx</a:t>
            </a:r>
          </a:p>
          <a:p>
            <a:r>
              <a:rPr lang="en-GB" sz="1100" dirty="0"/>
              <a:t>User Name: xxx</a:t>
            </a:r>
          </a:p>
          <a:p>
            <a:r>
              <a:rPr lang="en-GB" sz="1100" dirty="0"/>
              <a:t>User Type:</a:t>
            </a:r>
          </a:p>
          <a:p>
            <a:r>
              <a:rPr lang="en-IN" sz="1100" dirty="0"/>
              <a:t>Status: Associated</a:t>
            </a:r>
          </a:p>
        </p:txBody>
      </p:sp>
      <p:sp>
        <p:nvSpPr>
          <p:cNvPr id="103" name="Oval 102">
            <a:extLst>
              <a:ext uri="{FF2B5EF4-FFF2-40B4-BE49-F238E27FC236}">
                <a16:creationId xmlns:a16="http://schemas.microsoft.com/office/drawing/2014/main" id="{5F29D0D1-8ED3-FEA4-156B-712DB432EAD7}"/>
              </a:ext>
            </a:extLst>
          </p:cNvPr>
          <p:cNvSpPr/>
          <p:nvPr/>
        </p:nvSpPr>
        <p:spPr>
          <a:xfrm>
            <a:off x="7465947" y="1380565"/>
            <a:ext cx="544827" cy="509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06" name="Rectangle 105">
            <a:extLst>
              <a:ext uri="{FF2B5EF4-FFF2-40B4-BE49-F238E27FC236}">
                <a16:creationId xmlns:a16="http://schemas.microsoft.com/office/drawing/2014/main" id="{CE866272-4ECA-A8E1-830E-37339A3E88A4}"/>
              </a:ext>
            </a:extLst>
          </p:cNvPr>
          <p:cNvSpPr/>
          <p:nvPr/>
        </p:nvSpPr>
        <p:spPr>
          <a:xfrm>
            <a:off x="7528688" y="2158072"/>
            <a:ext cx="2062005" cy="3329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i="1" dirty="0">
                <a:solidFill>
                  <a:schemeClr val="bg1">
                    <a:lumMod val="65000"/>
                  </a:schemeClr>
                </a:solidFill>
              </a:rPr>
              <a:t>Select Available Vehicle</a:t>
            </a:r>
            <a:endParaRPr lang="en-IN" sz="1200" i="1" dirty="0">
              <a:solidFill>
                <a:schemeClr val="bg1">
                  <a:lumMod val="65000"/>
                </a:schemeClr>
              </a:solidFill>
            </a:endParaRPr>
          </a:p>
        </p:txBody>
      </p:sp>
      <p:sp>
        <p:nvSpPr>
          <p:cNvPr id="107" name="Rectangle: Rounded Corners 106">
            <a:extLst>
              <a:ext uri="{FF2B5EF4-FFF2-40B4-BE49-F238E27FC236}">
                <a16:creationId xmlns:a16="http://schemas.microsoft.com/office/drawing/2014/main" id="{7F375461-CDB5-80E9-FA9F-1FD6BB5D702B}"/>
              </a:ext>
            </a:extLst>
          </p:cNvPr>
          <p:cNvSpPr/>
          <p:nvPr/>
        </p:nvSpPr>
        <p:spPr>
          <a:xfrm>
            <a:off x="8076475" y="2639683"/>
            <a:ext cx="1044948" cy="38451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400" dirty="0"/>
              <a:t>Get OTP</a:t>
            </a:r>
            <a:endParaRPr lang="en-IN" sz="1400" dirty="0"/>
          </a:p>
        </p:txBody>
      </p:sp>
      <p:sp>
        <p:nvSpPr>
          <p:cNvPr id="108" name="Rectangle 107">
            <a:extLst>
              <a:ext uri="{FF2B5EF4-FFF2-40B4-BE49-F238E27FC236}">
                <a16:creationId xmlns:a16="http://schemas.microsoft.com/office/drawing/2014/main" id="{C3762253-B3AC-A899-8E0E-51E21FDF39F9}"/>
              </a:ext>
            </a:extLst>
          </p:cNvPr>
          <p:cNvSpPr/>
          <p:nvPr/>
        </p:nvSpPr>
        <p:spPr>
          <a:xfrm>
            <a:off x="7878215" y="3123051"/>
            <a:ext cx="286793" cy="436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9" name="Rectangle 108">
            <a:extLst>
              <a:ext uri="{FF2B5EF4-FFF2-40B4-BE49-F238E27FC236}">
                <a16:creationId xmlns:a16="http://schemas.microsoft.com/office/drawing/2014/main" id="{180EDB95-A6E0-D73D-AFBC-AA7A38748278}"/>
              </a:ext>
            </a:extLst>
          </p:cNvPr>
          <p:cNvSpPr/>
          <p:nvPr/>
        </p:nvSpPr>
        <p:spPr>
          <a:xfrm>
            <a:off x="8259182" y="3123051"/>
            <a:ext cx="286793" cy="436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0" name="Rectangle 109">
            <a:extLst>
              <a:ext uri="{FF2B5EF4-FFF2-40B4-BE49-F238E27FC236}">
                <a16:creationId xmlns:a16="http://schemas.microsoft.com/office/drawing/2014/main" id="{7BF7C4C1-5034-0230-4110-080CCCF4C19F}"/>
              </a:ext>
            </a:extLst>
          </p:cNvPr>
          <p:cNvSpPr/>
          <p:nvPr/>
        </p:nvSpPr>
        <p:spPr>
          <a:xfrm>
            <a:off x="8652496" y="3123051"/>
            <a:ext cx="286793" cy="436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1" name="Rectangle 110">
            <a:extLst>
              <a:ext uri="{FF2B5EF4-FFF2-40B4-BE49-F238E27FC236}">
                <a16:creationId xmlns:a16="http://schemas.microsoft.com/office/drawing/2014/main" id="{F09E190E-2541-1890-9563-E911CDBBC8B9}"/>
              </a:ext>
            </a:extLst>
          </p:cNvPr>
          <p:cNvSpPr/>
          <p:nvPr/>
        </p:nvSpPr>
        <p:spPr>
          <a:xfrm>
            <a:off x="9033463" y="3123051"/>
            <a:ext cx="286793" cy="436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2" name="Rectangle: Rounded Corners 111">
            <a:extLst>
              <a:ext uri="{FF2B5EF4-FFF2-40B4-BE49-F238E27FC236}">
                <a16:creationId xmlns:a16="http://schemas.microsoft.com/office/drawing/2014/main" id="{89621892-1ABD-8B97-D68B-68FBE61BB046}"/>
              </a:ext>
            </a:extLst>
          </p:cNvPr>
          <p:cNvSpPr/>
          <p:nvPr/>
        </p:nvSpPr>
        <p:spPr>
          <a:xfrm>
            <a:off x="8043090" y="3664774"/>
            <a:ext cx="1044948" cy="38451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400" dirty="0"/>
              <a:t>Send OTP</a:t>
            </a:r>
            <a:endParaRPr lang="en-IN" sz="1400" dirty="0"/>
          </a:p>
        </p:txBody>
      </p:sp>
      <p:sp>
        <p:nvSpPr>
          <p:cNvPr id="113" name="TextBox 112">
            <a:extLst>
              <a:ext uri="{FF2B5EF4-FFF2-40B4-BE49-F238E27FC236}">
                <a16:creationId xmlns:a16="http://schemas.microsoft.com/office/drawing/2014/main" id="{DEDB22B8-33AB-ADC0-A1E3-724292C5E622}"/>
              </a:ext>
            </a:extLst>
          </p:cNvPr>
          <p:cNvSpPr txBox="1"/>
          <p:nvPr/>
        </p:nvSpPr>
        <p:spPr>
          <a:xfrm>
            <a:off x="7849495" y="5935563"/>
            <a:ext cx="1689886" cy="261610"/>
          </a:xfrm>
          <a:prstGeom prst="rect">
            <a:avLst/>
          </a:prstGeom>
          <a:noFill/>
        </p:spPr>
        <p:txBody>
          <a:bodyPr wrap="none" rtlCol="0">
            <a:spAutoFit/>
          </a:bodyPr>
          <a:lstStyle/>
          <a:p>
            <a:r>
              <a:rPr lang="en-GB" sz="1100" dirty="0"/>
              <a:t>Only get available vehicles</a:t>
            </a:r>
            <a:endParaRPr lang="en-IN" sz="1100" dirty="0"/>
          </a:p>
        </p:txBody>
      </p:sp>
      <p:cxnSp>
        <p:nvCxnSpPr>
          <p:cNvPr id="115" name="Straight Arrow Connector 114">
            <a:extLst>
              <a:ext uri="{FF2B5EF4-FFF2-40B4-BE49-F238E27FC236}">
                <a16:creationId xmlns:a16="http://schemas.microsoft.com/office/drawing/2014/main" id="{17F5A71C-E14C-80C7-941D-ACEBC2C26693}"/>
              </a:ext>
            </a:extLst>
          </p:cNvPr>
          <p:cNvCxnSpPr>
            <a:stCxn id="113" idx="0"/>
            <a:endCxn id="98" idx="2"/>
          </p:cNvCxnSpPr>
          <p:nvPr/>
        </p:nvCxnSpPr>
        <p:spPr>
          <a:xfrm flipH="1" flipV="1">
            <a:off x="8592185" y="5667644"/>
            <a:ext cx="102253" cy="267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Rectangle 115">
            <a:extLst>
              <a:ext uri="{FF2B5EF4-FFF2-40B4-BE49-F238E27FC236}">
                <a16:creationId xmlns:a16="http://schemas.microsoft.com/office/drawing/2014/main" id="{AB8208D3-9D75-8278-3246-79B09DAE890F}"/>
              </a:ext>
            </a:extLst>
          </p:cNvPr>
          <p:cNvSpPr/>
          <p:nvPr/>
        </p:nvSpPr>
        <p:spPr>
          <a:xfrm>
            <a:off x="9873214" y="757508"/>
            <a:ext cx="2433710" cy="49101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7" name="Rectangle 116">
            <a:extLst>
              <a:ext uri="{FF2B5EF4-FFF2-40B4-BE49-F238E27FC236}">
                <a16:creationId xmlns:a16="http://schemas.microsoft.com/office/drawing/2014/main" id="{1EE24F76-B1CB-A008-DC33-2C58F89CF317}"/>
              </a:ext>
            </a:extLst>
          </p:cNvPr>
          <p:cNvSpPr/>
          <p:nvPr/>
        </p:nvSpPr>
        <p:spPr>
          <a:xfrm>
            <a:off x="9873214" y="757631"/>
            <a:ext cx="2433710" cy="45485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200" dirty="0"/>
          </a:p>
        </p:txBody>
      </p:sp>
      <p:sp>
        <p:nvSpPr>
          <p:cNvPr id="118" name="TextBox 117">
            <a:extLst>
              <a:ext uri="{FF2B5EF4-FFF2-40B4-BE49-F238E27FC236}">
                <a16:creationId xmlns:a16="http://schemas.microsoft.com/office/drawing/2014/main" id="{C26B77F7-28D4-B879-8296-6E4A4F13733C}"/>
              </a:ext>
            </a:extLst>
          </p:cNvPr>
          <p:cNvSpPr txBox="1"/>
          <p:nvPr/>
        </p:nvSpPr>
        <p:spPr>
          <a:xfrm>
            <a:off x="10199747" y="863632"/>
            <a:ext cx="1526380" cy="261610"/>
          </a:xfrm>
          <a:prstGeom prst="rect">
            <a:avLst/>
          </a:prstGeom>
          <a:noFill/>
        </p:spPr>
        <p:txBody>
          <a:bodyPr wrap="none" rtlCol="0">
            <a:spAutoFit/>
          </a:bodyPr>
          <a:lstStyle/>
          <a:p>
            <a:r>
              <a:rPr lang="en-GB" sz="1100" dirty="0">
                <a:solidFill>
                  <a:schemeClr val="bg1"/>
                </a:solidFill>
              </a:rPr>
              <a:t>Disassociate Technician</a:t>
            </a:r>
            <a:endParaRPr lang="en-IN" sz="1100" dirty="0">
              <a:solidFill>
                <a:schemeClr val="bg1"/>
              </a:solidFill>
            </a:endParaRPr>
          </a:p>
        </p:txBody>
      </p:sp>
      <p:pic>
        <p:nvPicPr>
          <p:cNvPr id="119" name="Picture 2" descr="Back Button - Free arrows icons">
            <a:extLst>
              <a:ext uri="{FF2B5EF4-FFF2-40B4-BE49-F238E27FC236}">
                <a16:creationId xmlns:a16="http://schemas.microsoft.com/office/drawing/2014/main" id="{88A2A582-058E-7D63-2EE7-1400D7A050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7388" y="853267"/>
            <a:ext cx="271975" cy="271975"/>
          </a:xfrm>
          <a:prstGeom prst="rect">
            <a:avLst/>
          </a:prstGeom>
          <a:noFill/>
          <a:extLst>
            <a:ext uri="{909E8E84-426E-40DD-AFC4-6F175D3DCCD1}">
              <a14:hiddenFill xmlns:a14="http://schemas.microsoft.com/office/drawing/2010/main">
                <a:solidFill>
                  <a:srgbClr val="FFFFFF"/>
                </a:solidFill>
              </a14:hiddenFill>
            </a:ext>
          </a:extLst>
        </p:spPr>
      </p:pic>
      <p:sp>
        <p:nvSpPr>
          <p:cNvPr id="120" name="TextBox 119">
            <a:extLst>
              <a:ext uri="{FF2B5EF4-FFF2-40B4-BE49-F238E27FC236}">
                <a16:creationId xmlns:a16="http://schemas.microsoft.com/office/drawing/2014/main" id="{2C5376A9-FE0A-FCD1-8C43-436227E45833}"/>
              </a:ext>
            </a:extLst>
          </p:cNvPr>
          <p:cNvSpPr txBox="1"/>
          <p:nvPr/>
        </p:nvSpPr>
        <p:spPr>
          <a:xfrm>
            <a:off x="10508658" y="1260458"/>
            <a:ext cx="1221809" cy="769441"/>
          </a:xfrm>
          <a:prstGeom prst="rect">
            <a:avLst/>
          </a:prstGeom>
          <a:noFill/>
        </p:spPr>
        <p:txBody>
          <a:bodyPr wrap="none" rtlCol="0">
            <a:spAutoFit/>
          </a:bodyPr>
          <a:lstStyle/>
          <a:p>
            <a:r>
              <a:rPr lang="en-GB" sz="1100" dirty="0"/>
              <a:t>User ID: xxx</a:t>
            </a:r>
          </a:p>
          <a:p>
            <a:r>
              <a:rPr lang="en-GB" sz="1100" dirty="0"/>
              <a:t>User Name: xxx</a:t>
            </a:r>
          </a:p>
          <a:p>
            <a:r>
              <a:rPr lang="en-GB" sz="1100" dirty="0"/>
              <a:t>User Type:</a:t>
            </a:r>
          </a:p>
          <a:p>
            <a:r>
              <a:rPr lang="en-IN" sz="1100" dirty="0"/>
              <a:t>Status: Associated</a:t>
            </a:r>
          </a:p>
        </p:txBody>
      </p:sp>
      <p:sp>
        <p:nvSpPr>
          <p:cNvPr id="121" name="Oval 120">
            <a:extLst>
              <a:ext uri="{FF2B5EF4-FFF2-40B4-BE49-F238E27FC236}">
                <a16:creationId xmlns:a16="http://schemas.microsoft.com/office/drawing/2014/main" id="{7156003C-FCD3-1E8C-91C2-5A5C70420F26}"/>
              </a:ext>
            </a:extLst>
          </p:cNvPr>
          <p:cNvSpPr/>
          <p:nvPr/>
        </p:nvSpPr>
        <p:spPr>
          <a:xfrm>
            <a:off x="9963831" y="1380565"/>
            <a:ext cx="544827" cy="509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22" name="Rectangle 121">
            <a:extLst>
              <a:ext uri="{FF2B5EF4-FFF2-40B4-BE49-F238E27FC236}">
                <a16:creationId xmlns:a16="http://schemas.microsoft.com/office/drawing/2014/main" id="{7FF5BC47-B6CF-637E-92CD-4E619F8E6C57}"/>
              </a:ext>
            </a:extLst>
          </p:cNvPr>
          <p:cNvSpPr/>
          <p:nvPr/>
        </p:nvSpPr>
        <p:spPr>
          <a:xfrm>
            <a:off x="10026572" y="2158072"/>
            <a:ext cx="2062005" cy="3329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i="1" dirty="0">
                <a:solidFill>
                  <a:schemeClr val="bg1">
                    <a:lumMod val="65000"/>
                  </a:schemeClr>
                </a:solidFill>
              </a:rPr>
              <a:t>Select Technician</a:t>
            </a:r>
            <a:endParaRPr lang="en-IN" sz="1200" i="1" dirty="0">
              <a:solidFill>
                <a:schemeClr val="bg1">
                  <a:lumMod val="65000"/>
                </a:schemeClr>
              </a:solidFill>
            </a:endParaRPr>
          </a:p>
        </p:txBody>
      </p:sp>
      <p:sp>
        <p:nvSpPr>
          <p:cNvPr id="123" name="Rectangle: Rounded Corners 122">
            <a:extLst>
              <a:ext uri="{FF2B5EF4-FFF2-40B4-BE49-F238E27FC236}">
                <a16:creationId xmlns:a16="http://schemas.microsoft.com/office/drawing/2014/main" id="{0BD5CF07-CE31-3B28-4FCF-C9ADCFB24388}"/>
              </a:ext>
            </a:extLst>
          </p:cNvPr>
          <p:cNvSpPr/>
          <p:nvPr/>
        </p:nvSpPr>
        <p:spPr>
          <a:xfrm>
            <a:off x="10574359" y="2639683"/>
            <a:ext cx="1044948" cy="38451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400" dirty="0"/>
              <a:t>Get OTP</a:t>
            </a:r>
            <a:endParaRPr lang="en-IN" sz="1400" dirty="0"/>
          </a:p>
        </p:txBody>
      </p:sp>
      <p:sp>
        <p:nvSpPr>
          <p:cNvPr id="124" name="Rectangle 123">
            <a:extLst>
              <a:ext uri="{FF2B5EF4-FFF2-40B4-BE49-F238E27FC236}">
                <a16:creationId xmlns:a16="http://schemas.microsoft.com/office/drawing/2014/main" id="{83D9EC86-1F72-78BE-E1E7-AF47970D735B}"/>
              </a:ext>
            </a:extLst>
          </p:cNvPr>
          <p:cNvSpPr/>
          <p:nvPr/>
        </p:nvSpPr>
        <p:spPr>
          <a:xfrm>
            <a:off x="10376099" y="3123051"/>
            <a:ext cx="286793" cy="436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5" name="Rectangle 124">
            <a:extLst>
              <a:ext uri="{FF2B5EF4-FFF2-40B4-BE49-F238E27FC236}">
                <a16:creationId xmlns:a16="http://schemas.microsoft.com/office/drawing/2014/main" id="{2E2D0AF6-C1D6-B3AA-D5B1-769126A01FB0}"/>
              </a:ext>
            </a:extLst>
          </p:cNvPr>
          <p:cNvSpPr/>
          <p:nvPr/>
        </p:nvSpPr>
        <p:spPr>
          <a:xfrm>
            <a:off x="10757066" y="3123051"/>
            <a:ext cx="286793" cy="436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6" name="Rectangle 125">
            <a:extLst>
              <a:ext uri="{FF2B5EF4-FFF2-40B4-BE49-F238E27FC236}">
                <a16:creationId xmlns:a16="http://schemas.microsoft.com/office/drawing/2014/main" id="{35391151-D1B1-0AE3-B741-CCBACC8934F8}"/>
              </a:ext>
            </a:extLst>
          </p:cNvPr>
          <p:cNvSpPr/>
          <p:nvPr/>
        </p:nvSpPr>
        <p:spPr>
          <a:xfrm>
            <a:off x="11150380" y="3123051"/>
            <a:ext cx="286793" cy="436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7" name="Rectangle 126">
            <a:extLst>
              <a:ext uri="{FF2B5EF4-FFF2-40B4-BE49-F238E27FC236}">
                <a16:creationId xmlns:a16="http://schemas.microsoft.com/office/drawing/2014/main" id="{B1A93F4D-8D3E-D57A-8F5D-CF747C40DAB0}"/>
              </a:ext>
            </a:extLst>
          </p:cNvPr>
          <p:cNvSpPr/>
          <p:nvPr/>
        </p:nvSpPr>
        <p:spPr>
          <a:xfrm>
            <a:off x="11531347" y="3123051"/>
            <a:ext cx="286793" cy="436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8" name="Rectangle: Rounded Corners 127">
            <a:extLst>
              <a:ext uri="{FF2B5EF4-FFF2-40B4-BE49-F238E27FC236}">
                <a16:creationId xmlns:a16="http://schemas.microsoft.com/office/drawing/2014/main" id="{7CCD63B6-05C0-166B-DF19-6945C1DA04BD}"/>
              </a:ext>
            </a:extLst>
          </p:cNvPr>
          <p:cNvSpPr/>
          <p:nvPr/>
        </p:nvSpPr>
        <p:spPr>
          <a:xfrm>
            <a:off x="10540974" y="3664774"/>
            <a:ext cx="1044948" cy="38451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400" dirty="0"/>
              <a:t>Send OTP</a:t>
            </a:r>
            <a:endParaRPr lang="en-IN" sz="1400" dirty="0"/>
          </a:p>
        </p:txBody>
      </p:sp>
    </p:spTree>
    <p:extLst>
      <p:ext uri="{BB962C8B-B14F-4D97-AF65-F5344CB8AC3E}">
        <p14:creationId xmlns:p14="http://schemas.microsoft.com/office/powerpoint/2010/main" val="1491064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5C3F9-1AF3-4A3F-9482-AA684B0FED58}"/>
              </a:ext>
            </a:extLst>
          </p:cNvPr>
          <p:cNvSpPr>
            <a:spLocks noGrp="1"/>
          </p:cNvSpPr>
          <p:nvPr>
            <p:ph type="title"/>
          </p:nvPr>
        </p:nvSpPr>
        <p:spPr>
          <a:xfrm>
            <a:off x="795997" y="2766218"/>
            <a:ext cx="10515600" cy="1325563"/>
          </a:xfrm>
        </p:spPr>
        <p:txBody>
          <a:bodyPr/>
          <a:lstStyle/>
          <a:p>
            <a:r>
              <a:rPr lang="en-GB" dirty="0"/>
              <a:t>miBud</a:t>
            </a:r>
            <a:endParaRPr lang="en-IN" dirty="0"/>
          </a:p>
        </p:txBody>
      </p:sp>
    </p:spTree>
    <p:extLst>
      <p:ext uri="{BB962C8B-B14F-4D97-AF65-F5344CB8AC3E}">
        <p14:creationId xmlns:p14="http://schemas.microsoft.com/office/powerpoint/2010/main" val="1996825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login page&#10;&#10;Description automatically generated with medium confidence">
            <a:extLst>
              <a:ext uri="{FF2B5EF4-FFF2-40B4-BE49-F238E27FC236}">
                <a16:creationId xmlns:a16="http://schemas.microsoft.com/office/drawing/2014/main" id="{ACF031DE-3780-9121-56C1-C3F07C0D3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941" y="1913206"/>
            <a:ext cx="1776749" cy="3948332"/>
          </a:xfrm>
          <a:prstGeom prst="rect">
            <a:avLst/>
          </a:prstGeom>
        </p:spPr>
      </p:pic>
      <p:pic>
        <p:nvPicPr>
          <p:cNvPr id="16" name="Picture 15" descr="A screenshot of a login form&#10;&#10;Description automatically generated with medium confidence">
            <a:extLst>
              <a:ext uri="{FF2B5EF4-FFF2-40B4-BE49-F238E27FC236}">
                <a16:creationId xmlns:a16="http://schemas.microsoft.com/office/drawing/2014/main" id="{90225D97-883F-C7BD-15E6-30438E5390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0083" y="1913206"/>
            <a:ext cx="1776749" cy="3948332"/>
          </a:xfrm>
          <a:prstGeom prst="rect">
            <a:avLst/>
          </a:prstGeom>
        </p:spPr>
      </p:pic>
      <p:cxnSp>
        <p:nvCxnSpPr>
          <p:cNvPr id="19" name="Straight Arrow Connector 18">
            <a:extLst>
              <a:ext uri="{FF2B5EF4-FFF2-40B4-BE49-F238E27FC236}">
                <a16:creationId xmlns:a16="http://schemas.microsoft.com/office/drawing/2014/main" id="{A5847FD9-380A-5E60-2466-E891657D1834}"/>
              </a:ext>
            </a:extLst>
          </p:cNvPr>
          <p:cNvCxnSpPr>
            <a:endCxn id="16" idx="1"/>
          </p:cNvCxnSpPr>
          <p:nvPr/>
        </p:nvCxnSpPr>
        <p:spPr>
          <a:xfrm flipV="1">
            <a:off x="2067951" y="3887372"/>
            <a:ext cx="642132" cy="595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1" name="Picture 40" descr="A red rectangular object with white text&#10;&#10;Description automatically generated with low confidence">
            <a:extLst>
              <a:ext uri="{FF2B5EF4-FFF2-40B4-BE49-F238E27FC236}">
                <a16:creationId xmlns:a16="http://schemas.microsoft.com/office/drawing/2014/main" id="{37BD5050-4372-D40F-31B8-4CA43A1B80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2951" y="1916461"/>
            <a:ext cx="1776750" cy="3948333"/>
          </a:xfrm>
          <a:prstGeom prst="rect">
            <a:avLst/>
          </a:prstGeom>
        </p:spPr>
      </p:pic>
      <p:cxnSp>
        <p:nvCxnSpPr>
          <p:cNvPr id="43" name="Straight Arrow Connector 42">
            <a:extLst>
              <a:ext uri="{FF2B5EF4-FFF2-40B4-BE49-F238E27FC236}">
                <a16:creationId xmlns:a16="http://schemas.microsoft.com/office/drawing/2014/main" id="{6265FE7E-6935-6B84-093A-E11A47F6424E}"/>
              </a:ext>
            </a:extLst>
          </p:cNvPr>
          <p:cNvCxnSpPr>
            <a:endCxn id="16" idx="3"/>
          </p:cNvCxnSpPr>
          <p:nvPr/>
        </p:nvCxnSpPr>
        <p:spPr>
          <a:xfrm flipV="1">
            <a:off x="1927274" y="3887372"/>
            <a:ext cx="2559558" cy="736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5" name="Picture 44" descr="A screenshot of a phone&#10;&#10;Description automatically generated with low confidence">
            <a:extLst>
              <a:ext uri="{FF2B5EF4-FFF2-40B4-BE49-F238E27FC236}">
                <a16:creationId xmlns:a16="http://schemas.microsoft.com/office/drawing/2014/main" id="{B22010FA-55AF-2AD1-C044-21E7DA603D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5820" y="1913205"/>
            <a:ext cx="1776749" cy="3948332"/>
          </a:xfrm>
          <a:prstGeom prst="rect">
            <a:avLst/>
          </a:prstGeom>
        </p:spPr>
      </p:pic>
      <p:pic>
        <p:nvPicPr>
          <p:cNvPr id="47" name="Picture 46" descr="A screenshot of a phone&#10;&#10;Description automatically generated with medium confidence">
            <a:extLst>
              <a:ext uri="{FF2B5EF4-FFF2-40B4-BE49-F238E27FC236}">
                <a16:creationId xmlns:a16="http://schemas.microsoft.com/office/drawing/2014/main" id="{4C402905-392E-749F-5A79-0DC489844E4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38688" y="1913205"/>
            <a:ext cx="1776749" cy="3948331"/>
          </a:xfrm>
          <a:prstGeom prst="rect">
            <a:avLst/>
          </a:prstGeom>
        </p:spPr>
      </p:pic>
      <p:cxnSp>
        <p:nvCxnSpPr>
          <p:cNvPr id="49" name="Straight Arrow Connector 48">
            <a:extLst>
              <a:ext uri="{FF2B5EF4-FFF2-40B4-BE49-F238E27FC236}">
                <a16:creationId xmlns:a16="http://schemas.microsoft.com/office/drawing/2014/main" id="{65A0C069-4E92-016E-F4E6-3821C29C2266}"/>
              </a:ext>
            </a:extLst>
          </p:cNvPr>
          <p:cNvCxnSpPr>
            <a:endCxn id="47" idx="1"/>
          </p:cNvCxnSpPr>
          <p:nvPr/>
        </p:nvCxnSpPr>
        <p:spPr>
          <a:xfrm flipV="1">
            <a:off x="8046720" y="3887371"/>
            <a:ext cx="191968" cy="1495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1" name="Picture 50" descr="A screenshot of a phone&#10;&#10;Description automatically generated with medium confidence">
            <a:extLst>
              <a:ext uri="{FF2B5EF4-FFF2-40B4-BE49-F238E27FC236}">
                <a16:creationId xmlns:a16="http://schemas.microsoft.com/office/drawing/2014/main" id="{CD9B3489-593B-51A6-F9B8-CBD8478B971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81556" y="1913205"/>
            <a:ext cx="1822307" cy="3948331"/>
          </a:xfrm>
          <a:prstGeom prst="rect">
            <a:avLst/>
          </a:prstGeom>
        </p:spPr>
      </p:pic>
      <p:sp>
        <p:nvSpPr>
          <p:cNvPr id="52" name="TextBox 51">
            <a:extLst>
              <a:ext uri="{FF2B5EF4-FFF2-40B4-BE49-F238E27FC236}">
                <a16:creationId xmlns:a16="http://schemas.microsoft.com/office/drawing/2014/main" id="{D40ACA41-6D76-DA3E-EBF3-F238B34452E9}"/>
              </a:ext>
            </a:extLst>
          </p:cNvPr>
          <p:cNvSpPr txBox="1"/>
          <p:nvPr/>
        </p:nvSpPr>
        <p:spPr>
          <a:xfrm>
            <a:off x="2780715" y="615388"/>
            <a:ext cx="1706118" cy="784830"/>
          </a:xfrm>
          <a:prstGeom prst="rect">
            <a:avLst/>
          </a:prstGeom>
          <a:noFill/>
        </p:spPr>
        <p:txBody>
          <a:bodyPr wrap="square" rtlCol="0">
            <a:spAutoFit/>
          </a:bodyPr>
          <a:lstStyle/>
          <a:p>
            <a:r>
              <a:rPr lang="en-GB" sz="900" dirty="0"/>
              <a:t>Use only mobile number. No email required. Until </a:t>
            </a:r>
            <a:r>
              <a:rPr lang="en-GB" sz="900" dirty="0" err="1"/>
              <a:t>otp</a:t>
            </a:r>
            <a:r>
              <a:rPr lang="en-GB" sz="900" dirty="0"/>
              <a:t> authentication happens, don’t approve the user. Until user is approved, he cannot login </a:t>
            </a:r>
            <a:endParaRPr lang="en-IN" sz="900" dirty="0"/>
          </a:p>
        </p:txBody>
      </p:sp>
      <p:sp>
        <p:nvSpPr>
          <p:cNvPr id="54" name="TextBox 53">
            <a:extLst>
              <a:ext uri="{FF2B5EF4-FFF2-40B4-BE49-F238E27FC236}">
                <a16:creationId xmlns:a16="http://schemas.microsoft.com/office/drawing/2014/main" id="{9F6EC5B2-A0B0-F35C-5215-67114E4AE7D2}"/>
              </a:ext>
            </a:extLst>
          </p:cNvPr>
          <p:cNvSpPr txBox="1"/>
          <p:nvPr/>
        </p:nvSpPr>
        <p:spPr>
          <a:xfrm>
            <a:off x="756653" y="675250"/>
            <a:ext cx="1706118" cy="784830"/>
          </a:xfrm>
          <a:prstGeom prst="rect">
            <a:avLst/>
          </a:prstGeom>
          <a:noFill/>
        </p:spPr>
        <p:txBody>
          <a:bodyPr wrap="square" rtlCol="0">
            <a:spAutoFit/>
          </a:bodyPr>
          <a:lstStyle/>
          <a:p>
            <a:r>
              <a:rPr lang="en-GB" sz="900" dirty="0"/>
              <a:t>Provide login by </a:t>
            </a:r>
            <a:r>
              <a:rPr lang="en-GB" sz="900" dirty="0" err="1"/>
              <a:t>otp</a:t>
            </a:r>
            <a:r>
              <a:rPr lang="en-GB" sz="900" dirty="0"/>
              <a:t> also as an option. Instead of forgot password, put OTP Login. This way, he can login and later change his password inside</a:t>
            </a:r>
            <a:endParaRPr lang="en-IN" sz="900" dirty="0"/>
          </a:p>
        </p:txBody>
      </p:sp>
      <p:sp>
        <p:nvSpPr>
          <p:cNvPr id="55" name="TextBox 54">
            <a:extLst>
              <a:ext uri="{FF2B5EF4-FFF2-40B4-BE49-F238E27FC236}">
                <a16:creationId xmlns:a16="http://schemas.microsoft.com/office/drawing/2014/main" id="{5DEE16FD-11EC-FB21-9339-5EB19C1540FF}"/>
              </a:ext>
            </a:extLst>
          </p:cNvPr>
          <p:cNvSpPr txBox="1"/>
          <p:nvPr/>
        </p:nvSpPr>
        <p:spPr>
          <a:xfrm>
            <a:off x="4552951" y="675250"/>
            <a:ext cx="1706118" cy="507831"/>
          </a:xfrm>
          <a:prstGeom prst="rect">
            <a:avLst/>
          </a:prstGeom>
          <a:noFill/>
        </p:spPr>
        <p:txBody>
          <a:bodyPr wrap="square" rtlCol="0">
            <a:spAutoFit/>
          </a:bodyPr>
          <a:lstStyle/>
          <a:p>
            <a:r>
              <a:rPr lang="en-GB" sz="900" dirty="0"/>
              <a:t>This screen will not be there as we will not have forgot password option</a:t>
            </a:r>
            <a:endParaRPr lang="en-IN" sz="900" dirty="0"/>
          </a:p>
        </p:txBody>
      </p:sp>
      <p:sp>
        <p:nvSpPr>
          <p:cNvPr id="56" name="TextBox 55">
            <a:extLst>
              <a:ext uri="{FF2B5EF4-FFF2-40B4-BE49-F238E27FC236}">
                <a16:creationId xmlns:a16="http://schemas.microsoft.com/office/drawing/2014/main" id="{DC7576E8-7A0A-7564-21D6-54F0A8602B97}"/>
              </a:ext>
            </a:extLst>
          </p:cNvPr>
          <p:cNvSpPr txBox="1"/>
          <p:nvPr/>
        </p:nvSpPr>
        <p:spPr>
          <a:xfrm>
            <a:off x="6395820" y="675250"/>
            <a:ext cx="1706118" cy="646331"/>
          </a:xfrm>
          <a:prstGeom prst="rect">
            <a:avLst/>
          </a:prstGeom>
          <a:noFill/>
        </p:spPr>
        <p:txBody>
          <a:bodyPr wrap="square" rtlCol="0">
            <a:spAutoFit/>
          </a:bodyPr>
          <a:lstStyle/>
          <a:p>
            <a:r>
              <a:rPr lang="en-GB" sz="900" dirty="0"/>
              <a:t>Remove the circle on top right.</a:t>
            </a:r>
          </a:p>
          <a:p>
            <a:r>
              <a:rPr lang="en-GB" sz="900" dirty="0"/>
              <a:t>Remove the &gt; symbol, once vehicle is crated, it cannot be edited / changed</a:t>
            </a:r>
            <a:endParaRPr lang="en-IN" sz="900" dirty="0"/>
          </a:p>
        </p:txBody>
      </p:sp>
      <p:cxnSp>
        <p:nvCxnSpPr>
          <p:cNvPr id="58" name="Straight Arrow Connector 57">
            <a:extLst>
              <a:ext uri="{FF2B5EF4-FFF2-40B4-BE49-F238E27FC236}">
                <a16:creationId xmlns:a16="http://schemas.microsoft.com/office/drawing/2014/main" id="{E121D2AA-7076-0623-369E-54ED31468AC4}"/>
              </a:ext>
            </a:extLst>
          </p:cNvPr>
          <p:cNvCxnSpPr/>
          <p:nvPr/>
        </p:nvCxnSpPr>
        <p:spPr>
          <a:xfrm>
            <a:off x="8101938" y="2438400"/>
            <a:ext cx="446750" cy="157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2E9DC56-BA86-CA50-2093-8A7C798B6E66}"/>
              </a:ext>
            </a:extLst>
          </p:cNvPr>
          <p:cNvSpPr txBox="1"/>
          <p:nvPr/>
        </p:nvSpPr>
        <p:spPr>
          <a:xfrm>
            <a:off x="8238688" y="684637"/>
            <a:ext cx="1706118" cy="507831"/>
          </a:xfrm>
          <a:prstGeom prst="rect">
            <a:avLst/>
          </a:prstGeom>
          <a:noFill/>
        </p:spPr>
        <p:txBody>
          <a:bodyPr wrap="square" rtlCol="0">
            <a:spAutoFit/>
          </a:bodyPr>
          <a:lstStyle/>
          <a:p>
            <a:r>
              <a:rPr lang="en-GB" sz="900" dirty="0"/>
              <a:t>when new vehicle is created, have blank page and say Add vehicle. </a:t>
            </a:r>
            <a:endParaRPr lang="en-IN" sz="900" dirty="0"/>
          </a:p>
        </p:txBody>
      </p:sp>
      <p:sp>
        <p:nvSpPr>
          <p:cNvPr id="60" name="TextBox 59">
            <a:extLst>
              <a:ext uri="{FF2B5EF4-FFF2-40B4-BE49-F238E27FC236}">
                <a16:creationId xmlns:a16="http://schemas.microsoft.com/office/drawing/2014/main" id="{06516BC2-4762-5C25-263D-1F95BBE8ADD0}"/>
              </a:ext>
            </a:extLst>
          </p:cNvPr>
          <p:cNvSpPr txBox="1"/>
          <p:nvPr/>
        </p:nvSpPr>
        <p:spPr>
          <a:xfrm>
            <a:off x="10081556" y="675249"/>
            <a:ext cx="1706118" cy="507831"/>
          </a:xfrm>
          <a:prstGeom prst="rect">
            <a:avLst/>
          </a:prstGeom>
          <a:noFill/>
        </p:spPr>
        <p:txBody>
          <a:bodyPr wrap="square" rtlCol="0">
            <a:spAutoFit/>
          </a:bodyPr>
          <a:lstStyle/>
          <a:p>
            <a:r>
              <a:rPr lang="en-GB" sz="900" dirty="0"/>
              <a:t>We shud have brands shown only once. Same with model, </a:t>
            </a:r>
            <a:r>
              <a:rPr lang="en-GB" sz="900" dirty="0" err="1"/>
              <a:t>submodel</a:t>
            </a:r>
            <a:r>
              <a:rPr lang="en-GB" sz="900" dirty="0"/>
              <a:t>, </a:t>
            </a:r>
            <a:r>
              <a:rPr lang="en-GB" sz="900" dirty="0" err="1"/>
              <a:t>modelyear</a:t>
            </a:r>
            <a:endParaRPr lang="en-IN" sz="900" dirty="0"/>
          </a:p>
        </p:txBody>
      </p:sp>
    </p:spTree>
    <p:extLst>
      <p:ext uri="{BB962C8B-B14F-4D97-AF65-F5344CB8AC3E}">
        <p14:creationId xmlns:p14="http://schemas.microsoft.com/office/powerpoint/2010/main" val="582619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ar service&#10;&#10;Description automatically generated with medium confidence">
            <a:extLst>
              <a:ext uri="{FF2B5EF4-FFF2-40B4-BE49-F238E27FC236}">
                <a16:creationId xmlns:a16="http://schemas.microsoft.com/office/drawing/2014/main" id="{D6E5D92D-D2F8-428F-86A7-C2A833980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033" y="1739705"/>
            <a:ext cx="1745097" cy="3877994"/>
          </a:xfrm>
          <a:prstGeom prst="rect">
            <a:avLst/>
          </a:prstGeom>
        </p:spPr>
      </p:pic>
      <p:pic>
        <p:nvPicPr>
          <p:cNvPr id="7" name="Picture 6" descr="A screenshot of a phone&#10;&#10;Description automatically generated with medium confidence">
            <a:extLst>
              <a:ext uri="{FF2B5EF4-FFF2-40B4-BE49-F238E27FC236}">
                <a16:creationId xmlns:a16="http://schemas.microsoft.com/office/drawing/2014/main" id="{0677FC4E-C23D-1A6D-2431-F1C2664945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7658" y="1737491"/>
            <a:ext cx="1745097" cy="3877994"/>
          </a:xfrm>
          <a:prstGeom prst="rect">
            <a:avLst/>
          </a:prstGeom>
        </p:spPr>
      </p:pic>
      <p:pic>
        <p:nvPicPr>
          <p:cNvPr id="9" name="Picture 8" descr="A screenshot of a phone&#10;&#10;Description automatically generated with medium confidence">
            <a:extLst>
              <a:ext uri="{FF2B5EF4-FFF2-40B4-BE49-F238E27FC236}">
                <a16:creationId xmlns:a16="http://schemas.microsoft.com/office/drawing/2014/main" id="{7E83B3AA-A5B1-4D18-B8F5-AAFEF0ACAC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9283" y="1775004"/>
            <a:ext cx="1745098" cy="3877995"/>
          </a:xfrm>
          <a:prstGeom prst="rect">
            <a:avLst/>
          </a:prstGeom>
        </p:spPr>
      </p:pic>
      <p:pic>
        <p:nvPicPr>
          <p:cNvPr id="11" name="Picture 10" descr="A screenshot of a phone&#10;&#10;Description automatically generated with medium confidence">
            <a:extLst>
              <a:ext uri="{FF2B5EF4-FFF2-40B4-BE49-F238E27FC236}">
                <a16:creationId xmlns:a16="http://schemas.microsoft.com/office/drawing/2014/main" id="{24F1FFC4-89DE-125F-F9FC-D15A8EF9F6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0908" y="1775004"/>
            <a:ext cx="1745098" cy="3877995"/>
          </a:xfrm>
          <a:prstGeom prst="rect">
            <a:avLst/>
          </a:prstGeom>
        </p:spPr>
      </p:pic>
      <p:pic>
        <p:nvPicPr>
          <p:cNvPr id="13" name="Picture 12" descr="A screenshot of a map&#10;&#10;Description automatically generated with medium confidence">
            <a:extLst>
              <a:ext uri="{FF2B5EF4-FFF2-40B4-BE49-F238E27FC236}">
                <a16:creationId xmlns:a16="http://schemas.microsoft.com/office/drawing/2014/main" id="{52070AB4-E711-46A9-4292-50989C29A1C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19707" y="1775003"/>
            <a:ext cx="1745098" cy="3877996"/>
          </a:xfrm>
          <a:prstGeom prst="rect">
            <a:avLst/>
          </a:prstGeom>
        </p:spPr>
      </p:pic>
      <p:pic>
        <p:nvPicPr>
          <p:cNvPr id="15" name="Picture 14" descr="A screenshot of a phone&#10;&#10;Description automatically generated with medium confidence">
            <a:extLst>
              <a:ext uri="{FF2B5EF4-FFF2-40B4-BE49-F238E27FC236}">
                <a16:creationId xmlns:a16="http://schemas.microsoft.com/office/drawing/2014/main" id="{ECFD1339-9B7F-6790-6459-3BE1D9C8D1C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48506" y="1775003"/>
            <a:ext cx="1754185" cy="3898189"/>
          </a:xfrm>
          <a:prstGeom prst="rect">
            <a:avLst/>
          </a:prstGeom>
        </p:spPr>
      </p:pic>
      <p:cxnSp>
        <p:nvCxnSpPr>
          <p:cNvPr id="17" name="Straight Arrow Connector 16">
            <a:extLst>
              <a:ext uri="{FF2B5EF4-FFF2-40B4-BE49-F238E27FC236}">
                <a16:creationId xmlns:a16="http://schemas.microsoft.com/office/drawing/2014/main" id="{B25FE9B8-5F2A-A1E0-0743-743B9C91DABB}"/>
              </a:ext>
            </a:extLst>
          </p:cNvPr>
          <p:cNvCxnSpPr>
            <a:endCxn id="7" idx="1"/>
          </p:cNvCxnSpPr>
          <p:nvPr/>
        </p:nvCxnSpPr>
        <p:spPr>
          <a:xfrm flipV="1">
            <a:off x="1664677" y="3676488"/>
            <a:ext cx="402981" cy="145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61FDF7B-4374-A719-6ED1-5A0E86630BC5}"/>
              </a:ext>
            </a:extLst>
          </p:cNvPr>
          <p:cNvCxnSpPr>
            <a:endCxn id="9" idx="1"/>
          </p:cNvCxnSpPr>
          <p:nvPr/>
        </p:nvCxnSpPr>
        <p:spPr>
          <a:xfrm flipV="1">
            <a:off x="3723249" y="3714002"/>
            <a:ext cx="206034" cy="1416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85C70BE-C40F-63EF-11CB-6B1400C30EDD}"/>
              </a:ext>
            </a:extLst>
          </p:cNvPr>
          <p:cNvCxnSpPr/>
          <p:nvPr/>
        </p:nvCxnSpPr>
        <p:spPr>
          <a:xfrm>
            <a:off x="5523914" y="2067951"/>
            <a:ext cx="370449" cy="370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43455DC-0EE4-C4F9-DC94-DAF85ADBB0A3}"/>
              </a:ext>
            </a:extLst>
          </p:cNvPr>
          <p:cNvCxnSpPr/>
          <p:nvPr/>
        </p:nvCxnSpPr>
        <p:spPr>
          <a:xfrm>
            <a:off x="5627077" y="1983545"/>
            <a:ext cx="2246141" cy="853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EEFC686-0F43-CC0C-B3D9-F6AAECFADF44}"/>
              </a:ext>
            </a:extLst>
          </p:cNvPr>
          <p:cNvCxnSpPr/>
          <p:nvPr/>
        </p:nvCxnSpPr>
        <p:spPr>
          <a:xfrm>
            <a:off x="5592114" y="1913206"/>
            <a:ext cx="4269338" cy="525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BC72563-D055-37F2-83E3-B29F0EC95565}"/>
              </a:ext>
            </a:extLst>
          </p:cNvPr>
          <p:cNvSpPr txBox="1"/>
          <p:nvPr/>
        </p:nvSpPr>
        <p:spPr>
          <a:xfrm>
            <a:off x="245012" y="455471"/>
            <a:ext cx="1706118" cy="1061829"/>
          </a:xfrm>
          <a:prstGeom prst="rect">
            <a:avLst/>
          </a:prstGeom>
          <a:noFill/>
        </p:spPr>
        <p:txBody>
          <a:bodyPr wrap="square" rtlCol="0">
            <a:spAutoFit/>
          </a:bodyPr>
          <a:lstStyle/>
          <a:p>
            <a:r>
              <a:rPr lang="en-GB" sz="900" dirty="0"/>
              <a:t>Remove Trips. Settings and logout from here. First line would have Wikitek Mechanik, Mobitek Mechanik, RSAngel Mechanik</a:t>
            </a:r>
          </a:p>
          <a:p>
            <a:r>
              <a:rPr lang="en-GB" sz="900" dirty="0"/>
              <a:t>Second line would have Self Diagnose</a:t>
            </a:r>
            <a:endParaRPr lang="en-IN" sz="900" dirty="0"/>
          </a:p>
        </p:txBody>
      </p:sp>
      <p:sp>
        <p:nvSpPr>
          <p:cNvPr id="28" name="TextBox 27">
            <a:extLst>
              <a:ext uri="{FF2B5EF4-FFF2-40B4-BE49-F238E27FC236}">
                <a16:creationId xmlns:a16="http://schemas.microsoft.com/office/drawing/2014/main" id="{BAD0AFF0-89B2-4BA6-5132-1A1A29D59CAF}"/>
              </a:ext>
            </a:extLst>
          </p:cNvPr>
          <p:cNvSpPr txBox="1"/>
          <p:nvPr/>
        </p:nvSpPr>
        <p:spPr>
          <a:xfrm>
            <a:off x="2106637" y="455471"/>
            <a:ext cx="1706118" cy="507831"/>
          </a:xfrm>
          <a:prstGeom prst="rect">
            <a:avLst/>
          </a:prstGeom>
          <a:noFill/>
        </p:spPr>
        <p:txBody>
          <a:bodyPr wrap="square" rtlCol="0">
            <a:spAutoFit/>
          </a:bodyPr>
          <a:lstStyle/>
          <a:p>
            <a:r>
              <a:rPr lang="en-GB" sz="900" dirty="0"/>
              <a:t>Based on which one is selected, show only those service ticket (by user type)</a:t>
            </a:r>
            <a:endParaRPr lang="en-IN" sz="900" dirty="0"/>
          </a:p>
        </p:txBody>
      </p:sp>
      <p:sp>
        <p:nvSpPr>
          <p:cNvPr id="29" name="TextBox 28">
            <a:extLst>
              <a:ext uri="{FF2B5EF4-FFF2-40B4-BE49-F238E27FC236}">
                <a16:creationId xmlns:a16="http://schemas.microsoft.com/office/drawing/2014/main" id="{9871A7F1-FFFC-7B78-F1BE-6E321AD0C8E8}"/>
              </a:ext>
            </a:extLst>
          </p:cNvPr>
          <p:cNvSpPr txBox="1"/>
          <p:nvPr/>
        </p:nvSpPr>
        <p:spPr>
          <a:xfrm>
            <a:off x="3929283" y="455471"/>
            <a:ext cx="1706118" cy="1338828"/>
          </a:xfrm>
          <a:prstGeom prst="rect">
            <a:avLst/>
          </a:prstGeom>
          <a:noFill/>
        </p:spPr>
        <p:txBody>
          <a:bodyPr wrap="square" rtlCol="0">
            <a:spAutoFit/>
          </a:bodyPr>
          <a:lstStyle/>
          <a:p>
            <a:r>
              <a:rPr lang="en-GB" sz="900" dirty="0"/>
              <a:t>Based on which user type is selected, show appropriate pic on top right. Remove the link from that. Show only those user types on map. Below remove the 3 icons. And have book nearest, and book selected only. Once this is clicked, display next service detail page</a:t>
            </a:r>
            <a:endParaRPr lang="en-IN" sz="900" dirty="0"/>
          </a:p>
        </p:txBody>
      </p:sp>
      <p:sp>
        <p:nvSpPr>
          <p:cNvPr id="30" name="TextBox 29">
            <a:extLst>
              <a:ext uri="{FF2B5EF4-FFF2-40B4-BE49-F238E27FC236}">
                <a16:creationId xmlns:a16="http://schemas.microsoft.com/office/drawing/2014/main" id="{991A9F47-C5D1-436A-9FC5-6C3327BD3B41}"/>
              </a:ext>
            </a:extLst>
          </p:cNvPr>
          <p:cNvSpPr txBox="1"/>
          <p:nvPr/>
        </p:nvSpPr>
        <p:spPr>
          <a:xfrm>
            <a:off x="5810398" y="556347"/>
            <a:ext cx="5392293" cy="923330"/>
          </a:xfrm>
          <a:prstGeom prst="rect">
            <a:avLst/>
          </a:prstGeom>
          <a:noFill/>
        </p:spPr>
        <p:txBody>
          <a:bodyPr wrap="square" rtlCol="0">
            <a:spAutoFit/>
          </a:bodyPr>
          <a:lstStyle/>
          <a:p>
            <a:r>
              <a:rPr lang="en-GB" sz="900" dirty="0"/>
              <a:t>Based on which user type is selected, show appropriate pic on top right. Remove the link from that. Show only those user types on map. Below remove the 3 icons. And have book nearest, and book selected only. If picture not attached, show workshop icon here. Map should show route from current to workshop. If pickup / drop enabled, add date and time. Select one service type and one or more symptoms</a:t>
            </a:r>
          </a:p>
          <a:p>
            <a:endParaRPr lang="en-GB" sz="900" dirty="0"/>
          </a:p>
          <a:p>
            <a:r>
              <a:rPr lang="en-GB" sz="900" dirty="0"/>
              <a:t>In case on mobitek / </a:t>
            </a:r>
            <a:r>
              <a:rPr lang="en-GB" sz="900" dirty="0" err="1"/>
              <a:t>rsangel</a:t>
            </a:r>
            <a:r>
              <a:rPr lang="en-GB" sz="900" dirty="0"/>
              <a:t>, only service date and time would be shown.</a:t>
            </a:r>
            <a:endParaRPr lang="en-IN" sz="900" dirty="0"/>
          </a:p>
        </p:txBody>
      </p:sp>
      <p:sp>
        <p:nvSpPr>
          <p:cNvPr id="31" name="TextBox 30">
            <a:extLst>
              <a:ext uri="{FF2B5EF4-FFF2-40B4-BE49-F238E27FC236}">
                <a16:creationId xmlns:a16="http://schemas.microsoft.com/office/drawing/2014/main" id="{0EC8E7F1-F7D0-4645-EE24-4C8874317F71}"/>
              </a:ext>
            </a:extLst>
          </p:cNvPr>
          <p:cNvSpPr txBox="1"/>
          <p:nvPr/>
        </p:nvSpPr>
        <p:spPr>
          <a:xfrm>
            <a:off x="6241387" y="2172999"/>
            <a:ext cx="1103187" cy="577081"/>
          </a:xfrm>
          <a:prstGeom prst="rect">
            <a:avLst/>
          </a:prstGeom>
          <a:noFill/>
        </p:spPr>
        <p:txBody>
          <a:bodyPr wrap="none" rtlCol="0">
            <a:spAutoFit/>
          </a:bodyPr>
          <a:lstStyle/>
          <a:p>
            <a:r>
              <a:rPr lang="en-GB" sz="1050" dirty="0"/>
              <a:t>Workshop ID</a:t>
            </a:r>
          </a:p>
          <a:p>
            <a:r>
              <a:rPr lang="en-GB" sz="1050" dirty="0"/>
              <a:t>Workshop Name</a:t>
            </a:r>
          </a:p>
          <a:p>
            <a:r>
              <a:rPr lang="en-GB" sz="1050" dirty="0"/>
              <a:t>Address:</a:t>
            </a:r>
          </a:p>
        </p:txBody>
      </p:sp>
      <p:sp>
        <p:nvSpPr>
          <p:cNvPr id="32" name="TextBox 31">
            <a:extLst>
              <a:ext uri="{FF2B5EF4-FFF2-40B4-BE49-F238E27FC236}">
                <a16:creationId xmlns:a16="http://schemas.microsoft.com/office/drawing/2014/main" id="{943BAACB-E986-682D-CD63-CB26AA268165}"/>
              </a:ext>
            </a:extLst>
          </p:cNvPr>
          <p:cNvSpPr txBox="1"/>
          <p:nvPr/>
        </p:nvSpPr>
        <p:spPr>
          <a:xfrm flipH="1">
            <a:off x="3431344" y="5945945"/>
            <a:ext cx="3189850" cy="369332"/>
          </a:xfrm>
          <a:prstGeom prst="rect">
            <a:avLst/>
          </a:prstGeom>
          <a:noFill/>
        </p:spPr>
        <p:txBody>
          <a:bodyPr wrap="square" rtlCol="0">
            <a:spAutoFit/>
          </a:bodyPr>
          <a:lstStyle/>
          <a:p>
            <a:r>
              <a:rPr lang="en-GB" dirty="0"/>
              <a:t>This will book the service ticket</a:t>
            </a:r>
            <a:endParaRPr lang="en-IN" dirty="0"/>
          </a:p>
        </p:txBody>
      </p:sp>
    </p:spTree>
    <p:extLst>
      <p:ext uri="{BB962C8B-B14F-4D97-AF65-F5344CB8AC3E}">
        <p14:creationId xmlns:p14="http://schemas.microsoft.com/office/powerpoint/2010/main" val="2799142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map&#10;&#10;Description automatically generated with medium confidence">
            <a:extLst>
              <a:ext uri="{FF2B5EF4-FFF2-40B4-BE49-F238E27FC236}">
                <a16:creationId xmlns:a16="http://schemas.microsoft.com/office/drawing/2014/main" id="{07A526A7-B8DA-7408-F24A-291F283751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678" y="1981415"/>
            <a:ext cx="1745098" cy="3877996"/>
          </a:xfrm>
          <a:prstGeom prst="rect">
            <a:avLst/>
          </a:prstGeom>
        </p:spPr>
      </p:pic>
      <p:sp>
        <p:nvSpPr>
          <p:cNvPr id="5" name="TextBox 4">
            <a:extLst>
              <a:ext uri="{FF2B5EF4-FFF2-40B4-BE49-F238E27FC236}">
                <a16:creationId xmlns:a16="http://schemas.microsoft.com/office/drawing/2014/main" id="{7104E179-653D-6759-2E3F-3166B11DA43A}"/>
              </a:ext>
            </a:extLst>
          </p:cNvPr>
          <p:cNvSpPr txBox="1"/>
          <p:nvPr/>
        </p:nvSpPr>
        <p:spPr>
          <a:xfrm>
            <a:off x="328245" y="-23447"/>
            <a:ext cx="1931963" cy="1892826"/>
          </a:xfrm>
          <a:prstGeom prst="rect">
            <a:avLst/>
          </a:prstGeom>
          <a:noFill/>
        </p:spPr>
        <p:txBody>
          <a:bodyPr wrap="square" rtlCol="0">
            <a:spAutoFit/>
          </a:bodyPr>
          <a:lstStyle/>
          <a:p>
            <a:r>
              <a:rPr lang="en-GB" sz="900" dirty="0"/>
              <a:t>Shud be able to add multiple symptoms and multiple services. By default immediate clicked and current date and time should show up but disabled, if Immediate disabled, current date time can be changed. Remove mobile number from these pages and replace with Rating (5 star). We will introduce soon in the backend. Get rid of + buttons. We shud be able to add multiple in the same box (with search)</a:t>
            </a:r>
            <a:endParaRPr lang="en-IN" sz="900" dirty="0"/>
          </a:p>
        </p:txBody>
      </p:sp>
      <p:sp>
        <p:nvSpPr>
          <p:cNvPr id="10" name="TextBox 9">
            <a:extLst>
              <a:ext uri="{FF2B5EF4-FFF2-40B4-BE49-F238E27FC236}">
                <a16:creationId xmlns:a16="http://schemas.microsoft.com/office/drawing/2014/main" id="{82BCC79A-C285-C611-4898-84725F9564D0}"/>
              </a:ext>
            </a:extLst>
          </p:cNvPr>
          <p:cNvSpPr txBox="1"/>
          <p:nvPr/>
        </p:nvSpPr>
        <p:spPr>
          <a:xfrm>
            <a:off x="5441084" y="210441"/>
            <a:ext cx="1931963" cy="338554"/>
          </a:xfrm>
          <a:prstGeom prst="rect">
            <a:avLst/>
          </a:prstGeom>
          <a:noFill/>
        </p:spPr>
        <p:txBody>
          <a:bodyPr wrap="square" rtlCol="0">
            <a:spAutoFit/>
          </a:bodyPr>
          <a:lstStyle/>
          <a:p>
            <a:r>
              <a:rPr lang="en-GB" sz="800" dirty="0"/>
              <a:t>Map should show the vehicle that is book in moving condition. </a:t>
            </a:r>
            <a:endParaRPr lang="en-IN" sz="800" dirty="0"/>
          </a:p>
        </p:txBody>
      </p:sp>
      <p:pic>
        <p:nvPicPr>
          <p:cNvPr id="1073" name="Picture 1072" descr="A screenshot of a phone&#10;&#10;Description automatically generated with medium confidence">
            <a:extLst>
              <a:ext uri="{FF2B5EF4-FFF2-40B4-BE49-F238E27FC236}">
                <a16:creationId xmlns:a16="http://schemas.microsoft.com/office/drawing/2014/main" id="{A80002CC-E8BB-938A-632F-50BD0F394C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3135" y="1981415"/>
            <a:ext cx="1745097" cy="3877994"/>
          </a:xfrm>
          <a:prstGeom prst="rect">
            <a:avLst/>
          </a:prstGeom>
        </p:spPr>
      </p:pic>
      <p:cxnSp>
        <p:nvCxnSpPr>
          <p:cNvPr id="1075" name="Straight Arrow Connector 1074">
            <a:extLst>
              <a:ext uri="{FF2B5EF4-FFF2-40B4-BE49-F238E27FC236}">
                <a16:creationId xmlns:a16="http://schemas.microsoft.com/office/drawing/2014/main" id="{FFEF67D4-5A55-24A1-917A-98E1DDCEF317}"/>
              </a:ext>
            </a:extLst>
          </p:cNvPr>
          <p:cNvCxnSpPr/>
          <p:nvPr/>
        </p:nvCxnSpPr>
        <p:spPr>
          <a:xfrm>
            <a:off x="3798277" y="2607212"/>
            <a:ext cx="1570892" cy="337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6" name="TextBox 1075">
            <a:extLst>
              <a:ext uri="{FF2B5EF4-FFF2-40B4-BE49-F238E27FC236}">
                <a16:creationId xmlns:a16="http://schemas.microsoft.com/office/drawing/2014/main" id="{78A97F54-F489-A9D0-3578-11367918B850}"/>
              </a:ext>
            </a:extLst>
          </p:cNvPr>
          <p:cNvSpPr txBox="1"/>
          <p:nvPr/>
        </p:nvSpPr>
        <p:spPr>
          <a:xfrm>
            <a:off x="2573155" y="926021"/>
            <a:ext cx="1685077" cy="261610"/>
          </a:xfrm>
          <a:prstGeom prst="rect">
            <a:avLst/>
          </a:prstGeom>
          <a:noFill/>
        </p:spPr>
        <p:txBody>
          <a:bodyPr wrap="none" rtlCol="0">
            <a:spAutoFit/>
          </a:bodyPr>
          <a:lstStyle/>
          <a:p>
            <a:r>
              <a:rPr lang="en-GB" sz="1100" dirty="0"/>
              <a:t>Opening existing job cards</a:t>
            </a:r>
            <a:endParaRPr lang="en-IN" sz="1100" dirty="0"/>
          </a:p>
        </p:txBody>
      </p:sp>
      <p:sp>
        <p:nvSpPr>
          <p:cNvPr id="2" name="Rectangle 1">
            <a:extLst>
              <a:ext uri="{FF2B5EF4-FFF2-40B4-BE49-F238E27FC236}">
                <a16:creationId xmlns:a16="http://schemas.microsoft.com/office/drawing/2014/main" id="{D1529C25-663E-3793-2D90-4988958295BB}"/>
              </a:ext>
            </a:extLst>
          </p:cNvPr>
          <p:cNvSpPr/>
          <p:nvPr/>
        </p:nvSpPr>
        <p:spPr>
          <a:xfrm>
            <a:off x="5441084" y="2069565"/>
            <a:ext cx="1745097" cy="3877994"/>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a:t>Map view with the vehicle moving</a:t>
            </a:r>
            <a:endParaRPr lang="en-IN" dirty="0"/>
          </a:p>
        </p:txBody>
      </p:sp>
      <p:sp>
        <p:nvSpPr>
          <p:cNvPr id="3" name="Rectangle 2">
            <a:extLst>
              <a:ext uri="{FF2B5EF4-FFF2-40B4-BE49-F238E27FC236}">
                <a16:creationId xmlns:a16="http://schemas.microsoft.com/office/drawing/2014/main" id="{2EA5119B-66B0-A2BF-62C7-0ACDE9A22412}"/>
              </a:ext>
            </a:extLst>
          </p:cNvPr>
          <p:cNvSpPr/>
          <p:nvPr/>
        </p:nvSpPr>
        <p:spPr>
          <a:xfrm>
            <a:off x="5441084" y="2069565"/>
            <a:ext cx="1745097" cy="39133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err="1"/>
              <a:t>JCxxx</a:t>
            </a:r>
            <a:endParaRPr lang="en-IN" dirty="0"/>
          </a:p>
        </p:txBody>
      </p:sp>
      <p:sp>
        <p:nvSpPr>
          <p:cNvPr id="6" name="Rectangle 5">
            <a:extLst>
              <a:ext uri="{FF2B5EF4-FFF2-40B4-BE49-F238E27FC236}">
                <a16:creationId xmlns:a16="http://schemas.microsoft.com/office/drawing/2014/main" id="{E7DDAB33-B009-9949-076A-CB0A7A04011E}"/>
              </a:ext>
            </a:extLst>
          </p:cNvPr>
          <p:cNvSpPr/>
          <p:nvPr/>
        </p:nvSpPr>
        <p:spPr>
          <a:xfrm>
            <a:off x="5441084" y="5513590"/>
            <a:ext cx="1745097" cy="433969"/>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800" dirty="0" err="1"/>
              <a:t>JCxxx</a:t>
            </a:r>
            <a:r>
              <a:rPr lang="en-GB" sz="800" dirty="0"/>
              <a:t>	         &lt;Status&gt;</a:t>
            </a:r>
          </a:p>
          <a:p>
            <a:pPr algn="ctr"/>
            <a:r>
              <a:rPr lang="en-GB" sz="800" dirty="0"/>
              <a:t>&lt;Veh Reg No&gt;   &lt;Technician Name&gt;</a:t>
            </a:r>
            <a:endParaRPr lang="en-IN" sz="800" dirty="0"/>
          </a:p>
        </p:txBody>
      </p:sp>
      <p:cxnSp>
        <p:nvCxnSpPr>
          <p:cNvPr id="8" name="Straight Arrow Connector 7">
            <a:extLst>
              <a:ext uri="{FF2B5EF4-FFF2-40B4-BE49-F238E27FC236}">
                <a16:creationId xmlns:a16="http://schemas.microsoft.com/office/drawing/2014/main" id="{5635DDB2-7DA0-A583-4A30-20734AA1A083}"/>
              </a:ext>
            </a:extLst>
          </p:cNvPr>
          <p:cNvCxnSpPr/>
          <p:nvPr/>
        </p:nvCxnSpPr>
        <p:spPr>
          <a:xfrm flipV="1">
            <a:off x="7338646" y="4768948"/>
            <a:ext cx="0" cy="905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8E9B935-D40A-3843-C18E-CEA22F06FF64}"/>
              </a:ext>
            </a:extLst>
          </p:cNvPr>
          <p:cNvSpPr txBox="1"/>
          <p:nvPr/>
        </p:nvSpPr>
        <p:spPr>
          <a:xfrm>
            <a:off x="7373048" y="5031545"/>
            <a:ext cx="1325476" cy="577081"/>
          </a:xfrm>
          <a:prstGeom prst="rect">
            <a:avLst/>
          </a:prstGeom>
          <a:noFill/>
        </p:spPr>
        <p:txBody>
          <a:bodyPr wrap="square" rtlCol="0">
            <a:spAutoFit/>
          </a:bodyPr>
          <a:lstStyle/>
          <a:p>
            <a:r>
              <a:rPr lang="en-GB" sz="1050" dirty="0"/>
              <a:t>Move up to do any action and look at details</a:t>
            </a:r>
            <a:endParaRPr lang="en-IN" sz="1050" dirty="0"/>
          </a:p>
        </p:txBody>
      </p:sp>
      <p:sp>
        <p:nvSpPr>
          <p:cNvPr id="12" name="TextBox 11">
            <a:extLst>
              <a:ext uri="{FF2B5EF4-FFF2-40B4-BE49-F238E27FC236}">
                <a16:creationId xmlns:a16="http://schemas.microsoft.com/office/drawing/2014/main" id="{91FA3686-3C4A-8FFD-5CA8-31DDAF83AA33}"/>
              </a:ext>
            </a:extLst>
          </p:cNvPr>
          <p:cNvSpPr txBox="1"/>
          <p:nvPr/>
        </p:nvSpPr>
        <p:spPr>
          <a:xfrm rot="10800000">
            <a:off x="6026855" y="5468964"/>
            <a:ext cx="380210" cy="261610"/>
          </a:xfrm>
          <a:prstGeom prst="rect">
            <a:avLst/>
          </a:prstGeom>
          <a:noFill/>
        </p:spPr>
        <p:txBody>
          <a:bodyPr wrap="square" rtlCol="0">
            <a:spAutoFit/>
          </a:bodyPr>
          <a:lstStyle/>
          <a:p>
            <a:r>
              <a:rPr lang="en-GB" sz="1050" dirty="0"/>
              <a:t>V</a:t>
            </a:r>
            <a:endParaRPr lang="en-IN" sz="1050" dirty="0"/>
          </a:p>
        </p:txBody>
      </p:sp>
      <p:sp>
        <p:nvSpPr>
          <p:cNvPr id="13" name="TextBox 12">
            <a:extLst>
              <a:ext uri="{FF2B5EF4-FFF2-40B4-BE49-F238E27FC236}">
                <a16:creationId xmlns:a16="http://schemas.microsoft.com/office/drawing/2014/main" id="{C80BB63D-B873-06D1-89D9-3DF6DEE67C99}"/>
              </a:ext>
            </a:extLst>
          </p:cNvPr>
          <p:cNvSpPr txBox="1"/>
          <p:nvPr/>
        </p:nvSpPr>
        <p:spPr>
          <a:xfrm>
            <a:off x="7271234" y="4155665"/>
            <a:ext cx="2854580" cy="307777"/>
          </a:xfrm>
          <a:prstGeom prst="rect">
            <a:avLst/>
          </a:prstGeom>
          <a:noFill/>
        </p:spPr>
        <p:txBody>
          <a:bodyPr wrap="square" rtlCol="0">
            <a:spAutoFit/>
          </a:bodyPr>
          <a:lstStyle/>
          <a:p>
            <a:r>
              <a:rPr lang="en-GB" sz="700" dirty="0"/>
              <a:t>For Status: Pickup (Closed), Action – Approve Job Card / Reject Job Card at the end</a:t>
            </a:r>
            <a:endParaRPr lang="en-IN" sz="700" dirty="0"/>
          </a:p>
        </p:txBody>
      </p:sp>
      <p:cxnSp>
        <p:nvCxnSpPr>
          <p:cNvPr id="15" name="Straight Arrow Connector 14">
            <a:extLst>
              <a:ext uri="{FF2B5EF4-FFF2-40B4-BE49-F238E27FC236}">
                <a16:creationId xmlns:a16="http://schemas.microsoft.com/office/drawing/2014/main" id="{541D8A26-C159-6D46-8DC4-55AC47FAD2D2}"/>
              </a:ext>
            </a:extLst>
          </p:cNvPr>
          <p:cNvCxnSpPr/>
          <p:nvPr/>
        </p:nvCxnSpPr>
        <p:spPr>
          <a:xfrm flipH="1">
            <a:off x="6313632" y="4384431"/>
            <a:ext cx="2014442" cy="105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1109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5C3F9-1AF3-4A3F-9482-AA684B0FED58}"/>
              </a:ext>
            </a:extLst>
          </p:cNvPr>
          <p:cNvSpPr>
            <a:spLocks noGrp="1"/>
          </p:cNvSpPr>
          <p:nvPr>
            <p:ph type="title"/>
          </p:nvPr>
        </p:nvSpPr>
        <p:spPr>
          <a:xfrm>
            <a:off x="795997" y="2766218"/>
            <a:ext cx="10515600" cy="1325563"/>
          </a:xfrm>
        </p:spPr>
        <p:txBody>
          <a:bodyPr/>
          <a:lstStyle/>
          <a:p>
            <a:r>
              <a:rPr lang="en-GB" dirty="0"/>
              <a:t>wikitek1</a:t>
            </a:r>
            <a:endParaRPr lang="en-IN" dirty="0"/>
          </a:p>
        </p:txBody>
      </p:sp>
    </p:spTree>
    <p:extLst>
      <p:ext uri="{BB962C8B-B14F-4D97-AF65-F5344CB8AC3E}">
        <p14:creationId xmlns:p14="http://schemas.microsoft.com/office/powerpoint/2010/main" val="3932758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D671AA-9572-AD58-7D8C-F6C4398E8A87}"/>
              </a:ext>
            </a:extLst>
          </p:cNvPr>
          <p:cNvSpPr/>
          <p:nvPr/>
        </p:nvSpPr>
        <p:spPr>
          <a:xfrm>
            <a:off x="3615469" y="562110"/>
            <a:ext cx="2433710" cy="6074760"/>
          </a:xfrm>
          <a:prstGeom prst="rect">
            <a:avLst/>
          </a:prstGeom>
          <a:ln>
            <a:solidFill>
              <a:srgbClr val="70AD47"/>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a:t>Map of the vehicle moving</a:t>
            </a:r>
            <a:endParaRPr lang="en-IN" dirty="0"/>
          </a:p>
        </p:txBody>
      </p:sp>
      <p:sp>
        <p:nvSpPr>
          <p:cNvPr id="3" name="Rectangle 2">
            <a:extLst>
              <a:ext uri="{FF2B5EF4-FFF2-40B4-BE49-F238E27FC236}">
                <a16:creationId xmlns:a16="http://schemas.microsoft.com/office/drawing/2014/main" id="{BFA67004-8E0C-542A-1D80-C6B5B7BC901B}"/>
              </a:ext>
            </a:extLst>
          </p:cNvPr>
          <p:cNvSpPr/>
          <p:nvPr/>
        </p:nvSpPr>
        <p:spPr>
          <a:xfrm>
            <a:off x="3615469" y="562110"/>
            <a:ext cx="2433710" cy="454856"/>
          </a:xfrm>
          <a:prstGeom prst="rect">
            <a:avLst/>
          </a:prstGeom>
          <a:solidFill>
            <a:srgbClr val="70AD47"/>
          </a:solidFill>
          <a:ln>
            <a:solidFill>
              <a:srgbClr val="70AD47"/>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1200" dirty="0"/>
          </a:p>
        </p:txBody>
      </p:sp>
      <p:sp>
        <p:nvSpPr>
          <p:cNvPr id="4" name="TextBox 3">
            <a:extLst>
              <a:ext uri="{FF2B5EF4-FFF2-40B4-BE49-F238E27FC236}">
                <a16:creationId xmlns:a16="http://schemas.microsoft.com/office/drawing/2014/main" id="{8EEECEB5-F068-30BE-BBE9-D08426B04969}"/>
              </a:ext>
            </a:extLst>
          </p:cNvPr>
          <p:cNvSpPr txBox="1"/>
          <p:nvPr/>
        </p:nvSpPr>
        <p:spPr>
          <a:xfrm>
            <a:off x="3928790" y="586079"/>
            <a:ext cx="992579" cy="430887"/>
          </a:xfrm>
          <a:prstGeom prst="rect">
            <a:avLst/>
          </a:prstGeom>
          <a:noFill/>
        </p:spPr>
        <p:txBody>
          <a:bodyPr wrap="none" rtlCol="0">
            <a:spAutoFit/>
          </a:bodyPr>
          <a:lstStyle/>
          <a:p>
            <a:r>
              <a:rPr lang="en-GB" sz="1100" dirty="0" err="1">
                <a:solidFill>
                  <a:schemeClr val="bg1"/>
                </a:solidFill>
              </a:rPr>
              <a:t>JCxxx</a:t>
            </a:r>
            <a:r>
              <a:rPr lang="en-GB" sz="1100" dirty="0">
                <a:solidFill>
                  <a:schemeClr val="bg1"/>
                </a:solidFill>
              </a:rPr>
              <a:t> (Status)</a:t>
            </a:r>
          </a:p>
          <a:p>
            <a:r>
              <a:rPr lang="en-GB" sz="1100" dirty="0">
                <a:solidFill>
                  <a:schemeClr val="bg1"/>
                </a:solidFill>
              </a:rPr>
              <a:t>&lt;Veh Reg No&gt;</a:t>
            </a:r>
            <a:endParaRPr lang="en-IN" sz="1100" dirty="0">
              <a:solidFill>
                <a:schemeClr val="bg1"/>
              </a:solidFill>
            </a:endParaRPr>
          </a:p>
        </p:txBody>
      </p:sp>
      <p:pic>
        <p:nvPicPr>
          <p:cNvPr id="2050" name="Picture 2" descr="Back Button - Free arrows icons">
            <a:extLst>
              <a:ext uri="{FF2B5EF4-FFF2-40B4-BE49-F238E27FC236}">
                <a16:creationId xmlns:a16="http://schemas.microsoft.com/office/drawing/2014/main" id="{04DBE322-8D67-6FDD-A83D-A99510BC1A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6815" y="665534"/>
            <a:ext cx="271975" cy="271975"/>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Rounded Corners 20">
            <a:extLst>
              <a:ext uri="{FF2B5EF4-FFF2-40B4-BE49-F238E27FC236}">
                <a16:creationId xmlns:a16="http://schemas.microsoft.com/office/drawing/2014/main" id="{A83E85A9-F8B0-065B-43EA-E452F49BFDBC}"/>
              </a:ext>
            </a:extLst>
          </p:cNvPr>
          <p:cNvSpPr/>
          <p:nvPr/>
        </p:nvSpPr>
        <p:spPr>
          <a:xfrm>
            <a:off x="3615469" y="6096000"/>
            <a:ext cx="2433710" cy="534464"/>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2048" name="Picture 2047" descr="A screenshot of a phone&#10;&#10;Description automatically generated with medium confidence">
            <a:extLst>
              <a:ext uri="{FF2B5EF4-FFF2-40B4-BE49-F238E27FC236}">
                <a16:creationId xmlns:a16="http://schemas.microsoft.com/office/drawing/2014/main" id="{3211C9E6-8495-42AF-902C-E420239A9D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460" y="509994"/>
            <a:ext cx="2723734" cy="6052744"/>
          </a:xfrm>
          <a:prstGeom prst="rect">
            <a:avLst/>
          </a:prstGeom>
        </p:spPr>
      </p:pic>
      <p:sp>
        <p:nvSpPr>
          <p:cNvPr id="9" name="TextBox 8">
            <a:extLst>
              <a:ext uri="{FF2B5EF4-FFF2-40B4-BE49-F238E27FC236}">
                <a16:creationId xmlns:a16="http://schemas.microsoft.com/office/drawing/2014/main" id="{6F3CABCF-D798-7255-0784-7C21A1A53EFD}"/>
              </a:ext>
            </a:extLst>
          </p:cNvPr>
          <p:cNvSpPr txBox="1"/>
          <p:nvPr/>
        </p:nvSpPr>
        <p:spPr>
          <a:xfrm>
            <a:off x="3591739" y="6169491"/>
            <a:ext cx="1207382" cy="415498"/>
          </a:xfrm>
          <a:prstGeom prst="rect">
            <a:avLst/>
          </a:prstGeom>
          <a:noFill/>
        </p:spPr>
        <p:txBody>
          <a:bodyPr wrap="none" rtlCol="0">
            <a:spAutoFit/>
          </a:bodyPr>
          <a:lstStyle/>
          <a:p>
            <a:r>
              <a:rPr lang="en-GB" sz="1050" dirty="0"/>
              <a:t>&lt;Customer Name&gt;</a:t>
            </a:r>
          </a:p>
          <a:p>
            <a:r>
              <a:rPr lang="en-GB" sz="1050" dirty="0"/>
              <a:t>&lt;Mobile No&gt;</a:t>
            </a:r>
            <a:endParaRPr lang="en-IN" sz="1050" dirty="0"/>
          </a:p>
        </p:txBody>
      </p:sp>
      <p:pic>
        <p:nvPicPr>
          <p:cNvPr id="1026" name="Picture 2" descr="World Phone Call Button - Add a floating phone or 'call us ...">
            <a:extLst>
              <a:ext uri="{FF2B5EF4-FFF2-40B4-BE49-F238E27FC236}">
                <a16:creationId xmlns:a16="http://schemas.microsoft.com/office/drawing/2014/main" id="{1E0F5C29-75B3-2D8B-F297-99B0DC656A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6181" y="6263834"/>
            <a:ext cx="295262" cy="29526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ECA9E37E-8C0A-8A87-C88A-6E24848BE32F}"/>
              </a:ext>
            </a:extLst>
          </p:cNvPr>
          <p:cNvSpPr/>
          <p:nvPr/>
        </p:nvSpPr>
        <p:spPr>
          <a:xfrm>
            <a:off x="749460" y="703385"/>
            <a:ext cx="2720998" cy="33754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200" dirty="0"/>
              <a:t>Vehicle Service</a:t>
            </a:r>
            <a:endParaRPr lang="en-IN" sz="1200" dirty="0"/>
          </a:p>
        </p:txBody>
      </p:sp>
      <p:pic>
        <p:nvPicPr>
          <p:cNvPr id="11" name="Picture 2" descr="Back Button - Free arrows icons">
            <a:extLst>
              <a:ext uri="{FF2B5EF4-FFF2-40B4-BE49-F238E27FC236}">
                <a16:creationId xmlns:a16="http://schemas.microsoft.com/office/drawing/2014/main" id="{E2416382-5125-AC39-845F-EFB96C2001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952" y="736171"/>
            <a:ext cx="271975" cy="271975"/>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a:extLst>
              <a:ext uri="{FF2B5EF4-FFF2-40B4-BE49-F238E27FC236}">
                <a16:creationId xmlns:a16="http://schemas.microsoft.com/office/drawing/2014/main" id="{F9A77391-376A-3511-D27E-3BE5A7CB7BF2}"/>
              </a:ext>
            </a:extLst>
          </p:cNvPr>
          <p:cNvSpPr/>
          <p:nvPr/>
        </p:nvSpPr>
        <p:spPr>
          <a:xfrm>
            <a:off x="2996418" y="5800578"/>
            <a:ext cx="375138" cy="3540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a:t>
            </a:r>
            <a:endParaRPr lang="en-IN" dirty="0"/>
          </a:p>
        </p:txBody>
      </p:sp>
      <p:sp>
        <p:nvSpPr>
          <p:cNvPr id="30" name="TextBox 29">
            <a:extLst>
              <a:ext uri="{FF2B5EF4-FFF2-40B4-BE49-F238E27FC236}">
                <a16:creationId xmlns:a16="http://schemas.microsoft.com/office/drawing/2014/main" id="{28372515-ED7E-15DE-21DC-63845FA3298D}"/>
              </a:ext>
            </a:extLst>
          </p:cNvPr>
          <p:cNvSpPr txBox="1"/>
          <p:nvPr/>
        </p:nvSpPr>
        <p:spPr>
          <a:xfrm>
            <a:off x="332935" y="168812"/>
            <a:ext cx="959365" cy="369332"/>
          </a:xfrm>
          <a:prstGeom prst="rect">
            <a:avLst/>
          </a:prstGeom>
          <a:noFill/>
        </p:spPr>
        <p:txBody>
          <a:bodyPr wrap="none" rtlCol="0">
            <a:spAutoFit/>
          </a:bodyPr>
          <a:lstStyle/>
          <a:p>
            <a:r>
              <a:rPr lang="en-GB" b="1" dirty="0"/>
              <a:t>RSAngel</a:t>
            </a:r>
            <a:endParaRPr lang="en-IN" b="1" dirty="0"/>
          </a:p>
        </p:txBody>
      </p:sp>
      <p:sp>
        <p:nvSpPr>
          <p:cNvPr id="37" name="TextBox 36">
            <a:extLst>
              <a:ext uri="{FF2B5EF4-FFF2-40B4-BE49-F238E27FC236}">
                <a16:creationId xmlns:a16="http://schemas.microsoft.com/office/drawing/2014/main" id="{400BF0B7-6312-F4BF-97F9-78343452AED7}"/>
              </a:ext>
            </a:extLst>
          </p:cNvPr>
          <p:cNvSpPr txBox="1"/>
          <p:nvPr/>
        </p:nvSpPr>
        <p:spPr>
          <a:xfrm rot="10800000">
            <a:off x="4657884" y="6086396"/>
            <a:ext cx="380210" cy="261610"/>
          </a:xfrm>
          <a:prstGeom prst="rect">
            <a:avLst/>
          </a:prstGeom>
          <a:noFill/>
        </p:spPr>
        <p:txBody>
          <a:bodyPr wrap="square" rtlCol="0">
            <a:spAutoFit/>
          </a:bodyPr>
          <a:lstStyle/>
          <a:p>
            <a:r>
              <a:rPr lang="en-GB" sz="1050" dirty="0"/>
              <a:t>V</a:t>
            </a:r>
            <a:endParaRPr lang="en-IN" sz="1050" dirty="0"/>
          </a:p>
        </p:txBody>
      </p:sp>
      <p:sp>
        <p:nvSpPr>
          <p:cNvPr id="48" name="TextBox 47">
            <a:extLst>
              <a:ext uri="{FF2B5EF4-FFF2-40B4-BE49-F238E27FC236}">
                <a16:creationId xmlns:a16="http://schemas.microsoft.com/office/drawing/2014/main" id="{98093C17-AFEB-178F-380F-E933E9AFFA57}"/>
              </a:ext>
            </a:extLst>
          </p:cNvPr>
          <p:cNvSpPr txBox="1"/>
          <p:nvPr/>
        </p:nvSpPr>
        <p:spPr>
          <a:xfrm>
            <a:off x="3928790" y="168812"/>
            <a:ext cx="2022653" cy="369332"/>
          </a:xfrm>
          <a:prstGeom prst="rect">
            <a:avLst/>
          </a:prstGeom>
          <a:noFill/>
        </p:spPr>
        <p:txBody>
          <a:bodyPr wrap="square" rtlCol="0">
            <a:spAutoFit/>
          </a:bodyPr>
          <a:lstStyle/>
          <a:p>
            <a:r>
              <a:rPr lang="en-GB" dirty="0"/>
              <a:t>RS Manager section</a:t>
            </a:r>
            <a:endParaRPr lang="en-IN" dirty="0"/>
          </a:p>
        </p:txBody>
      </p:sp>
      <p:sp>
        <p:nvSpPr>
          <p:cNvPr id="50" name="Rectangle: Rounded Corners 49">
            <a:extLst>
              <a:ext uri="{FF2B5EF4-FFF2-40B4-BE49-F238E27FC236}">
                <a16:creationId xmlns:a16="http://schemas.microsoft.com/office/drawing/2014/main" id="{D222E606-AC0C-0EBE-94F8-EA51CBC91128}"/>
              </a:ext>
            </a:extLst>
          </p:cNvPr>
          <p:cNvSpPr/>
          <p:nvPr/>
        </p:nvSpPr>
        <p:spPr>
          <a:xfrm>
            <a:off x="4921369" y="1090457"/>
            <a:ext cx="1030074" cy="18970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100" dirty="0"/>
              <a:t>Available / All</a:t>
            </a:r>
            <a:endParaRPr lang="en-IN" sz="1100" dirty="0"/>
          </a:p>
        </p:txBody>
      </p:sp>
      <p:sp>
        <p:nvSpPr>
          <p:cNvPr id="51" name="TextBox 50">
            <a:extLst>
              <a:ext uri="{FF2B5EF4-FFF2-40B4-BE49-F238E27FC236}">
                <a16:creationId xmlns:a16="http://schemas.microsoft.com/office/drawing/2014/main" id="{4F05AB26-209F-92DE-ABE3-40821AA39E79}"/>
              </a:ext>
            </a:extLst>
          </p:cNvPr>
          <p:cNvSpPr txBox="1"/>
          <p:nvPr/>
        </p:nvSpPr>
        <p:spPr>
          <a:xfrm>
            <a:off x="3591739" y="5136631"/>
            <a:ext cx="2433711" cy="577081"/>
          </a:xfrm>
          <a:prstGeom prst="rect">
            <a:avLst/>
          </a:prstGeom>
          <a:noFill/>
        </p:spPr>
        <p:txBody>
          <a:bodyPr wrap="square" rtlCol="0">
            <a:spAutoFit/>
          </a:bodyPr>
          <a:lstStyle/>
          <a:p>
            <a:r>
              <a:rPr lang="en-GB" sz="1050" dirty="0"/>
              <a:t>For Status: Arrange for Transport</a:t>
            </a:r>
          </a:p>
          <a:p>
            <a:r>
              <a:rPr lang="en-GB" sz="1050" dirty="0"/>
              <a:t>Action – Approve / change vehicle and approve</a:t>
            </a:r>
            <a:endParaRPr lang="en-IN" sz="1050" dirty="0"/>
          </a:p>
        </p:txBody>
      </p:sp>
      <p:cxnSp>
        <p:nvCxnSpPr>
          <p:cNvPr id="54" name="Straight Arrow Connector 53">
            <a:extLst>
              <a:ext uri="{FF2B5EF4-FFF2-40B4-BE49-F238E27FC236}">
                <a16:creationId xmlns:a16="http://schemas.microsoft.com/office/drawing/2014/main" id="{46793DAE-3FD8-1DF5-6DA8-648E141C000C}"/>
              </a:ext>
            </a:extLst>
          </p:cNvPr>
          <p:cNvCxnSpPr/>
          <p:nvPr/>
        </p:nvCxnSpPr>
        <p:spPr>
          <a:xfrm>
            <a:off x="4539175" y="5567518"/>
            <a:ext cx="259946" cy="518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766BD05D-C346-1245-C71A-E996FD9FF08B}"/>
              </a:ext>
            </a:extLst>
          </p:cNvPr>
          <p:cNvSpPr/>
          <p:nvPr/>
        </p:nvSpPr>
        <p:spPr>
          <a:xfrm>
            <a:off x="7205075" y="562110"/>
            <a:ext cx="2433710" cy="6074760"/>
          </a:xfrm>
          <a:prstGeom prst="rect">
            <a:avLst/>
          </a:prstGeom>
          <a:ln>
            <a:solidFill>
              <a:srgbClr val="70AD47"/>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a:t>Map of the vehicle moving</a:t>
            </a:r>
            <a:endParaRPr lang="en-IN" dirty="0"/>
          </a:p>
        </p:txBody>
      </p:sp>
      <p:sp>
        <p:nvSpPr>
          <p:cNvPr id="56" name="Rectangle 55">
            <a:extLst>
              <a:ext uri="{FF2B5EF4-FFF2-40B4-BE49-F238E27FC236}">
                <a16:creationId xmlns:a16="http://schemas.microsoft.com/office/drawing/2014/main" id="{AE053D8B-0F8A-FF8E-D41D-8B3F29C47828}"/>
              </a:ext>
            </a:extLst>
          </p:cNvPr>
          <p:cNvSpPr/>
          <p:nvPr/>
        </p:nvSpPr>
        <p:spPr>
          <a:xfrm>
            <a:off x="7205075" y="562110"/>
            <a:ext cx="2433710" cy="454856"/>
          </a:xfrm>
          <a:prstGeom prst="rect">
            <a:avLst/>
          </a:prstGeom>
          <a:solidFill>
            <a:srgbClr val="70AD47"/>
          </a:solidFill>
          <a:ln>
            <a:solidFill>
              <a:srgbClr val="70AD47"/>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1200" dirty="0"/>
          </a:p>
        </p:txBody>
      </p:sp>
      <p:sp>
        <p:nvSpPr>
          <p:cNvPr id="57" name="TextBox 56">
            <a:extLst>
              <a:ext uri="{FF2B5EF4-FFF2-40B4-BE49-F238E27FC236}">
                <a16:creationId xmlns:a16="http://schemas.microsoft.com/office/drawing/2014/main" id="{CA805CDE-01F5-D8CA-E3A1-C8388D28B864}"/>
              </a:ext>
            </a:extLst>
          </p:cNvPr>
          <p:cNvSpPr txBox="1"/>
          <p:nvPr/>
        </p:nvSpPr>
        <p:spPr>
          <a:xfrm>
            <a:off x="7518396" y="586079"/>
            <a:ext cx="992579" cy="430887"/>
          </a:xfrm>
          <a:prstGeom prst="rect">
            <a:avLst/>
          </a:prstGeom>
          <a:noFill/>
        </p:spPr>
        <p:txBody>
          <a:bodyPr wrap="none" rtlCol="0">
            <a:spAutoFit/>
          </a:bodyPr>
          <a:lstStyle/>
          <a:p>
            <a:r>
              <a:rPr lang="en-GB" sz="1100" dirty="0" err="1">
                <a:solidFill>
                  <a:schemeClr val="bg1"/>
                </a:solidFill>
              </a:rPr>
              <a:t>JCxxx</a:t>
            </a:r>
            <a:r>
              <a:rPr lang="en-GB" sz="1100" dirty="0">
                <a:solidFill>
                  <a:schemeClr val="bg1"/>
                </a:solidFill>
              </a:rPr>
              <a:t> (Status)</a:t>
            </a:r>
          </a:p>
          <a:p>
            <a:r>
              <a:rPr lang="en-GB" sz="1100" dirty="0">
                <a:solidFill>
                  <a:schemeClr val="bg1"/>
                </a:solidFill>
              </a:rPr>
              <a:t>&lt;Veh Reg No&gt;</a:t>
            </a:r>
            <a:endParaRPr lang="en-IN" sz="1100" dirty="0">
              <a:solidFill>
                <a:schemeClr val="bg1"/>
              </a:solidFill>
            </a:endParaRPr>
          </a:p>
        </p:txBody>
      </p:sp>
      <p:pic>
        <p:nvPicPr>
          <p:cNvPr id="58" name="Picture 2" descr="Back Button - Free arrows icons">
            <a:extLst>
              <a:ext uri="{FF2B5EF4-FFF2-40B4-BE49-F238E27FC236}">
                <a16:creationId xmlns:a16="http://schemas.microsoft.com/office/drawing/2014/main" id="{13107B0E-7D01-D283-4333-957BF27291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6421" y="665534"/>
            <a:ext cx="271975" cy="271975"/>
          </a:xfrm>
          <a:prstGeom prst="rect">
            <a:avLst/>
          </a:prstGeom>
          <a:noFill/>
          <a:extLst>
            <a:ext uri="{909E8E84-426E-40DD-AFC4-6F175D3DCCD1}">
              <a14:hiddenFill xmlns:a14="http://schemas.microsoft.com/office/drawing/2010/main">
                <a:solidFill>
                  <a:srgbClr val="FFFFFF"/>
                </a:solidFill>
              </a14:hiddenFill>
            </a:ext>
          </a:extLst>
        </p:spPr>
      </p:pic>
      <p:sp>
        <p:nvSpPr>
          <p:cNvPr id="59" name="Rectangle: Rounded Corners 58">
            <a:extLst>
              <a:ext uri="{FF2B5EF4-FFF2-40B4-BE49-F238E27FC236}">
                <a16:creationId xmlns:a16="http://schemas.microsoft.com/office/drawing/2014/main" id="{FCB49D66-EBF6-B095-D134-CB175D4D6AE7}"/>
              </a:ext>
            </a:extLst>
          </p:cNvPr>
          <p:cNvSpPr/>
          <p:nvPr/>
        </p:nvSpPr>
        <p:spPr>
          <a:xfrm>
            <a:off x="7205075" y="6096000"/>
            <a:ext cx="2433710" cy="534464"/>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0" name="TextBox 59">
            <a:extLst>
              <a:ext uri="{FF2B5EF4-FFF2-40B4-BE49-F238E27FC236}">
                <a16:creationId xmlns:a16="http://schemas.microsoft.com/office/drawing/2014/main" id="{3C14E5F9-7EF8-1E88-A4D4-9790FF29FBD7}"/>
              </a:ext>
            </a:extLst>
          </p:cNvPr>
          <p:cNvSpPr txBox="1"/>
          <p:nvPr/>
        </p:nvSpPr>
        <p:spPr>
          <a:xfrm>
            <a:off x="7181345" y="6169491"/>
            <a:ext cx="1207382" cy="415498"/>
          </a:xfrm>
          <a:prstGeom prst="rect">
            <a:avLst/>
          </a:prstGeom>
          <a:noFill/>
        </p:spPr>
        <p:txBody>
          <a:bodyPr wrap="none" rtlCol="0">
            <a:spAutoFit/>
          </a:bodyPr>
          <a:lstStyle/>
          <a:p>
            <a:r>
              <a:rPr lang="en-GB" sz="1050" dirty="0"/>
              <a:t>&lt;Customer Name&gt;</a:t>
            </a:r>
          </a:p>
          <a:p>
            <a:r>
              <a:rPr lang="en-GB" sz="1050" dirty="0"/>
              <a:t>&lt;Mobile No&gt;</a:t>
            </a:r>
            <a:endParaRPr lang="en-IN" sz="1050" dirty="0"/>
          </a:p>
        </p:txBody>
      </p:sp>
      <p:pic>
        <p:nvPicPr>
          <p:cNvPr id="61" name="Picture 2" descr="World Phone Call Button - Add a floating phone or 'call us ...">
            <a:extLst>
              <a:ext uri="{FF2B5EF4-FFF2-40B4-BE49-F238E27FC236}">
                <a16:creationId xmlns:a16="http://schemas.microsoft.com/office/drawing/2014/main" id="{4B10A2C7-3B14-2CC3-9EDA-72B81B3B63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5787" y="6263834"/>
            <a:ext cx="295262" cy="295262"/>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a:extLst>
              <a:ext uri="{FF2B5EF4-FFF2-40B4-BE49-F238E27FC236}">
                <a16:creationId xmlns:a16="http://schemas.microsoft.com/office/drawing/2014/main" id="{7DC59C3A-1F3B-4671-5020-B06BA223A347}"/>
              </a:ext>
            </a:extLst>
          </p:cNvPr>
          <p:cNvSpPr txBox="1"/>
          <p:nvPr/>
        </p:nvSpPr>
        <p:spPr>
          <a:xfrm rot="10800000">
            <a:off x="8247490" y="6086396"/>
            <a:ext cx="380210" cy="261610"/>
          </a:xfrm>
          <a:prstGeom prst="rect">
            <a:avLst/>
          </a:prstGeom>
          <a:noFill/>
        </p:spPr>
        <p:txBody>
          <a:bodyPr wrap="square" rtlCol="0">
            <a:spAutoFit/>
          </a:bodyPr>
          <a:lstStyle/>
          <a:p>
            <a:r>
              <a:rPr lang="en-GB" sz="1050" dirty="0"/>
              <a:t>V</a:t>
            </a:r>
            <a:endParaRPr lang="en-IN" sz="1050" dirty="0"/>
          </a:p>
        </p:txBody>
      </p:sp>
      <p:sp>
        <p:nvSpPr>
          <p:cNvPr id="63" name="Rectangle: Rounded Corners 62">
            <a:extLst>
              <a:ext uri="{FF2B5EF4-FFF2-40B4-BE49-F238E27FC236}">
                <a16:creationId xmlns:a16="http://schemas.microsoft.com/office/drawing/2014/main" id="{AA358F3D-AC1A-0BEA-89CD-6894C87CE3C7}"/>
              </a:ext>
            </a:extLst>
          </p:cNvPr>
          <p:cNvSpPr/>
          <p:nvPr/>
        </p:nvSpPr>
        <p:spPr>
          <a:xfrm>
            <a:off x="8510975" y="1090457"/>
            <a:ext cx="1030074" cy="18970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100" dirty="0"/>
              <a:t>Available / All</a:t>
            </a:r>
            <a:endParaRPr lang="en-IN" sz="1100" dirty="0"/>
          </a:p>
        </p:txBody>
      </p:sp>
      <p:sp>
        <p:nvSpPr>
          <p:cNvPr id="1024" name="TextBox 1023">
            <a:extLst>
              <a:ext uri="{FF2B5EF4-FFF2-40B4-BE49-F238E27FC236}">
                <a16:creationId xmlns:a16="http://schemas.microsoft.com/office/drawing/2014/main" id="{461B07B7-F2E5-DDB7-7144-31A10C2E3794}"/>
              </a:ext>
            </a:extLst>
          </p:cNvPr>
          <p:cNvSpPr txBox="1"/>
          <p:nvPr/>
        </p:nvSpPr>
        <p:spPr>
          <a:xfrm>
            <a:off x="7181345" y="5136631"/>
            <a:ext cx="4194729" cy="738664"/>
          </a:xfrm>
          <a:prstGeom prst="rect">
            <a:avLst/>
          </a:prstGeom>
          <a:noFill/>
        </p:spPr>
        <p:txBody>
          <a:bodyPr wrap="square" rtlCol="0">
            <a:spAutoFit/>
          </a:bodyPr>
          <a:lstStyle/>
          <a:p>
            <a:r>
              <a:rPr lang="en-GB" sz="1050" dirty="0"/>
              <a:t>For Status: Pickup (Open) - Action – Start for Pickup</a:t>
            </a:r>
          </a:p>
          <a:p>
            <a:r>
              <a:rPr lang="en-GB" sz="1050" dirty="0"/>
              <a:t>For Status: Pickup (Started Pickup) – Action – Reached Customer</a:t>
            </a:r>
          </a:p>
          <a:p>
            <a:r>
              <a:rPr lang="en-GB" sz="1050" dirty="0"/>
              <a:t>For Status: </a:t>
            </a:r>
            <a:r>
              <a:rPr lang="en-GB" sz="1050" dirty="0" err="1"/>
              <a:t>Pickukp</a:t>
            </a:r>
            <a:r>
              <a:rPr lang="en-GB" sz="1050" dirty="0"/>
              <a:t> (Reached Customer), Action – OTP + Vehicle </a:t>
            </a:r>
            <a:r>
              <a:rPr lang="en-GB" sz="1050" dirty="0" err="1"/>
              <a:t>Pickedup</a:t>
            </a:r>
            <a:endParaRPr lang="en-GB" sz="1050" dirty="0"/>
          </a:p>
          <a:p>
            <a:r>
              <a:rPr lang="en-GB" sz="1050" dirty="0"/>
              <a:t>For Status: Pickup (</a:t>
            </a:r>
            <a:r>
              <a:rPr lang="en-GB" sz="1050" dirty="0" err="1"/>
              <a:t>Pickedup</a:t>
            </a:r>
            <a:r>
              <a:rPr lang="en-GB" sz="1050" dirty="0"/>
              <a:t>), Action – Close Pickup</a:t>
            </a:r>
          </a:p>
        </p:txBody>
      </p:sp>
      <p:cxnSp>
        <p:nvCxnSpPr>
          <p:cNvPr id="1025" name="Straight Arrow Connector 1024">
            <a:extLst>
              <a:ext uri="{FF2B5EF4-FFF2-40B4-BE49-F238E27FC236}">
                <a16:creationId xmlns:a16="http://schemas.microsoft.com/office/drawing/2014/main" id="{CB1A69FD-AD61-7C30-7839-842ABCC814F7}"/>
              </a:ext>
            </a:extLst>
          </p:cNvPr>
          <p:cNvCxnSpPr/>
          <p:nvPr/>
        </p:nvCxnSpPr>
        <p:spPr>
          <a:xfrm>
            <a:off x="8634323" y="5861756"/>
            <a:ext cx="259946" cy="518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7" name="TextBox 1026">
            <a:extLst>
              <a:ext uri="{FF2B5EF4-FFF2-40B4-BE49-F238E27FC236}">
                <a16:creationId xmlns:a16="http://schemas.microsoft.com/office/drawing/2014/main" id="{37C8A609-4F7F-FF47-7D78-4A358F10F431}"/>
              </a:ext>
            </a:extLst>
          </p:cNvPr>
          <p:cNvSpPr txBox="1"/>
          <p:nvPr/>
        </p:nvSpPr>
        <p:spPr>
          <a:xfrm>
            <a:off x="7370765" y="156589"/>
            <a:ext cx="2433710" cy="369332"/>
          </a:xfrm>
          <a:prstGeom prst="rect">
            <a:avLst/>
          </a:prstGeom>
          <a:noFill/>
        </p:spPr>
        <p:txBody>
          <a:bodyPr wrap="square" rtlCol="0">
            <a:spAutoFit/>
          </a:bodyPr>
          <a:lstStyle/>
          <a:p>
            <a:r>
              <a:rPr lang="en-GB" dirty="0"/>
              <a:t>RS Technician section</a:t>
            </a:r>
            <a:endParaRPr lang="en-IN" dirty="0"/>
          </a:p>
        </p:txBody>
      </p:sp>
    </p:spTree>
    <p:extLst>
      <p:ext uri="{BB962C8B-B14F-4D97-AF65-F5344CB8AC3E}">
        <p14:creationId xmlns:p14="http://schemas.microsoft.com/office/powerpoint/2010/main" val="3055590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D6E749-5A6D-218F-E232-9D9C90417691}"/>
              </a:ext>
            </a:extLst>
          </p:cNvPr>
          <p:cNvSpPr/>
          <p:nvPr/>
        </p:nvSpPr>
        <p:spPr>
          <a:xfrm>
            <a:off x="4404646" y="1607082"/>
            <a:ext cx="2433710" cy="49101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D671CC0E-DBD4-4A7D-BB46-6D61C349FD43}"/>
              </a:ext>
            </a:extLst>
          </p:cNvPr>
          <p:cNvSpPr/>
          <p:nvPr/>
        </p:nvSpPr>
        <p:spPr>
          <a:xfrm>
            <a:off x="4404646" y="1607205"/>
            <a:ext cx="2433710" cy="45485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200" dirty="0"/>
          </a:p>
        </p:txBody>
      </p:sp>
      <p:sp>
        <p:nvSpPr>
          <p:cNvPr id="6" name="TextBox 5">
            <a:extLst>
              <a:ext uri="{FF2B5EF4-FFF2-40B4-BE49-F238E27FC236}">
                <a16:creationId xmlns:a16="http://schemas.microsoft.com/office/drawing/2014/main" id="{AF046EB6-D379-B391-BE47-12A1A2E32E6E}"/>
              </a:ext>
            </a:extLst>
          </p:cNvPr>
          <p:cNvSpPr txBox="1"/>
          <p:nvPr/>
        </p:nvSpPr>
        <p:spPr>
          <a:xfrm>
            <a:off x="4731179" y="1713206"/>
            <a:ext cx="920445" cy="261610"/>
          </a:xfrm>
          <a:prstGeom prst="rect">
            <a:avLst/>
          </a:prstGeom>
          <a:noFill/>
        </p:spPr>
        <p:txBody>
          <a:bodyPr wrap="none" rtlCol="0">
            <a:spAutoFit/>
          </a:bodyPr>
          <a:lstStyle/>
          <a:p>
            <a:r>
              <a:rPr lang="en-GB" sz="1100" dirty="0">
                <a:solidFill>
                  <a:schemeClr val="bg1"/>
                </a:solidFill>
              </a:rPr>
              <a:t>DASHBOARD</a:t>
            </a:r>
            <a:endParaRPr lang="en-IN" sz="1100" dirty="0">
              <a:solidFill>
                <a:schemeClr val="bg1"/>
              </a:solidFill>
            </a:endParaRPr>
          </a:p>
        </p:txBody>
      </p:sp>
      <p:pic>
        <p:nvPicPr>
          <p:cNvPr id="1026" name="Picture 2" descr="Menu - Free multimedia icons">
            <a:extLst>
              <a:ext uri="{FF2B5EF4-FFF2-40B4-BE49-F238E27FC236}">
                <a16:creationId xmlns:a16="http://schemas.microsoft.com/office/drawing/2014/main" id="{9556FEA7-94E8-CD0B-EF5D-1DFB240A9D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2027" y="1714792"/>
            <a:ext cx="267286" cy="26728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ttings - Free Tools and utensils icons">
            <a:extLst>
              <a:ext uri="{FF2B5EF4-FFF2-40B4-BE49-F238E27FC236}">
                <a16:creationId xmlns:a16="http://schemas.microsoft.com/office/drawing/2014/main" id="{3A2953E8-FCF6-741A-7070-31AA9E6B86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6508637" y="1760226"/>
            <a:ext cx="206326" cy="206326"/>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D54A9D0A-9A76-AE99-58DF-784152B4CAA2}"/>
              </a:ext>
            </a:extLst>
          </p:cNvPr>
          <p:cNvSpPr/>
          <p:nvPr/>
        </p:nvSpPr>
        <p:spPr>
          <a:xfrm>
            <a:off x="4492027" y="2142970"/>
            <a:ext cx="2265139" cy="1467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Scrolling pics</a:t>
            </a:r>
            <a:endParaRPr lang="en-IN" dirty="0"/>
          </a:p>
        </p:txBody>
      </p:sp>
      <p:sp>
        <p:nvSpPr>
          <p:cNvPr id="21" name="Rectangle 20">
            <a:extLst>
              <a:ext uri="{FF2B5EF4-FFF2-40B4-BE49-F238E27FC236}">
                <a16:creationId xmlns:a16="http://schemas.microsoft.com/office/drawing/2014/main" id="{77324436-A506-F71C-E34B-8DDF90813921}"/>
              </a:ext>
            </a:extLst>
          </p:cNvPr>
          <p:cNvSpPr/>
          <p:nvPr/>
        </p:nvSpPr>
        <p:spPr>
          <a:xfrm>
            <a:off x="4492027" y="4750183"/>
            <a:ext cx="2265139" cy="16646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2" name="TextBox 21">
            <a:extLst>
              <a:ext uri="{FF2B5EF4-FFF2-40B4-BE49-F238E27FC236}">
                <a16:creationId xmlns:a16="http://schemas.microsoft.com/office/drawing/2014/main" id="{E7A2052E-16B8-0959-8263-D94CE4B2E956}"/>
              </a:ext>
            </a:extLst>
          </p:cNvPr>
          <p:cNvSpPr txBox="1"/>
          <p:nvPr/>
        </p:nvSpPr>
        <p:spPr>
          <a:xfrm>
            <a:off x="5151775" y="4764583"/>
            <a:ext cx="1016368" cy="276999"/>
          </a:xfrm>
          <a:prstGeom prst="rect">
            <a:avLst/>
          </a:prstGeom>
          <a:noFill/>
        </p:spPr>
        <p:txBody>
          <a:bodyPr wrap="none" rtlCol="0">
            <a:spAutoFit/>
          </a:bodyPr>
          <a:lstStyle/>
          <a:p>
            <a:r>
              <a:rPr lang="en-GB" sz="1200" b="1" dirty="0"/>
              <a:t>Hot Products</a:t>
            </a:r>
            <a:endParaRPr lang="en-IN" sz="1200" b="1" dirty="0"/>
          </a:p>
        </p:txBody>
      </p:sp>
      <p:sp>
        <p:nvSpPr>
          <p:cNvPr id="23" name="Rectangle 22">
            <a:extLst>
              <a:ext uri="{FF2B5EF4-FFF2-40B4-BE49-F238E27FC236}">
                <a16:creationId xmlns:a16="http://schemas.microsoft.com/office/drawing/2014/main" id="{BE94ECBC-0618-0A3C-8F62-4C8D04FB7B92}"/>
              </a:ext>
            </a:extLst>
          </p:cNvPr>
          <p:cNvSpPr/>
          <p:nvPr/>
        </p:nvSpPr>
        <p:spPr>
          <a:xfrm>
            <a:off x="4604808" y="5059672"/>
            <a:ext cx="628357" cy="5955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24" name="Rectangle 23">
            <a:extLst>
              <a:ext uri="{FF2B5EF4-FFF2-40B4-BE49-F238E27FC236}">
                <a16:creationId xmlns:a16="http://schemas.microsoft.com/office/drawing/2014/main" id="{3757A45E-0F8C-D0EB-6964-7D8C76090046}"/>
              </a:ext>
            </a:extLst>
          </p:cNvPr>
          <p:cNvSpPr/>
          <p:nvPr/>
        </p:nvSpPr>
        <p:spPr>
          <a:xfrm>
            <a:off x="5296473" y="5059672"/>
            <a:ext cx="628357" cy="5955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25" name="Rectangle 24">
            <a:extLst>
              <a:ext uri="{FF2B5EF4-FFF2-40B4-BE49-F238E27FC236}">
                <a16:creationId xmlns:a16="http://schemas.microsoft.com/office/drawing/2014/main" id="{38C0FC25-D292-759F-684E-70EBC6AF9F95}"/>
              </a:ext>
            </a:extLst>
          </p:cNvPr>
          <p:cNvSpPr/>
          <p:nvPr/>
        </p:nvSpPr>
        <p:spPr>
          <a:xfrm>
            <a:off x="5989306" y="5059672"/>
            <a:ext cx="628357" cy="5955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26" name="Rectangle 25">
            <a:extLst>
              <a:ext uri="{FF2B5EF4-FFF2-40B4-BE49-F238E27FC236}">
                <a16:creationId xmlns:a16="http://schemas.microsoft.com/office/drawing/2014/main" id="{C1897CE4-0C75-EBDC-0E95-1442A5C0EF31}"/>
              </a:ext>
            </a:extLst>
          </p:cNvPr>
          <p:cNvSpPr/>
          <p:nvPr/>
        </p:nvSpPr>
        <p:spPr>
          <a:xfrm>
            <a:off x="4604808" y="5706117"/>
            <a:ext cx="628357" cy="5955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27" name="Rectangle 26">
            <a:extLst>
              <a:ext uri="{FF2B5EF4-FFF2-40B4-BE49-F238E27FC236}">
                <a16:creationId xmlns:a16="http://schemas.microsoft.com/office/drawing/2014/main" id="{B7D6C1BB-4831-EBE0-3A5F-B630BBE476C1}"/>
              </a:ext>
            </a:extLst>
          </p:cNvPr>
          <p:cNvSpPr/>
          <p:nvPr/>
        </p:nvSpPr>
        <p:spPr>
          <a:xfrm>
            <a:off x="5296473" y="5706117"/>
            <a:ext cx="628357" cy="5955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28" name="Rectangle 27">
            <a:extLst>
              <a:ext uri="{FF2B5EF4-FFF2-40B4-BE49-F238E27FC236}">
                <a16:creationId xmlns:a16="http://schemas.microsoft.com/office/drawing/2014/main" id="{106C790A-CBDA-9946-3BF0-762435974D91}"/>
              </a:ext>
            </a:extLst>
          </p:cNvPr>
          <p:cNvSpPr/>
          <p:nvPr/>
        </p:nvSpPr>
        <p:spPr>
          <a:xfrm>
            <a:off x="5989306" y="5706117"/>
            <a:ext cx="628357" cy="5955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29" name="Rectangle: Rounded Corners 28">
            <a:extLst>
              <a:ext uri="{FF2B5EF4-FFF2-40B4-BE49-F238E27FC236}">
                <a16:creationId xmlns:a16="http://schemas.microsoft.com/office/drawing/2014/main" id="{0504F0FF-FB14-4B87-4BF7-D404F0FEA678}"/>
              </a:ext>
            </a:extLst>
          </p:cNvPr>
          <p:cNvSpPr/>
          <p:nvPr/>
        </p:nvSpPr>
        <p:spPr>
          <a:xfrm>
            <a:off x="4562606" y="3802958"/>
            <a:ext cx="670559" cy="764345"/>
          </a:xfrm>
          <a:prstGeom prst="round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0" name="Rectangle: Rounded Corners 29">
            <a:extLst>
              <a:ext uri="{FF2B5EF4-FFF2-40B4-BE49-F238E27FC236}">
                <a16:creationId xmlns:a16="http://schemas.microsoft.com/office/drawing/2014/main" id="{75A4F0A6-2A13-F751-8039-4B1FA941BB40}"/>
              </a:ext>
            </a:extLst>
          </p:cNvPr>
          <p:cNvSpPr/>
          <p:nvPr/>
        </p:nvSpPr>
        <p:spPr>
          <a:xfrm>
            <a:off x="5296473" y="3802958"/>
            <a:ext cx="670559" cy="764345"/>
          </a:xfrm>
          <a:prstGeom prst="round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1" name="Rectangle: Rounded Corners 30">
            <a:extLst>
              <a:ext uri="{FF2B5EF4-FFF2-40B4-BE49-F238E27FC236}">
                <a16:creationId xmlns:a16="http://schemas.microsoft.com/office/drawing/2014/main" id="{2DDE1418-48E3-CD2B-7659-58800CFAF586}"/>
              </a:ext>
            </a:extLst>
          </p:cNvPr>
          <p:cNvSpPr/>
          <p:nvPr/>
        </p:nvSpPr>
        <p:spPr>
          <a:xfrm>
            <a:off x="6030340" y="3810324"/>
            <a:ext cx="670559" cy="764345"/>
          </a:xfrm>
          <a:prstGeom prst="round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pic>
        <p:nvPicPr>
          <p:cNvPr id="33" name="Picture 32" descr="A picture containing clipart, graphics, symbol, logo&#10;&#10;Description automatically generated">
            <a:extLst>
              <a:ext uri="{FF2B5EF4-FFF2-40B4-BE49-F238E27FC236}">
                <a16:creationId xmlns:a16="http://schemas.microsoft.com/office/drawing/2014/main" id="{B7FD8B0A-3466-DF5F-2A68-603A434B9D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1179" y="3843965"/>
            <a:ext cx="402575" cy="569794"/>
          </a:xfrm>
          <a:prstGeom prst="rect">
            <a:avLst/>
          </a:prstGeom>
        </p:spPr>
      </p:pic>
      <p:pic>
        <p:nvPicPr>
          <p:cNvPr id="35" name="Picture 34" descr="A picture containing symbol, graphics, clipart, logo&#10;&#10;Description automatically generated">
            <a:extLst>
              <a:ext uri="{FF2B5EF4-FFF2-40B4-BE49-F238E27FC236}">
                <a16:creationId xmlns:a16="http://schemas.microsoft.com/office/drawing/2014/main" id="{D1B1177A-92BF-35D9-4D5B-6A276D0595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20291" y="3855641"/>
            <a:ext cx="410313" cy="459654"/>
          </a:xfrm>
          <a:prstGeom prst="rect">
            <a:avLst/>
          </a:prstGeom>
        </p:spPr>
      </p:pic>
      <p:pic>
        <p:nvPicPr>
          <p:cNvPr id="37" name="Picture 36" descr="A picture containing graphics, circle, screenshot, design&#10;&#10;Description automatically generated">
            <a:extLst>
              <a:ext uri="{FF2B5EF4-FFF2-40B4-BE49-F238E27FC236}">
                <a16:creationId xmlns:a16="http://schemas.microsoft.com/office/drawing/2014/main" id="{B070EEFE-0F8B-8164-4A92-E989448A1F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05139" y="3901179"/>
            <a:ext cx="470097" cy="470097"/>
          </a:xfrm>
          <a:prstGeom prst="rect">
            <a:avLst/>
          </a:prstGeom>
        </p:spPr>
      </p:pic>
      <p:sp>
        <p:nvSpPr>
          <p:cNvPr id="38" name="TextBox 37">
            <a:extLst>
              <a:ext uri="{FF2B5EF4-FFF2-40B4-BE49-F238E27FC236}">
                <a16:creationId xmlns:a16="http://schemas.microsoft.com/office/drawing/2014/main" id="{04310E74-F132-D2F4-6012-9D68E03E8045}"/>
              </a:ext>
            </a:extLst>
          </p:cNvPr>
          <p:cNvSpPr txBox="1"/>
          <p:nvPr/>
        </p:nvSpPr>
        <p:spPr>
          <a:xfrm>
            <a:off x="4564604" y="4338028"/>
            <a:ext cx="659155" cy="215444"/>
          </a:xfrm>
          <a:prstGeom prst="rect">
            <a:avLst/>
          </a:prstGeom>
          <a:noFill/>
        </p:spPr>
        <p:txBody>
          <a:bodyPr wrap="none" rtlCol="0">
            <a:spAutoFit/>
          </a:bodyPr>
          <a:lstStyle/>
          <a:p>
            <a:r>
              <a:rPr lang="en-GB" sz="800" dirty="0"/>
              <a:t>Diagnostics</a:t>
            </a:r>
            <a:endParaRPr lang="en-IN" sz="800" dirty="0"/>
          </a:p>
        </p:txBody>
      </p:sp>
      <p:sp>
        <p:nvSpPr>
          <p:cNvPr id="39" name="TextBox 38">
            <a:extLst>
              <a:ext uri="{FF2B5EF4-FFF2-40B4-BE49-F238E27FC236}">
                <a16:creationId xmlns:a16="http://schemas.microsoft.com/office/drawing/2014/main" id="{7BB13074-C0F8-E469-CD34-E6BC516E1A85}"/>
              </a:ext>
            </a:extLst>
          </p:cNvPr>
          <p:cNvSpPr txBox="1"/>
          <p:nvPr/>
        </p:nvSpPr>
        <p:spPr>
          <a:xfrm>
            <a:off x="5276884" y="4272340"/>
            <a:ext cx="688977" cy="338554"/>
          </a:xfrm>
          <a:prstGeom prst="rect">
            <a:avLst/>
          </a:prstGeom>
          <a:noFill/>
        </p:spPr>
        <p:txBody>
          <a:bodyPr wrap="square" rtlCol="0">
            <a:spAutoFit/>
          </a:bodyPr>
          <a:lstStyle/>
          <a:p>
            <a:pPr algn="ctr"/>
            <a:r>
              <a:rPr lang="en-GB" sz="800" dirty="0"/>
              <a:t>Assisted Diagnostics</a:t>
            </a:r>
            <a:endParaRPr lang="en-IN" sz="800" dirty="0"/>
          </a:p>
        </p:txBody>
      </p:sp>
      <p:sp>
        <p:nvSpPr>
          <p:cNvPr id="40" name="TextBox 39">
            <a:extLst>
              <a:ext uri="{FF2B5EF4-FFF2-40B4-BE49-F238E27FC236}">
                <a16:creationId xmlns:a16="http://schemas.microsoft.com/office/drawing/2014/main" id="{F7B3652F-A72B-E701-CA99-9B8CE91A2664}"/>
              </a:ext>
            </a:extLst>
          </p:cNvPr>
          <p:cNvSpPr txBox="1"/>
          <p:nvPr/>
        </p:nvSpPr>
        <p:spPr>
          <a:xfrm>
            <a:off x="5993659" y="4321275"/>
            <a:ext cx="688977" cy="215444"/>
          </a:xfrm>
          <a:prstGeom prst="rect">
            <a:avLst/>
          </a:prstGeom>
          <a:noFill/>
        </p:spPr>
        <p:txBody>
          <a:bodyPr wrap="square" rtlCol="0">
            <a:spAutoFit/>
          </a:bodyPr>
          <a:lstStyle/>
          <a:p>
            <a:pPr algn="ctr"/>
            <a:r>
              <a:rPr lang="en-GB" sz="800" dirty="0"/>
              <a:t>Operations</a:t>
            </a:r>
            <a:endParaRPr lang="en-IN" sz="800" dirty="0"/>
          </a:p>
        </p:txBody>
      </p:sp>
      <p:graphicFrame>
        <p:nvGraphicFramePr>
          <p:cNvPr id="41" name="Table 41">
            <a:extLst>
              <a:ext uri="{FF2B5EF4-FFF2-40B4-BE49-F238E27FC236}">
                <a16:creationId xmlns:a16="http://schemas.microsoft.com/office/drawing/2014/main" id="{58F4CDFE-EDA1-4E0B-377C-D3CA01714E15}"/>
              </a:ext>
            </a:extLst>
          </p:cNvPr>
          <p:cNvGraphicFramePr>
            <a:graphicFrameLocks noGrp="1"/>
          </p:cNvGraphicFramePr>
          <p:nvPr>
            <p:extLst>
              <p:ext uri="{D42A27DB-BD31-4B8C-83A1-F6EECF244321}">
                <p14:modId xmlns:p14="http://schemas.microsoft.com/office/powerpoint/2010/main" val="1533159147"/>
              </p:ext>
            </p:extLst>
          </p:nvPr>
        </p:nvGraphicFramePr>
        <p:xfrm>
          <a:off x="2667983" y="1607082"/>
          <a:ext cx="1736663" cy="2225040"/>
        </p:xfrm>
        <a:graphic>
          <a:graphicData uri="http://schemas.openxmlformats.org/drawingml/2006/table">
            <a:tbl>
              <a:tblPr firstRow="1" bandRow="1">
                <a:tableStyleId>{5940675A-B579-460E-94D1-54222C63F5DA}</a:tableStyleId>
              </a:tblPr>
              <a:tblGrid>
                <a:gridCol w="1736663">
                  <a:extLst>
                    <a:ext uri="{9D8B030D-6E8A-4147-A177-3AD203B41FA5}">
                      <a16:colId xmlns:a16="http://schemas.microsoft.com/office/drawing/2014/main" val="3926581471"/>
                    </a:ext>
                  </a:extLst>
                </a:gridCol>
              </a:tblGrid>
              <a:tr h="370840">
                <a:tc>
                  <a:txBody>
                    <a:bodyPr/>
                    <a:lstStyle/>
                    <a:p>
                      <a:r>
                        <a:rPr lang="en-GB" dirty="0"/>
                        <a:t>Dashboard</a:t>
                      </a:r>
                      <a:endParaRPr lang="en-IN" dirty="0"/>
                    </a:p>
                  </a:txBody>
                  <a:tcPr/>
                </a:tc>
                <a:extLst>
                  <a:ext uri="{0D108BD9-81ED-4DB2-BD59-A6C34878D82A}">
                    <a16:rowId xmlns:a16="http://schemas.microsoft.com/office/drawing/2014/main" val="1581530704"/>
                  </a:ext>
                </a:extLst>
              </a:tr>
              <a:tr h="370840">
                <a:tc>
                  <a:txBody>
                    <a:bodyPr/>
                    <a:lstStyle/>
                    <a:p>
                      <a:r>
                        <a:rPr lang="en-GB" dirty="0"/>
                        <a:t>Marketplace</a:t>
                      </a:r>
                      <a:endParaRPr lang="en-IN" dirty="0"/>
                    </a:p>
                  </a:txBody>
                  <a:tcPr/>
                </a:tc>
                <a:extLst>
                  <a:ext uri="{0D108BD9-81ED-4DB2-BD59-A6C34878D82A}">
                    <a16:rowId xmlns:a16="http://schemas.microsoft.com/office/drawing/2014/main" val="1376110241"/>
                  </a:ext>
                </a:extLst>
              </a:tr>
              <a:tr h="370840">
                <a:tc>
                  <a:txBody>
                    <a:bodyPr/>
                    <a:lstStyle/>
                    <a:p>
                      <a:r>
                        <a:rPr lang="en-GB" dirty="0"/>
                        <a:t>My Orders</a:t>
                      </a:r>
                      <a:endParaRPr lang="en-IN" dirty="0"/>
                    </a:p>
                  </a:txBody>
                  <a:tcPr/>
                </a:tc>
                <a:extLst>
                  <a:ext uri="{0D108BD9-81ED-4DB2-BD59-A6C34878D82A}">
                    <a16:rowId xmlns:a16="http://schemas.microsoft.com/office/drawing/2014/main" val="4137661434"/>
                  </a:ext>
                </a:extLst>
              </a:tr>
              <a:tr h="370840">
                <a:tc>
                  <a:txBody>
                    <a:bodyPr/>
                    <a:lstStyle/>
                    <a:p>
                      <a:r>
                        <a:rPr lang="en-GB" dirty="0"/>
                        <a:t>Select Language</a:t>
                      </a:r>
                      <a:endParaRPr lang="en-IN" dirty="0"/>
                    </a:p>
                  </a:txBody>
                  <a:tcPr/>
                </a:tc>
                <a:extLst>
                  <a:ext uri="{0D108BD9-81ED-4DB2-BD59-A6C34878D82A}">
                    <a16:rowId xmlns:a16="http://schemas.microsoft.com/office/drawing/2014/main" val="1544445564"/>
                  </a:ext>
                </a:extLst>
              </a:tr>
              <a:tr h="370840">
                <a:tc>
                  <a:txBody>
                    <a:bodyPr/>
                    <a:lstStyle/>
                    <a:p>
                      <a:r>
                        <a:rPr lang="en-GB" dirty="0"/>
                        <a:t>Sync Data</a:t>
                      </a:r>
                      <a:endParaRPr lang="en-IN" dirty="0"/>
                    </a:p>
                  </a:txBody>
                  <a:tcPr/>
                </a:tc>
                <a:extLst>
                  <a:ext uri="{0D108BD9-81ED-4DB2-BD59-A6C34878D82A}">
                    <a16:rowId xmlns:a16="http://schemas.microsoft.com/office/drawing/2014/main" val="2345070631"/>
                  </a:ext>
                </a:extLst>
              </a:tr>
              <a:tr h="370840">
                <a:tc>
                  <a:txBody>
                    <a:bodyPr/>
                    <a:lstStyle/>
                    <a:p>
                      <a:r>
                        <a:rPr lang="en-GB" dirty="0"/>
                        <a:t>Logout</a:t>
                      </a:r>
                      <a:endParaRPr lang="en-IN" dirty="0"/>
                    </a:p>
                  </a:txBody>
                  <a:tcPr/>
                </a:tc>
                <a:extLst>
                  <a:ext uri="{0D108BD9-81ED-4DB2-BD59-A6C34878D82A}">
                    <a16:rowId xmlns:a16="http://schemas.microsoft.com/office/drawing/2014/main" val="1884725368"/>
                  </a:ext>
                </a:extLst>
              </a:tr>
            </a:tbl>
          </a:graphicData>
        </a:graphic>
      </p:graphicFrame>
      <p:graphicFrame>
        <p:nvGraphicFramePr>
          <p:cNvPr id="1029" name="Table 1029">
            <a:extLst>
              <a:ext uri="{FF2B5EF4-FFF2-40B4-BE49-F238E27FC236}">
                <a16:creationId xmlns:a16="http://schemas.microsoft.com/office/drawing/2014/main" id="{113BB52C-3342-14D5-85EF-C264BF4B780D}"/>
              </a:ext>
            </a:extLst>
          </p:cNvPr>
          <p:cNvGraphicFramePr>
            <a:graphicFrameLocks noGrp="1"/>
          </p:cNvGraphicFramePr>
          <p:nvPr>
            <p:extLst>
              <p:ext uri="{D42A27DB-BD31-4B8C-83A1-F6EECF244321}">
                <p14:modId xmlns:p14="http://schemas.microsoft.com/office/powerpoint/2010/main" val="2203600676"/>
              </p:ext>
            </p:extLst>
          </p:nvPr>
        </p:nvGraphicFramePr>
        <p:xfrm>
          <a:off x="4986594" y="848056"/>
          <a:ext cx="1799103" cy="741680"/>
        </p:xfrm>
        <a:graphic>
          <a:graphicData uri="http://schemas.openxmlformats.org/drawingml/2006/table">
            <a:tbl>
              <a:tblPr firstRow="1" bandRow="1">
                <a:tableStyleId>{5940675A-B579-460E-94D1-54222C63F5DA}</a:tableStyleId>
              </a:tblPr>
              <a:tblGrid>
                <a:gridCol w="1799103">
                  <a:extLst>
                    <a:ext uri="{9D8B030D-6E8A-4147-A177-3AD203B41FA5}">
                      <a16:colId xmlns:a16="http://schemas.microsoft.com/office/drawing/2014/main" val="3486866162"/>
                    </a:ext>
                  </a:extLst>
                </a:gridCol>
              </a:tblGrid>
              <a:tr h="370840">
                <a:tc>
                  <a:txBody>
                    <a:bodyPr/>
                    <a:lstStyle/>
                    <a:p>
                      <a:r>
                        <a:rPr lang="en-GB" dirty="0"/>
                        <a:t>Vehicle Mgmt</a:t>
                      </a:r>
                      <a:endParaRPr lang="en-IN" dirty="0"/>
                    </a:p>
                  </a:txBody>
                  <a:tcPr/>
                </a:tc>
                <a:extLst>
                  <a:ext uri="{0D108BD9-81ED-4DB2-BD59-A6C34878D82A}">
                    <a16:rowId xmlns:a16="http://schemas.microsoft.com/office/drawing/2014/main" val="3817834460"/>
                  </a:ext>
                </a:extLst>
              </a:tr>
              <a:tr h="370840">
                <a:tc>
                  <a:txBody>
                    <a:bodyPr/>
                    <a:lstStyle/>
                    <a:p>
                      <a:r>
                        <a:rPr lang="en-GB" dirty="0"/>
                        <a:t>Technician Mgmt</a:t>
                      </a:r>
                      <a:endParaRPr lang="en-IN" dirty="0"/>
                    </a:p>
                  </a:txBody>
                  <a:tcPr/>
                </a:tc>
                <a:extLst>
                  <a:ext uri="{0D108BD9-81ED-4DB2-BD59-A6C34878D82A}">
                    <a16:rowId xmlns:a16="http://schemas.microsoft.com/office/drawing/2014/main" val="120760590"/>
                  </a:ext>
                </a:extLst>
              </a:tr>
            </a:tbl>
          </a:graphicData>
        </a:graphic>
      </p:graphicFrame>
      <p:sp>
        <p:nvSpPr>
          <p:cNvPr id="1030" name="TextBox 1029">
            <a:extLst>
              <a:ext uri="{FF2B5EF4-FFF2-40B4-BE49-F238E27FC236}">
                <a16:creationId xmlns:a16="http://schemas.microsoft.com/office/drawing/2014/main" id="{4935CFDC-ADA1-EC81-CB38-EF9765CA3472}"/>
              </a:ext>
            </a:extLst>
          </p:cNvPr>
          <p:cNvSpPr txBox="1"/>
          <p:nvPr/>
        </p:nvSpPr>
        <p:spPr>
          <a:xfrm>
            <a:off x="5028808" y="584969"/>
            <a:ext cx="1728358" cy="261610"/>
          </a:xfrm>
          <a:prstGeom prst="rect">
            <a:avLst/>
          </a:prstGeom>
          <a:noFill/>
        </p:spPr>
        <p:txBody>
          <a:bodyPr wrap="none" rtlCol="0">
            <a:spAutoFit/>
          </a:bodyPr>
          <a:lstStyle/>
          <a:p>
            <a:r>
              <a:rPr lang="en-GB" sz="1100" dirty="0"/>
              <a:t>Only appears for managers</a:t>
            </a:r>
            <a:endParaRPr lang="en-IN" sz="1100" dirty="0"/>
          </a:p>
        </p:txBody>
      </p:sp>
      <p:sp>
        <p:nvSpPr>
          <p:cNvPr id="1031" name="Rectangle 1030">
            <a:extLst>
              <a:ext uri="{FF2B5EF4-FFF2-40B4-BE49-F238E27FC236}">
                <a16:creationId xmlns:a16="http://schemas.microsoft.com/office/drawing/2014/main" id="{2916832D-7EB8-EBF9-118D-E709082A900E}"/>
              </a:ext>
            </a:extLst>
          </p:cNvPr>
          <p:cNvSpPr/>
          <p:nvPr/>
        </p:nvSpPr>
        <p:spPr>
          <a:xfrm>
            <a:off x="6957359" y="1606959"/>
            <a:ext cx="2433710" cy="49101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32" name="Rectangle 1031">
            <a:extLst>
              <a:ext uri="{FF2B5EF4-FFF2-40B4-BE49-F238E27FC236}">
                <a16:creationId xmlns:a16="http://schemas.microsoft.com/office/drawing/2014/main" id="{A7374F39-E420-A2CD-EDAC-EAA3ACA7C56A}"/>
              </a:ext>
            </a:extLst>
          </p:cNvPr>
          <p:cNvSpPr/>
          <p:nvPr/>
        </p:nvSpPr>
        <p:spPr>
          <a:xfrm>
            <a:off x="6957359" y="1607082"/>
            <a:ext cx="2433710" cy="45485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200" dirty="0"/>
          </a:p>
        </p:txBody>
      </p:sp>
      <p:sp>
        <p:nvSpPr>
          <p:cNvPr id="1033" name="TextBox 1032">
            <a:extLst>
              <a:ext uri="{FF2B5EF4-FFF2-40B4-BE49-F238E27FC236}">
                <a16:creationId xmlns:a16="http://schemas.microsoft.com/office/drawing/2014/main" id="{4E245D95-472E-8B8F-2B1B-27414B4040F6}"/>
              </a:ext>
            </a:extLst>
          </p:cNvPr>
          <p:cNvSpPr txBox="1"/>
          <p:nvPr/>
        </p:nvSpPr>
        <p:spPr>
          <a:xfrm>
            <a:off x="7283892" y="1713083"/>
            <a:ext cx="1402948" cy="261610"/>
          </a:xfrm>
          <a:prstGeom prst="rect">
            <a:avLst/>
          </a:prstGeom>
          <a:noFill/>
        </p:spPr>
        <p:txBody>
          <a:bodyPr wrap="none" rtlCol="0">
            <a:spAutoFit/>
          </a:bodyPr>
          <a:lstStyle/>
          <a:p>
            <a:r>
              <a:rPr lang="en-GB" sz="1100" dirty="0">
                <a:solidFill>
                  <a:schemeClr val="bg1"/>
                </a:solidFill>
              </a:rPr>
              <a:t>Vehicle Management</a:t>
            </a:r>
            <a:endParaRPr lang="en-IN" sz="1100" dirty="0">
              <a:solidFill>
                <a:schemeClr val="bg1"/>
              </a:solidFill>
            </a:endParaRPr>
          </a:p>
        </p:txBody>
      </p:sp>
      <p:pic>
        <p:nvPicPr>
          <p:cNvPr id="1054" name="Picture 2" descr="Back Button - Free arrows icons">
            <a:extLst>
              <a:ext uri="{FF2B5EF4-FFF2-40B4-BE49-F238E27FC236}">
                <a16:creationId xmlns:a16="http://schemas.microsoft.com/office/drawing/2014/main" id="{26832B6D-1A78-2A94-C2AA-07A1E210868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21533" y="1702718"/>
            <a:ext cx="271975" cy="271975"/>
          </a:xfrm>
          <a:prstGeom prst="rect">
            <a:avLst/>
          </a:prstGeom>
          <a:noFill/>
          <a:extLst>
            <a:ext uri="{909E8E84-426E-40DD-AFC4-6F175D3DCCD1}">
              <a14:hiddenFill xmlns:a14="http://schemas.microsoft.com/office/drawing/2010/main">
                <a:solidFill>
                  <a:srgbClr val="FFFFFF"/>
                </a:solidFill>
              </a14:hiddenFill>
            </a:ext>
          </a:extLst>
        </p:spPr>
      </p:pic>
      <p:sp>
        <p:nvSpPr>
          <p:cNvPr id="1055" name="Rectangle 1054">
            <a:extLst>
              <a:ext uri="{FF2B5EF4-FFF2-40B4-BE49-F238E27FC236}">
                <a16:creationId xmlns:a16="http://schemas.microsoft.com/office/drawing/2014/main" id="{B73A4B34-342D-CECF-0E20-B6A4710E75CB}"/>
              </a:ext>
            </a:extLst>
          </p:cNvPr>
          <p:cNvSpPr/>
          <p:nvPr/>
        </p:nvSpPr>
        <p:spPr>
          <a:xfrm>
            <a:off x="6957359" y="2061938"/>
            <a:ext cx="2433710" cy="65781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1056" name="Rectangle 1055">
            <a:extLst>
              <a:ext uri="{FF2B5EF4-FFF2-40B4-BE49-F238E27FC236}">
                <a16:creationId xmlns:a16="http://schemas.microsoft.com/office/drawing/2014/main" id="{A9E71EB1-1A2E-B6B4-EA10-B683F6EA8F1B}"/>
              </a:ext>
            </a:extLst>
          </p:cNvPr>
          <p:cNvSpPr/>
          <p:nvPr/>
        </p:nvSpPr>
        <p:spPr>
          <a:xfrm>
            <a:off x="6957359" y="2719602"/>
            <a:ext cx="2433710" cy="65781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1057" name="Rectangle 1056">
            <a:extLst>
              <a:ext uri="{FF2B5EF4-FFF2-40B4-BE49-F238E27FC236}">
                <a16:creationId xmlns:a16="http://schemas.microsoft.com/office/drawing/2014/main" id="{E3C71F4B-350B-B06B-7BBF-6E3052EC1241}"/>
              </a:ext>
            </a:extLst>
          </p:cNvPr>
          <p:cNvSpPr/>
          <p:nvPr/>
        </p:nvSpPr>
        <p:spPr>
          <a:xfrm>
            <a:off x="6957359" y="3377412"/>
            <a:ext cx="2433710" cy="65781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pic>
        <p:nvPicPr>
          <p:cNvPr id="1058" name="Picture 6" descr="Map - Free maps and location icons">
            <a:extLst>
              <a:ext uri="{FF2B5EF4-FFF2-40B4-BE49-F238E27FC236}">
                <a16:creationId xmlns:a16="http://schemas.microsoft.com/office/drawing/2014/main" id="{F267B2BB-911E-2BE1-093D-F406FA856C1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9718" y="1728417"/>
            <a:ext cx="234456" cy="234456"/>
          </a:xfrm>
          <a:prstGeom prst="rect">
            <a:avLst/>
          </a:prstGeom>
          <a:noFill/>
          <a:extLst>
            <a:ext uri="{909E8E84-426E-40DD-AFC4-6F175D3DCCD1}">
              <a14:hiddenFill xmlns:a14="http://schemas.microsoft.com/office/drawing/2010/main">
                <a:solidFill>
                  <a:srgbClr val="FFFFFF"/>
                </a:solidFill>
              </a14:hiddenFill>
            </a:ext>
          </a:extLst>
        </p:spPr>
      </p:pic>
      <p:sp>
        <p:nvSpPr>
          <p:cNvPr id="1059" name="Oval 1058">
            <a:extLst>
              <a:ext uri="{FF2B5EF4-FFF2-40B4-BE49-F238E27FC236}">
                <a16:creationId xmlns:a16="http://schemas.microsoft.com/office/drawing/2014/main" id="{78937149-9C57-3916-D712-110BC7DC41EC}"/>
              </a:ext>
            </a:extLst>
          </p:cNvPr>
          <p:cNvSpPr/>
          <p:nvPr/>
        </p:nvSpPr>
        <p:spPr>
          <a:xfrm>
            <a:off x="9029971" y="1713083"/>
            <a:ext cx="271975" cy="26899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061" name="Straight Arrow Connector 1060">
            <a:extLst>
              <a:ext uri="{FF2B5EF4-FFF2-40B4-BE49-F238E27FC236}">
                <a16:creationId xmlns:a16="http://schemas.microsoft.com/office/drawing/2014/main" id="{CD466037-E9B8-95B8-0FE9-A73CE1D9264C}"/>
              </a:ext>
            </a:extLst>
          </p:cNvPr>
          <p:cNvCxnSpPr>
            <a:cxnSpLocks/>
          </p:cNvCxnSpPr>
          <p:nvPr/>
        </p:nvCxnSpPr>
        <p:spPr>
          <a:xfrm>
            <a:off x="6619156" y="1001323"/>
            <a:ext cx="63480" cy="749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2" name="Rectangle 1061">
            <a:extLst>
              <a:ext uri="{FF2B5EF4-FFF2-40B4-BE49-F238E27FC236}">
                <a16:creationId xmlns:a16="http://schemas.microsoft.com/office/drawing/2014/main" id="{A517728E-0503-02B1-2047-D8D781A7ACA0}"/>
              </a:ext>
            </a:extLst>
          </p:cNvPr>
          <p:cNvSpPr/>
          <p:nvPr/>
        </p:nvSpPr>
        <p:spPr>
          <a:xfrm>
            <a:off x="9619252" y="1606959"/>
            <a:ext cx="2433710" cy="49101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Map view with my vehicle locations and details. Also, if they are free / busy. If vehicle selected, only show that on the map</a:t>
            </a:r>
            <a:endParaRPr lang="en-IN" dirty="0"/>
          </a:p>
        </p:txBody>
      </p:sp>
      <p:sp>
        <p:nvSpPr>
          <p:cNvPr id="1063" name="Rectangle 1062">
            <a:extLst>
              <a:ext uri="{FF2B5EF4-FFF2-40B4-BE49-F238E27FC236}">
                <a16:creationId xmlns:a16="http://schemas.microsoft.com/office/drawing/2014/main" id="{04DE80F6-7F7C-166B-413A-A9FD82A1005B}"/>
              </a:ext>
            </a:extLst>
          </p:cNvPr>
          <p:cNvSpPr/>
          <p:nvPr/>
        </p:nvSpPr>
        <p:spPr>
          <a:xfrm>
            <a:off x="9619252" y="1607082"/>
            <a:ext cx="2433710" cy="45485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200" dirty="0"/>
          </a:p>
        </p:txBody>
      </p:sp>
      <p:sp>
        <p:nvSpPr>
          <p:cNvPr id="1064" name="TextBox 1063">
            <a:extLst>
              <a:ext uri="{FF2B5EF4-FFF2-40B4-BE49-F238E27FC236}">
                <a16:creationId xmlns:a16="http://schemas.microsoft.com/office/drawing/2014/main" id="{F673B6CC-57A2-3B01-17B3-028284C34BE3}"/>
              </a:ext>
            </a:extLst>
          </p:cNvPr>
          <p:cNvSpPr txBox="1"/>
          <p:nvPr/>
        </p:nvSpPr>
        <p:spPr>
          <a:xfrm>
            <a:off x="9945785" y="1713083"/>
            <a:ext cx="1402948" cy="261610"/>
          </a:xfrm>
          <a:prstGeom prst="rect">
            <a:avLst/>
          </a:prstGeom>
          <a:noFill/>
        </p:spPr>
        <p:txBody>
          <a:bodyPr wrap="none" rtlCol="0">
            <a:spAutoFit/>
          </a:bodyPr>
          <a:lstStyle/>
          <a:p>
            <a:r>
              <a:rPr lang="en-GB" sz="1100" dirty="0">
                <a:solidFill>
                  <a:schemeClr val="bg1"/>
                </a:solidFill>
              </a:rPr>
              <a:t>Vehicle Management</a:t>
            </a:r>
            <a:endParaRPr lang="en-IN" sz="1100" dirty="0">
              <a:solidFill>
                <a:schemeClr val="bg1"/>
              </a:solidFill>
            </a:endParaRPr>
          </a:p>
        </p:txBody>
      </p:sp>
      <p:pic>
        <p:nvPicPr>
          <p:cNvPr id="1065" name="Picture 2" descr="Back Button - Free arrows icons">
            <a:extLst>
              <a:ext uri="{FF2B5EF4-FFF2-40B4-BE49-F238E27FC236}">
                <a16:creationId xmlns:a16="http://schemas.microsoft.com/office/drawing/2014/main" id="{CE64A5F9-4D5A-CDD6-5C63-76F70A19D93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83426" y="1702718"/>
            <a:ext cx="271975" cy="271975"/>
          </a:xfrm>
          <a:prstGeom prst="rect">
            <a:avLst/>
          </a:prstGeom>
          <a:noFill/>
          <a:extLst>
            <a:ext uri="{909E8E84-426E-40DD-AFC4-6F175D3DCCD1}">
              <a14:hiddenFill xmlns:a14="http://schemas.microsoft.com/office/drawing/2010/main">
                <a:solidFill>
                  <a:srgbClr val="FFFFFF"/>
                </a:solidFill>
              </a14:hiddenFill>
            </a:ext>
          </a:extLst>
        </p:spPr>
      </p:pic>
      <p:sp>
        <p:nvSpPr>
          <p:cNvPr id="1070" name="Oval 1069">
            <a:extLst>
              <a:ext uri="{FF2B5EF4-FFF2-40B4-BE49-F238E27FC236}">
                <a16:creationId xmlns:a16="http://schemas.microsoft.com/office/drawing/2014/main" id="{393D3574-1592-245E-D343-B522F19D3014}"/>
              </a:ext>
            </a:extLst>
          </p:cNvPr>
          <p:cNvSpPr/>
          <p:nvPr/>
        </p:nvSpPr>
        <p:spPr>
          <a:xfrm>
            <a:off x="11691864" y="1713083"/>
            <a:ext cx="271975" cy="26899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1072" name="Picture 10" descr="database table&quot; Icon - Download for free – Iconduck">
            <a:extLst>
              <a:ext uri="{FF2B5EF4-FFF2-40B4-BE49-F238E27FC236}">
                <a16:creationId xmlns:a16="http://schemas.microsoft.com/office/drawing/2014/main" id="{385AB6D0-CDD2-B93F-EC2A-C2CC21859BF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741114" y="1764913"/>
            <a:ext cx="178191" cy="178191"/>
          </a:xfrm>
          <a:prstGeom prst="rect">
            <a:avLst/>
          </a:prstGeom>
          <a:noFill/>
          <a:extLst>
            <a:ext uri="{909E8E84-426E-40DD-AFC4-6F175D3DCCD1}">
              <a14:hiddenFill xmlns:a14="http://schemas.microsoft.com/office/drawing/2010/main">
                <a:solidFill>
                  <a:srgbClr val="FFFFFF"/>
                </a:solidFill>
              </a14:hiddenFill>
            </a:ext>
          </a:extLst>
        </p:spPr>
      </p:pic>
      <p:cxnSp>
        <p:nvCxnSpPr>
          <p:cNvPr id="1074" name="Connector: Elbow 1073">
            <a:extLst>
              <a:ext uri="{FF2B5EF4-FFF2-40B4-BE49-F238E27FC236}">
                <a16:creationId xmlns:a16="http://schemas.microsoft.com/office/drawing/2014/main" id="{8E7E091D-1321-6268-2409-4CE09B9084C6}"/>
              </a:ext>
            </a:extLst>
          </p:cNvPr>
          <p:cNvCxnSpPr>
            <a:stCxn id="1070" idx="0"/>
            <a:endCxn id="1032" idx="0"/>
          </p:cNvCxnSpPr>
          <p:nvPr/>
        </p:nvCxnSpPr>
        <p:spPr>
          <a:xfrm rot="16200000" flipV="1">
            <a:off x="9948033" y="-166736"/>
            <a:ext cx="106001" cy="3653638"/>
          </a:xfrm>
          <a:prstGeom prst="bentConnector3">
            <a:avLst>
              <a:gd name="adj1" fmla="val 315658"/>
            </a:avLst>
          </a:prstGeom>
          <a:ln>
            <a:tailEnd type="triangle"/>
          </a:ln>
        </p:spPr>
        <p:style>
          <a:lnRef idx="1">
            <a:schemeClr val="accent1"/>
          </a:lnRef>
          <a:fillRef idx="0">
            <a:schemeClr val="accent1"/>
          </a:fillRef>
          <a:effectRef idx="0">
            <a:schemeClr val="accent1"/>
          </a:effectRef>
          <a:fontRef idx="minor">
            <a:schemeClr val="tx1"/>
          </a:fontRef>
        </p:style>
      </p:cxnSp>
      <p:sp>
        <p:nvSpPr>
          <p:cNvPr id="1076" name="Rectangle 1075">
            <a:extLst>
              <a:ext uri="{FF2B5EF4-FFF2-40B4-BE49-F238E27FC236}">
                <a16:creationId xmlns:a16="http://schemas.microsoft.com/office/drawing/2014/main" id="{D6AB29DD-922F-10A2-8361-CFE63C883D66}"/>
              </a:ext>
            </a:extLst>
          </p:cNvPr>
          <p:cNvSpPr/>
          <p:nvPr/>
        </p:nvSpPr>
        <p:spPr>
          <a:xfrm>
            <a:off x="9683426" y="2142970"/>
            <a:ext cx="2280413" cy="3174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100" dirty="0"/>
              <a:t>Select Vehicle Number</a:t>
            </a:r>
            <a:endParaRPr lang="en-IN" sz="1100" dirty="0"/>
          </a:p>
        </p:txBody>
      </p:sp>
      <p:sp>
        <p:nvSpPr>
          <p:cNvPr id="1077" name="TextBox 1076">
            <a:extLst>
              <a:ext uri="{FF2B5EF4-FFF2-40B4-BE49-F238E27FC236}">
                <a16:creationId xmlns:a16="http://schemas.microsoft.com/office/drawing/2014/main" id="{986CFF69-CBFB-DFC5-7A35-E5A0C2730CF8}"/>
              </a:ext>
            </a:extLst>
          </p:cNvPr>
          <p:cNvSpPr txBox="1"/>
          <p:nvPr/>
        </p:nvSpPr>
        <p:spPr>
          <a:xfrm>
            <a:off x="7447906" y="2102418"/>
            <a:ext cx="930063" cy="246221"/>
          </a:xfrm>
          <a:prstGeom prst="rect">
            <a:avLst/>
          </a:prstGeom>
          <a:noFill/>
        </p:spPr>
        <p:txBody>
          <a:bodyPr wrap="none" rtlCol="0">
            <a:spAutoFit/>
          </a:bodyPr>
          <a:lstStyle/>
          <a:p>
            <a:r>
              <a:rPr lang="en-GB" sz="1000" dirty="0"/>
              <a:t>KA01 DA 0099</a:t>
            </a:r>
            <a:endParaRPr lang="en-IN" sz="1000" dirty="0"/>
          </a:p>
        </p:txBody>
      </p:sp>
      <p:sp>
        <p:nvSpPr>
          <p:cNvPr id="1078" name="TextBox 1077">
            <a:extLst>
              <a:ext uri="{FF2B5EF4-FFF2-40B4-BE49-F238E27FC236}">
                <a16:creationId xmlns:a16="http://schemas.microsoft.com/office/drawing/2014/main" id="{FA5BBDE7-4F15-AE42-F8AF-BB3CC4A79A13}"/>
              </a:ext>
            </a:extLst>
          </p:cNvPr>
          <p:cNvSpPr txBox="1"/>
          <p:nvPr/>
        </p:nvSpPr>
        <p:spPr>
          <a:xfrm>
            <a:off x="8957407" y="2113254"/>
            <a:ext cx="417102" cy="246221"/>
          </a:xfrm>
          <a:prstGeom prst="rect">
            <a:avLst/>
          </a:prstGeom>
          <a:noFill/>
        </p:spPr>
        <p:txBody>
          <a:bodyPr wrap="none" rtlCol="0">
            <a:spAutoFit/>
          </a:bodyPr>
          <a:lstStyle/>
          <a:p>
            <a:r>
              <a:rPr lang="en-GB" sz="1000" dirty="0"/>
              <a:t>Free</a:t>
            </a:r>
            <a:endParaRPr lang="en-IN" sz="1000" dirty="0"/>
          </a:p>
        </p:txBody>
      </p:sp>
      <p:sp>
        <p:nvSpPr>
          <p:cNvPr id="1079" name="TextBox 1078">
            <a:extLst>
              <a:ext uri="{FF2B5EF4-FFF2-40B4-BE49-F238E27FC236}">
                <a16:creationId xmlns:a16="http://schemas.microsoft.com/office/drawing/2014/main" id="{2AA20431-38BB-CEB3-F22C-43B65624E3B0}"/>
              </a:ext>
            </a:extLst>
          </p:cNvPr>
          <p:cNvSpPr txBox="1"/>
          <p:nvPr/>
        </p:nvSpPr>
        <p:spPr>
          <a:xfrm>
            <a:off x="8589187" y="2401926"/>
            <a:ext cx="740908" cy="246221"/>
          </a:xfrm>
          <a:prstGeom prst="rect">
            <a:avLst/>
          </a:prstGeom>
          <a:noFill/>
        </p:spPr>
        <p:txBody>
          <a:bodyPr wrap="none" rtlCol="0">
            <a:spAutoFit/>
          </a:bodyPr>
          <a:lstStyle/>
          <a:p>
            <a:r>
              <a:rPr lang="en-GB" sz="1000" dirty="0"/>
              <a:t>Technician</a:t>
            </a:r>
            <a:endParaRPr lang="en-IN" sz="1000" dirty="0"/>
          </a:p>
        </p:txBody>
      </p:sp>
      <p:sp>
        <p:nvSpPr>
          <p:cNvPr id="1080" name="TextBox 1079">
            <a:extLst>
              <a:ext uri="{FF2B5EF4-FFF2-40B4-BE49-F238E27FC236}">
                <a16:creationId xmlns:a16="http://schemas.microsoft.com/office/drawing/2014/main" id="{9976CFF4-B333-BD6B-99F2-C04D5918E079}"/>
              </a:ext>
            </a:extLst>
          </p:cNvPr>
          <p:cNvSpPr txBox="1"/>
          <p:nvPr/>
        </p:nvSpPr>
        <p:spPr>
          <a:xfrm>
            <a:off x="7447906" y="2393683"/>
            <a:ext cx="1010213" cy="246221"/>
          </a:xfrm>
          <a:prstGeom prst="rect">
            <a:avLst/>
          </a:prstGeom>
          <a:noFill/>
        </p:spPr>
        <p:txBody>
          <a:bodyPr wrap="none" rtlCol="0">
            <a:spAutoFit/>
          </a:bodyPr>
          <a:lstStyle/>
          <a:p>
            <a:r>
              <a:rPr lang="en-GB" sz="1000" dirty="0"/>
              <a:t>xxx hrs / xxx hrs</a:t>
            </a:r>
            <a:endParaRPr lang="en-IN" sz="1000" dirty="0"/>
          </a:p>
        </p:txBody>
      </p:sp>
      <p:sp>
        <p:nvSpPr>
          <p:cNvPr id="1081" name="TextBox 1080">
            <a:extLst>
              <a:ext uri="{FF2B5EF4-FFF2-40B4-BE49-F238E27FC236}">
                <a16:creationId xmlns:a16="http://schemas.microsoft.com/office/drawing/2014/main" id="{2FAFAEB0-31E4-36D1-FC8A-AF507C10F7B7}"/>
              </a:ext>
            </a:extLst>
          </p:cNvPr>
          <p:cNvSpPr txBox="1"/>
          <p:nvPr/>
        </p:nvSpPr>
        <p:spPr>
          <a:xfrm>
            <a:off x="7447906" y="2787624"/>
            <a:ext cx="930063" cy="246221"/>
          </a:xfrm>
          <a:prstGeom prst="rect">
            <a:avLst/>
          </a:prstGeom>
          <a:noFill/>
        </p:spPr>
        <p:txBody>
          <a:bodyPr wrap="none" rtlCol="0">
            <a:spAutoFit/>
          </a:bodyPr>
          <a:lstStyle/>
          <a:p>
            <a:r>
              <a:rPr lang="en-GB" sz="1000" dirty="0"/>
              <a:t>KA01 DA 0010</a:t>
            </a:r>
            <a:endParaRPr lang="en-IN" sz="1000" dirty="0"/>
          </a:p>
        </p:txBody>
      </p:sp>
      <p:sp>
        <p:nvSpPr>
          <p:cNvPr id="1082" name="TextBox 1081">
            <a:extLst>
              <a:ext uri="{FF2B5EF4-FFF2-40B4-BE49-F238E27FC236}">
                <a16:creationId xmlns:a16="http://schemas.microsoft.com/office/drawing/2014/main" id="{C781DE37-2AFA-0154-D57A-17E0BDC52DEA}"/>
              </a:ext>
            </a:extLst>
          </p:cNvPr>
          <p:cNvSpPr txBox="1"/>
          <p:nvPr/>
        </p:nvSpPr>
        <p:spPr>
          <a:xfrm>
            <a:off x="8957407" y="2798460"/>
            <a:ext cx="417102" cy="246221"/>
          </a:xfrm>
          <a:prstGeom prst="rect">
            <a:avLst/>
          </a:prstGeom>
          <a:noFill/>
        </p:spPr>
        <p:txBody>
          <a:bodyPr wrap="none" rtlCol="0">
            <a:spAutoFit/>
          </a:bodyPr>
          <a:lstStyle/>
          <a:p>
            <a:r>
              <a:rPr lang="en-GB" sz="1000" dirty="0"/>
              <a:t>Free</a:t>
            </a:r>
            <a:endParaRPr lang="en-IN" sz="1000" dirty="0"/>
          </a:p>
        </p:txBody>
      </p:sp>
      <p:sp>
        <p:nvSpPr>
          <p:cNvPr id="1083" name="TextBox 1082">
            <a:extLst>
              <a:ext uri="{FF2B5EF4-FFF2-40B4-BE49-F238E27FC236}">
                <a16:creationId xmlns:a16="http://schemas.microsoft.com/office/drawing/2014/main" id="{5758222C-B092-BCEE-6609-F71DCCA2E221}"/>
              </a:ext>
            </a:extLst>
          </p:cNvPr>
          <p:cNvSpPr txBox="1"/>
          <p:nvPr/>
        </p:nvSpPr>
        <p:spPr>
          <a:xfrm>
            <a:off x="8607945" y="3087132"/>
            <a:ext cx="740908" cy="246221"/>
          </a:xfrm>
          <a:prstGeom prst="rect">
            <a:avLst/>
          </a:prstGeom>
          <a:noFill/>
        </p:spPr>
        <p:txBody>
          <a:bodyPr wrap="none" rtlCol="0">
            <a:spAutoFit/>
          </a:bodyPr>
          <a:lstStyle/>
          <a:p>
            <a:r>
              <a:rPr lang="en-GB" sz="1000" dirty="0"/>
              <a:t>Technician</a:t>
            </a:r>
            <a:endParaRPr lang="en-IN" sz="1000" dirty="0"/>
          </a:p>
        </p:txBody>
      </p:sp>
      <p:sp>
        <p:nvSpPr>
          <p:cNvPr id="1084" name="TextBox 1083">
            <a:extLst>
              <a:ext uri="{FF2B5EF4-FFF2-40B4-BE49-F238E27FC236}">
                <a16:creationId xmlns:a16="http://schemas.microsoft.com/office/drawing/2014/main" id="{5C5B559C-FB3B-C5A8-7E41-1605E02484AD}"/>
              </a:ext>
            </a:extLst>
          </p:cNvPr>
          <p:cNvSpPr txBox="1"/>
          <p:nvPr/>
        </p:nvSpPr>
        <p:spPr>
          <a:xfrm>
            <a:off x="7447906" y="3078889"/>
            <a:ext cx="1010213" cy="246221"/>
          </a:xfrm>
          <a:prstGeom prst="rect">
            <a:avLst/>
          </a:prstGeom>
          <a:noFill/>
        </p:spPr>
        <p:txBody>
          <a:bodyPr wrap="none" rtlCol="0">
            <a:spAutoFit/>
          </a:bodyPr>
          <a:lstStyle/>
          <a:p>
            <a:r>
              <a:rPr lang="en-GB" sz="1000" dirty="0"/>
              <a:t>xxx hrs / xxx hrs</a:t>
            </a:r>
            <a:endParaRPr lang="en-IN" sz="1000" dirty="0"/>
          </a:p>
        </p:txBody>
      </p:sp>
      <p:sp>
        <p:nvSpPr>
          <p:cNvPr id="1085" name="TextBox 1084">
            <a:extLst>
              <a:ext uri="{FF2B5EF4-FFF2-40B4-BE49-F238E27FC236}">
                <a16:creationId xmlns:a16="http://schemas.microsoft.com/office/drawing/2014/main" id="{19996634-88D4-8A5C-0EBE-01A1C06182DF}"/>
              </a:ext>
            </a:extLst>
          </p:cNvPr>
          <p:cNvSpPr txBox="1"/>
          <p:nvPr/>
        </p:nvSpPr>
        <p:spPr>
          <a:xfrm>
            <a:off x="7423723" y="3410215"/>
            <a:ext cx="930063" cy="246221"/>
          </a:xfrm>
          <a:prstGeom prst="rect">
            <a:avLst/>
          </a:prstGeom>
          <a:noFill/>
        </p:spPr>
        <p:txBody>
          <a:bodyPr wrap="none" rtlCol="0">
            <a:spAutoFit/>
          </a:bodyPr>
          <a:lstStyle/>
          <a:p>
            <a:r>
              <a:rPr lang="en-GB" sz="1000" dirty="0"/>
              <a:t>KA01 DA 0012</a:t>
            </a:r>
            <a:endParaRPr lang="en-IN" sz="1000" dirty="0"/>
          </a:p>
        </p:txBody>
      </p:sp>
      <p:sp>
        <p:nvSpPr>
          <p:cNvPr id="1086" name="TextBox 1085">
            <a:extLst>
              <a:ext uri="{FF2B5EF4-FFF2-40B4-BE49-F238E27FC236}">
                <a16:creationId xmlns:a16="http://schemas.microsoft.com/office/drawing/2014/main" id="{A4BB2110-9FAD-2CB6-7FD5-F53398C559A7}"/>
              </a:ext>
            </a:extLst>
          </p:cNvPr>
          <p:cNvSpPr txBox="1"/>
          <p:nvPr/>
        </p:nvSpPr>
        <p:spPr>
          <a:xfrm>
            <a:off x="8933224" y="3421051"/>
            <a:ext cx="417102" cy="246221"/>
          </a:xfrm>
          <a:prstGeom prst="rect">
            <a:avLst/>
          </a:prstGeom>
          <a:noFill/>
        </p:spPr>
        <p:txBody>
          <a:bodyPr wrap="none" rtlCol="0">
            <a:spAutoFit/>
          </a:bodyPr>
          <a:lstStyle/>
          <a:p>
            <a:r>
              <a:rPr lang="en-GB" sz="1000" dirty="0"/>
              <a:t>Free</a:t>
            </a:r>
            <a:endParaRPr lang="en-IN" sz="1000" dirty="0"/>
          </a:p>
        </p:txBody>
      </p:sp>
      <p:sp>
        <p:nvSpPr>
          <p:cNvPr id="1087" name="TextBox 1086">
            <a:extLst>
              <a:ext uri="{FF2B5EF4-FFF2-40B4-BE49-F238E27FC236}">
                <a16:creationId xmlns:a16="http://schemas.microsoft.com/office/drawing/2014/main" id="{8DF9402D-05FC-C0BE-2326-D9BA95ABAB99}"/>
              </a:ext>
            </a:extLst>
          </p:cNvPr>
          <p:cNvSpPr txBox="1"/>
          <p:nvPr/>
        </p:nvSpPr>
        <p:spPr>
          <a:xfrm>
            <a:off x="8616589" y="3709723"/>
            <a:ext cx="740908" cy="246221"/>
          </a:xfrm>
          <a:prstGeom prst="rect">
            <a:avLst/>
          </a:prstGeom>
          <a:noFill/>
        </p:spPr>
        <p:txBody>
          <a:bodyPr wrap="none" rtlCol="0">
            <a:spAutoFit/>
          </a:bodyPr>
          <a:lstStyle/>
          <a:p>
            <a:r>
              <a:rPr lang="en-GB" sz="1000" dirty="0"/>
              <a:t>Technician</a:t>
            </a:r>
            <a:endParaRPr lang="en-IN" sz="1000" dirty="0"/>
          </a:p>
        </p:txBody>
      </p:sp>
      <p:sp>
        <p:nvSpPr>
          <p:cNvPr id="1088" name="TextBox 1087">
            <a:extLst>
              <a:ext uri="{FF2B5EF4-FFF2-40B4-BE49-F238E27FC236}">
                <a16:creationId xmlns:a16="http://schemas.microsoft.com/office/drawing/2014/main" id="{823698C7-9691-BD18-47AF-E243FB41B152}"/>
              </a:ext>
            </a:extLst>
          </p:cNvPr>
          <p:cNvSpPr txBox="1"/>
          <p:nvPr/>
        </p:nvSpPr>
        <p:spPr>
          <a:xfrm>
            <a:off x="7423723" y="3701480"/>
            <a:ext cx="1010213" cy="246221"/>
          </a:xfrm>
          <a:prstGeom prst="rect">
            <a:avLst/>
          </a:prstGeom>
          <a:noFill/>
        </p:spPr>
        <p:txBody>
          <a:bodyPr wrap="none" rtlCol="0">
            <a:spAutoFit/>
          </a:bodyPr>
          <a:lstStyle/>
          <a:p>
            <a:r>
              <a:rPr lang="en-GB" sz="1000" dirty="0"/>
              <a:t>xxx hrs / xxx hrs</a:t>
            </a:r>
            <a:endParaRPr lang="en-IN" sz="1000" dirty="0"/>
          </a:p>
        </p:txBody>
      </p:sp>
      <p:sp>
        <p:nvSpPr>
          <p:cNvPr id="1089" name="Oval 1088">
            <a:extLst>
              <a:ext uri="{FF2B5EF4-FFF2-40B4-BE49-F238E27FC236}">
                <a16:creationId xmlns:a16="http://schemas.microsoft.com/office/drawing/2014/main" id="{4CFA68D5-EADD-640E-E53F-CC6AC0BFD00E}"/>
              </a:ext>
            </a:extLst>
          </p:cNvPr>
          <p:cNvSpPr/>
          <p:nvPr/>
        </p:nvSpPr>
        <p:spPr>
          <a:xfrm>
            <a:off x="8890780" y="6025655"/>
            <a:ext cx="393394" cy="38920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a:t>
            </a:r>
            <a:endParaRPr lang="en-IN" dirty="0"/>
          </a:p>
        </p:txBody>
      </p:sp>
      <p:cxnSp>
        <p:nvCxnSpPr>
          <p:cNvPr id="1091" name="Straight Arrow Connector 1090">
            <a:extLst>
              <a:ext uri="{FF2B5EF4-FFF2-40B4-BE49-F238E27FC236}">
                <a16:creationId xmlns:a16="http://schemas.microsoft.com/office/drawing/2014/main" id="{7D54E385-563B-7764-8F6B-192BAB8EC2E8}"/>
              </a:ext>
            </a:extLst>
          </p:cNvPr>
          <p:cNvCxnSpPr>
            <a:stCxn id="1059" idx="6"/>
          </p:cNvCxnSpPr>
          <p:nvPr/>
        </p:nvCxnSpPr>
        <p:spPr>
          <a:xfrm>
            <a:off x="9301946" y="1847581"/>
            <a:ext cx="317306" cy="342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2" name="Oval 1091">
            <a:extLst>
              <a:ext uri="{FF2B5EF4-FFF2-40B4-BE49-F238E27FC236}">
                <a16:creationId xmlns:a16="http://schemas.microsoft.com/office/drawing/2014/main" id="{23C2590A-12CD-A8EE-E7BD-6D565F52FA2A}"/>
              </a:ext>
            </a:extLst>
          </p:cNvPr>
          <p:cNvSpPr/>
          <p:nvPr/>
        </p:nvSpPr>
        <p:spPr>
          <a:xfrm>
            <a:off x="7054519" y="2197898"/>
            <a:ext cx="387965" cy="37878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093" name="Oval 1092">
            <a:extLst>
              <a:ext uri="{FF2B5EF4-FFF2-40B4-BE49-F238E27FC236}">
                <a16:creationId xmlns:a16="http://schemas.microsoft.com/office/drawing/2014/main" id="{6D77DC1D-ABD6-218F-F7FD-BA0F28190CE0}"/>
              </a:ext>
            </a:extLst>
          </p:cNvPr>
          <p:cNvSpPr/>
          <p:nvPr/>
        </p:nvSpPr>
        <p:spPr>
          <a:xfrm>
            <a:off x="7054518" y="2836843"/>
            <a:ext cx="387965" cy="37878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094" name="Oval 1093">
            <a:extLst>
              <a:ext uri="{FF2B5EF4-FFF2-40B4-BE49-F238E27FC236}">
                <a16:creationId xmlns:a16="http://schemas.microsoft.com/office/drawing/2014/main" id="{9D9F74C9-9E8C-80E9-7707-26F3E2C4B4BC}"/>
              </a:ext>
            </a:extLst>
          </p:cNvPr>
          <p:cNvSpPr/>
          <p:nvPr/>
        </p:nvSpPr>
        <p:spPr>
          <a:xfrm>
            <a:off x="7058126" y="3512087"/>
            <a:ext cx="387965" cy="37878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D9F7D62C-2365-8861-9482-98833CA851DC}"/>
              </a:ext>
            </a:extLst>
          </p:cNvPr>
          <p:cNvSpPr/>
          <p:nvPr/>
        </p:nvSpPr>
        <p:spPr>
          <a:xfrm>
            <a:off x="94770" y="622939"/>
            <a:ext cx="2433710" cy="597552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Rectangle 2">
            <a:extLst>
              <a:ext uri="{FF2B5EF4-FFF2-40B4-BE49-F238E27FC236}">
                <a16:creationId xmlns:a16="http://schemas.microsoft.com/office/drawing/2014/main" id="{67F529C5-2532-555C-D4A0-E09D9D6E5571}"/>
              </a:ext>
            </a:extLst>
          </p:cNvPr>
          <p:cNvSpPr/>
          <p:nvPr/>
        </p:nvSpPr>
        <p:spPr>
          <a:xfrm>
            <a:off x="94770" y="623062"/>
            <a:ext cx="2433710" cy="454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p>
        </p:txBody>
      </p:sp>
      <p:sp>
        <p:nvSpPr>
          <p:cNvPr id="7" name="TextBox 6">
            <a:extLst>
              <a:ext uri="{FF2B5EF4-FFF2-40B4-BE49-F238E27FC236}">
                <a16:creationId xmlns:a16="http://schemas.microsoft.com/office/drawing/2014/main" id="{1B5B1732-EBB8-9541-4F7B-AECE3BC28477}"/>
              </a:ext>
            </a:extLst>
          </p:cNvPr>
          <p:cNvSpPr txBox="1"/>
          <p:nvPr/>
        </p:nvSpPr>
        <p:spPr>
          <a:xfrm>
            <a:off x="421303" y="729063"/>
            <a:ext cx="873957" cy="261610"/>
          </a:xfrm>
          <a:prstGeom prst="rect">
            <a:avLst/>
          </a:prstGeom>
          <a:noFill/>
        </p:spPr>
        <p:txBody>
          <a:bodyPr wrap="none" rtlCol="0">
            <a:spAutoFit/>
          </a:bodyPr>
          <a:lstStyle/>
          <a:p>
            <a:r>
              <a:rPr lang="en-GB" sz="1100" dirty="0">
                <a:solidFill>
                  <a:schemeClr val="bg1"/>
                </a:solidFill>
              </a:rPr>
              <a:t>Registration</a:t>
            </a:r>
            <a:endParaRPr lang="en-IN" sz="1100" dirty="0">
              <a:solidFill>
                <a:schemeClr val="bg1"/>
              </a:solidFill>
            </a:endParaRPr>
          </a:p>
        </p:txBody>
      </p:sp>
      <p:pic>
        <p:nvPicPr>
          <p:cNvPr id="8" name="Picture 2" descr="Back Button - Free arrows icons">
            <a:extLst>
              <a:ext uri="{FF2B5EF4-FFF2-40B4-BE49-F238E27FC236}">
                <a16:creationId xmlns:a16="http://schemas.microsoft.com/office/drawing/2014/main" id="{39B360C8-ACAE-1350-1CA6-AED72098CB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944" y="718698"/>
            <a:ext cx="271975" cy="271975"/>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a:extLst>
              <a:ext uri="{FF2B5EF4-FFF2-40B4-BE49-F238E27FC236}">
                <a16:creationId xmlns:a16="http://schemas.microsoft.com/office/drawing/2014/main" id="{33D4DECD-3D65-6057-6F10-92845C3F49EB}"/>
              </a:ext>
            </a:extLst>
          </p:cNvPr>
          <p:cNvSpPr/>
          <p:nvPr/>
        </p:nvSpPr>
        <p:spPr>
          <a:xfrm>
            <a:off x="898739" y="1183919"/>
            <a:ext cx="745588" cy="678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DE5AD700-7452-3EB3-D6B9-EE116742C74E}"/>
              </a:ext>
            </a:extLst>
          </p:cNvPr>
          <p:cNvSpPr/>
          <p:nvPr/>
        </p:nvSpPr>
        <p:spPr>
          <a:xfrm>
            <a:off x="275070" y="1956122"/>
            <a:ext cx="2044505" cy="3751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i="1" dirty="0">
                <a:solidFill>
                  <a:schemeClr val="bg1">
                    <a:lumMod val="75000"/>
                  </a:schemeClr>
                </a:solidFill>
              </a:rPr>
              <a:t>First Name</a:t>
            </a:r>
            <a:endParaRPr lang="en-IN" sz="1400" i="1" dirty="0">
              <a:solidFill>
                <a:schemeClr val="bg1">
                  <a:lumMod val="75000"/>
                </a:schemeClr>
              </a:solidFill>
            </a:endParaRPr>
          </a:p>
        </p:txBody>
      </p:sp>
      <p:sp>
        <p:nvSpPr>
          <p:cNvPr id="11" name="Rectangle 10">
            <a:extLst>
              <a:ext uri="{FF2B5EF4-FFF2-40B4-BE49-F238E27FC236}">
                <a16:creationId xmlns:a16="http://schemas.microsoft.com/office/drawing/2014/main" id="{BA121B93-158B-A7DC-91F1-288D3ABD9575}"/>
              </a:ext>
            </a:extLst>
          </p:cNvPr>
          <p:cNvSpPr/>
          <p:nvPr/>
        </p:nvSpPr>
        <p:spPr>
          <a:xfrm>
            <a:off x="283207" y="2370020"/>
            <a:ext cx="2044505" cy="3751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i="1" dirty="0">
                <a:solidFill>
                  <a:schemeClr val="bg1">
                    <a:lumMod val="75000"/>
                  </a:schemeClr>
                </a:solidFill>
              </a:rPr>
              <a:t>Last Name</a:t>
            </a:r>
            <a:endParaRPr lang="en-IN" sz="1400" i="1" dirty="0">
              <a:solidFill>
                <a:schemeClr val="bg1">
                  <a:lumMod val="75000"/>
                </a:schemeClr>
              </a:solidFill>
            </a:endParaRPr>
          </a:p>
        </p:txBody>
      </p:sp>
      <p:sp>
        <p:nvSpPr>
          <p:cNvPr id="12" name="Rectangle 11">
            <a:extLst>
              <a:ext uri="{FF2B5EF4-FFF2-40B4-BE49-F238E27FC236}">
                <a16:creationId xmlns:a16="http://schemas.microsoft.com/office/drawing/2014/main" id="{7DC418AB-55F6-02A0-2B50-F1C4DD75C393}"/>
              </a:ext>
            </a:extLst>
          </p:cNvPr>
          <p:cNvSpPr/>
          <p:nvPr/>
        </p:nvSpPr>
        <p:spPr>
          <a:xfrm>
            <a:off x="283206" y="3660191"/>
            <a:ext cx="2044505" cy="3751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i="1" dirty="0">
                <a:solidFill>
                  <a:schemeClr val="bg1">
                    <a:lumMod val="75000"/>
                  </a:schemeClr>
                </a:solidFill>
              </a:rPr>
              <a:t>Email ID</a:t>
            </a:r>
            <a:endParaRPr lang="en-IN" sz="1400" i="1" dirty="0">
              <a:solidFill>
                <a:schemeClr val="bg1">
                  <a:lumMod val="75000"/>
                </a:schemeClr>
              </a:solidFill>
            </a:endParaRPr>
          </a:p>
        </p:txBody>
      </p:sp>
      <p:sp>
        <p:nvSpPr>
          <p:cNvPr id="13" name="Rectangle 12">
            <a:extLst>
              <a:ext uri="{FF2B5EF4-FFF2-40B4-BE49-F238E27FC236}">
                <a16:creationId xmlns:a16="http://schemas.microsoft.com/office/drawing/2014/main" id="{38AAB74D-EF0D-7A55-E251-3FFEDFF16BCD}"/>
              </a:ext>
            </a:extLst>
          </p:cNvPr>
          <p:cNvSpPr/>
          <p:nvPr/>
        </p:nvSpPr>
        <p:spPr>
          <a:xfrm>
            <a:off x="282385" y="4091281"/>
            <a:ext cx="2044505" cy="3751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i="1" dirty="0">
                <a:solidFill>
                  <a:schemeClr val="bg1">
                    <a:lumMod val="75000"/>
                  </a:schemeClr>
                </a:solidFill>
              </a:rPr>
              <a:t>Mobile No</a:t>
            </a:r>
            <a:endParaRPr lang="en-IN" sz="1400" i="1" dirty="0">
              <a:solidFill>
                <a:schemeClr val="bg1">
                  <a:lumMod val="75000"/>
                </a:schemeClr>
              </a:solidFill>
            </a:endParaRPr>
          </a:p>
        </p:txBody>
      </p:sp>
      <p:sp>
        <p:nvSpPr>
          <p:cNvPr id="14" name="Rectangle 13">
            <a:extLst>
              <a:ext uri="{FF2B5EF4-FFF2-40B4-BE49-F238E27FC236}">
                <a16:creationId xmlns:a16="http://schemas.microsoft.com/office/drawing/2014/main" id="{628DB27A-6CA6-C9E6-2CAC-C0511BBCAEF3}"/>
              </a:ext>
            </a:extLst>
          </p:cNvPr>
          <p:cNvSpPr/>
          <p:nvPr/>
        </p:nvSpPr>
        <p:spPr>
          <a:xfrm>
            <a:off x="294931" y="4514234"/>
            <a:ext cx="2044505" cy="3751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i="1" dirty="0">
                <a:solidFill>
                  <a:schemeClr val="bg1">
                    <a:lumMod val="75000"/>
                  </a:schemeClr>
                </a:solidFill>
              </a:rPr>
              <a:t>Password</a:t>
            </a:r>
            <a:endParaRPr lang="en-IN" sz="1400" i="1" dirty="0">
              <a:solidFill>
                <a:schemeClr val="bg1">
                  <a:lumMod val="75000"/>
                </a:schemeClr>
              </a:solidFill>
            </a:endParaRPr>
          </a:p>
        </p:txBody>
      </p:sp>
      <p:sp>
        <p:nvSpPr>
          <p:cNvPr id="15" name="Rectangle 14">
            <a:extLst>
              <a:ext uri="{FF2B5EF4-FFF2-40B4-BE49-F238E27FC236}">
                <a16:creationId xmlns:a16="http://schemas.microsoft.com/office/drawing/2014/main" id="{80600F9B-3C14-0904-1558-690EAC976D89}"/>
              </a:ext>
            </a:extLst>
          </p:cNvPr>
          <p:cNvSpPr/>
          <p:nvPr/>
        </p:nvSpPr>
        <p:spPr>
          <a:xfrm>
            <a:off x="294931" y="4931609"/>
            <a:ext cx="2044505" cy="3751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i="1" dirty="0">
                <a:solidFill>
                  <a:schemeClr val="bg1">
                    <a:lumMod val="75000"/>
                  </a:schemeClr>
                </a:solidFill>
              </a:rPr>
              <a:t>Confirm Password</a:t>
            </a:r>
            <a:endParaRPr lang="en-IN" sz="1400" i="1" dirty="0">
              <a:solidFill>
                <a:schemeClr val="bg1">
                  <a:lumMod val="75000"/>
                </a:schemeClr>
              </a:solidFill>
            </a:endParaRPr>
          </a:p>
        </p:txBody>
      </p:sp>
      <p:sp>
        <p:nvSpPr>
          <p:cNvPr id="16" name="Rectangle 15">
            <a:extLst>
              <a:ext uri="{FF2B5EF4-FFF2-40B4-BE49-F238E27FC236}">
                <a16:creationId xmlns:a16="http://schemas.microsoft.com/office/drawing/2014/main" id="{E7047929-6A65-F8D6-3FC7-CD30B89808B7}"/>
              </a:ext>
            </a:extLst>
          </p:cNvPr>
          <p:cNvSpPr/>
          <p:nvPr/>
        </p:nvSpPr>
        <p:spPr>
          <a:xfrm>
            <a:off x="294931" y="5342149"/>
            <a:ext cx="2044505" cy="3751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i="1" dirty="0">
                <a:solidFill>
                  <a:schemeClr val="bg1">
                    <a:lumMod val="75000"/>
                  </a:schemeClr>
                </a:solidFill>
              </a:rPr>
              <a:t>Select Country</a:t>
            </a:r>
            <a:endParaRPr lang="en-IN" sz="1400" i="1" dirty="0">
              <a:solidFill>
                <a:schemeClr val="bg1">
                  <a:lumMod val="75000"/>
                </a:schemeClr>
              </a:solidFill>
            </a:endParaRPr>
          </a:p>
        </p:txBody>
      </p:sp>
      <p:sp>
        <p:nvSpPr>
          <p:cNvPr id="17" name="Rectangle 16">
            <a:extLst>
              <a:ext uri="{FF2B5EF4-FFF2-40B4-BE49-F238E27FC236}">
                <a16:creationId xmlns:a16="http://schemas.microsoft.com/office/drawing/2014/main" id="{3A7839EC-ABB6-E628-7629-335A4DF63C1E}"/>
              </a:ext>
            </a:extLst>
          </p:cNvPr>
          <p:cNvSpPr/>
          <p:nvPr/>
        </p:nvSpPr>
        <p:spPr>
          <a:xfrm>
            <a:off x="294931" y="5752689"/>
            <a:ext cx="2044505" cy="3751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i="1" dirty="0">
                <a:solidFill>
                  <a:schemeClr val="bg1">
                    <a:lumMod val="75000"/>
                  </a:schemeClr>
                </a:solidFill>
              </a:rPr>
              <a:t>Pincode</a:t>
            </a:r>
            <a:endParaRPr lang="en-IN" sz="1400" i="1" dirty="0">
              <a:solidFill>
                <a:schemeClr val="bg1">
                  <a:lumMod val="75000"/>
                </a:schemeClr>
              </a:solidFill>
            </a:endParaRPr>
          </a:p>
        </p:txBody>
      </p:sp>
      <p:sp>
        <p:nvSpPr>
          <p:cNvPr id="18" name="Rectangle 17">
            <a:extLst>
              <a:ext uri="{FF2B5EF4-FFF2-40B4-BE49-F238E27FC236}">
                <a16:creationId xmlns:a16="http://schemas.microsoft.com/office/drawing/2014/main" id="{06977E90-3ED0-DFB7-A8C4-480A1BB24102}"/>
              </a:ext>
            </a:extLst>
          </p:cNvPr>
          <p:cNvSpPr/>
          <p:nvPr/>
        </p:nvSpPr>
        <p:spPr>
          <a:xfrm>
            <a:off x="275070" y="2795567"/>
            <a:ext cx="2044505" cy="375139"/>
          </a:xfrm>
          <a:prstGeom prst="rect">
            <a:avLst/>
          </a:prstGeom>
          <a:solidFill>
            <a:srgbClr val="ED7D3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i="1" dirty="0">
                <a:solidFill>
                  <a:schemeClr val="bg1">
                    <a:lumMod val="75000"/>
                  </a:schemeClr>
                </a:solidFill>
              </a:rPr>
              <a:t>Select User Type</a:t>
            </a:r>
            <a:endParaRPr lang="en-IN" sz="1400" i="1" dirty="0">
              <a:solidFill>
                <a:schemeClr val="bg1">
                  <a:lumMod val="75000"/>
                </a:schemeClr>
              </a:solidFill>
            </a:endParaRPr>
          </a:p>
        </p:txBody>
      </p:sp>
      <p:sp>
        <p:nvSpPr>
          <p:cNvPr id="19" name="Rectangle 18">
            <a:extLst>
              <a:ext uri="{FF2B5EF4-FFF2-40B4-BE49-F238E27FC236}">
                <a16:creationId xmlns:a16="http://schemas.microsoft.com/office/drawing/2014/main" id="{A14EDA6D-D045-B999-3C6D-2922143FA664}"/>
              </a:ext>
            </a:extLst>
          </p:cNvPr>
          <p:cNvSpPr/>
          <p:nvPr/>
        </p:nvSpPr>
        <p:spPr>
          <a:xfrm>
            <a:off x="283207" y="3209465"/>
            <a:ext cx="2044505" cy="375139"/>
          </a:xfrm>
          <a:prstGeom prst="rect">
            <a:avLst/>
          </a:prstGeom>
          <a:solidFill>
            <a:srgbClr val="ED7D3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i="1" dirty="0">
                <a:solidFill>
                  <a:schemeClr val="bg1">
                    <a:lumMod val="75000"/>
                  </a:schemeClr>
                </a:solidFill>
              </a:rPr>
              <a:t>Select Vehicle Segment</a:t>
            </a:r>
            <a:endParaRPr lang="en-IN" sz="1400" i="1" dirty="0">
              <a:solidFill>
                <a:schemeClr val="bg1">
                  <a:lumMod val="75000"/>
                </a:schemeClr>
              </a:solidFill>
            </a:endParaRPr>
          </a:p>
        </p:txBody>
      </p:sp>
      <p:sp>
        <p:nvSpPr>
          <p:cNvPr id="32" name="Rectangle 31">
            <a:extLst>
              <a:ext uri="{FF2B5EF4-FFF2-40B4-BE49-F238E27FC236}">
                <a16:creationId xmlns:a16="http://schemas.microsoft.com/office/drawing/2014/main" id="{E8B09BE5-596A-4E04-1DAB-48F06E37F7B4}"/>
              </a:ext>
            </a:extLst>
          </p:cNvPr>
          <p:cNvSpPr/>
          <p:nvPr/>
        </p:nvSpPr>
        <p:spPr>
          <a:xfrm>
            <a:off x="734616" y="6218633"/>
            <a:ext cx="1228578" cy="318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submit</a:t>
            </a:r>
            <a:endParaRPr lang="en-IN" dirty="0"/>
          </a:p>
        </p:txBody>
      </p:sp>
      <p:sp>
        <p:nvSpPr>
          <p:cNvPr id="34" name="TextBox 33">
            <a:extLst>
              <a:ext uri="{FF2B5EF4-FFF2-40B4-BE49-F238E27FC236}">
                <a16:creationId xmlns:a16="http://schemas.microsoft.com/office/drawing/2014/main" id="{A917BD2E-B819-99FA-9327-6AA186C5B3CC}"/>
              </a:ext>
            </a:extLst>
          </p:cNvPr>
          <p:cNvSpPr txBox="1"/>
          <p:nvPr/>
        </p:nvSpPr>
        <p:spPr>
          <a:xfrm>
            <a:off x="7591865" y="252255"/>
            <a:ext cx="3177473" cy="369332"/>
          </a:xfrm>
          <a:prstGeom prst="rect">
            <a:avLst/>
          </a:prstGeom>
          <a:noFill/>
        </p:spPr>
        <p:txBody>
          <a:bodyPr wrap="none" rtlCol="0">
            <a:spAutoFit/>
          </a:bodyPr>
          <a:lstStyle/>
          <a:p>
            <a:r>
              <a:rPr lang="en-GB" b="1" dirty="0"/>
              <a:t>Wikitek1 (User Type – RSAngel)</a:t>
            </a:r>
            <a:endParaRPr lang="en-IN" b="1" dirty="0"/>
          </a:p>
        </p:txBody>
      </p:sp>
      <p:sp>
        <p:nvSpPr>
          <p:cNvPr id="42" name="Rectangle 41">
            <a:extLst>
              <a:ext uri="{FF2B5EF4-FFF2-40B4-BE49-F238E27FC236}">
                <a16:creationId xmlns:a16="http://schemas.microsoft.com/office/drawing/2014/main" id="{00057B3D-20BA-908B-8E46-A8F7BEEF0022}"/>
              </a:ext>
            </a:extLst>
          </p:cNvPr>
          <p:cNvSpPr/>
          <p:nvPr/>
        </p:nvSpPr>
        <p:spPr>
          <a:xfrm>
            <a:off x="9619252" y="5899052"/>
            <a:ext cx="2433710" cy="6180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3" name="TextBox 42">
            <a:extLst>
              <a:ext uri="{FF2B5EF4-FFF2-40B4-BE49-F238E27FC236}">
                <a16:creationId xmlns:a16="http://schemas.microsoft.com/office/drawing/2014/main" id="{4C19F46D-2730-4878-ECE4-DA3308878023}"/>
              </a:ext>
            </a:extLst>
          </p:cNvPr>
          <p:cNvSpPr txBox="1"/>
          <p:nvPr/>
        </p:nvSpPr>
        <p:spPr>
          <a:xfrm>
            <a:off x="9619252" y="5889068"/>
            <a:ext cx="1027845" cy="261610"/>
          </a:xfrm>
          <a:prstGeom prst="rect">
            <a:avLst/>
          </a:prstGeom>
          <a:noFill/>
        </p:spPr>
        <p:txBody>
          <a:bodyPr wrap="none" rtlCol="0">
            <a:spAutoFit/>
          </a:bodyPr>
          <a:lstStyle/>
          <a:p>
            <a:r>
              <a:rPr lang="en-GB" sz="1050" dirty="0"/>
              <a:t>Vehicle Reg no</a:t>
            </a:r>
            <a:endParaRPr lang="en-IN" sz="1050" dirty="0"/>
          </a:p>
        </p:txBody>
      </p:sp>
      <p:sp>
        <p:nvSpPr>
          <p:cNvPr id="44" name="TextBox 43">
            <a:extLst>
              <a:ext uri="{FF2B5EF4-FFF2-40B4-BE49-F238E27FC236}">
                <a16:creationId xmlns:a16="http://schemas.microsoft.com/office/drawing/2014/main" id="{912B8C5F-F776-12DC-F6BE-8795C825A193}"/>
              </a:ext>
            </a:extLst>
          </p:cNvPr>
          <p:cNvSpPr txBox="1"/>
          <p:nvPr/>
        </p:nvSpPr>
        <p:spPr>
          <a:xfrm>
            <a:off x="9650628" y="6218633"/>
            <a:ext cx="769763" cy="253916"/>
          </a:xfrm>
          <a:prstGeom prst="rect">
            <a:avLst/>
          </a:prstGeom>
          <a:noFill/>
        </p:spPr>
        <p:txBody>
          <a:bodyPr wrap="none" rtlCol="0">
            <a:spAutoFit/>
          </a:bodyPr>
          <a:lstStyle/>
          <a:p>
            <a:r>
              <a:rPr lang="en-GB" sz="1050" dirty="0"/>
              <a:t>Technician</a:t>
            </a:r>
            <a:endParaRPr lang="en-IN" sz="1050" dirty="0"/>
          </a:p>
        </p:txBody>
      </p:sp>
      <p:sp>
        <p:nvSpPr>
          <p:cNvPr id="45" name="TextBox 44">
            <a:extLst>
              <a:ext uri="{FF2B5EF4-FFF2-40B4-BE49-F238E27FC236}">
                <a16:creationId xmlns:a16="http://schemas.microsoft.com/office/drawing/2014/main" id="{B641CD74-7D36-D3BF-BC1D-E064C3D946C6}"/>
              </a:ext>
            </a:extLst>
          </p:cNvPr>
          <p:cNvSpPr txBox="1"/>
          <p:nvPr/>
        </p:nvSpPr>
        <p:spPr>
          <a:xfrm>
            <a:off x="11414466" y="5929499"/>
            <a:ext cx="524503" cy="253916"/>
          </a:xfrm>
          <a:prstGeom prst="rect">
            <a:avLst/>
          </a:prstGeom>
          <a:noFill/>
        </p:spPr>
        <p:txBody>
          <a:bodyPr wrap="none" rtlCol="0">
            <a:spAutoFit/>
          </a:bodyPr>
          <a:lstStyle/>
          <a:p>
            <a:r>
              <a:rPr lang="en-GB" sz="1050" dirty="0"/>
              <a:t>Status</a:t>
            </a:r>
            <a:endParaRPr lang="en-IN" sz="1050" dirty="0"/>
          </a:p>
        </p:txBody>
      </p:sp>
    </p:spTree>
    <p:extLst>
      <p:ext uri="{BB962C8B-B14F-4D97-AF65-F5344CB8AC3E}">
        <p14:creationId xmlns:p14="http://schemas.microsoft.com/office/powerpoint/2010/main" val="1033701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B0E351-5069-581C-3C53-59F57A0868DC}"/>
              </a:ext>
            </a:extLst>
          </p:cNvPr>
          <p:cNvSpPr/>
          <p:nvPr/>
        </p:nvSpPr>
        <p:spPr>
          <a:xfrm>
            <a:off x="6126357" y="608159"/>
            <a:ext cx="2433710" cy="49101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9243479D-18C2-5FA3-8664-1E449A56B771}"/>
              </a:ext>
            </a:extLst>
          </p:cNvPr>
          <p:cNvSpPr/>
          <p:nvPr/>
        </p:nvSpPr>
        <p:spPr>
          <a:xfrm>
            <a:off x="6126357" y="608282"/>
            <a:ext cx="2433710" cy="45485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200" dirty="0"/>
          </a:p>
        </p:txBody>
      </p:sp>
      <p:sp>
        <p:nvSpPr>
          <p:cNvPr id="6" name="TextBox 5">
            <a:extLst>
              <a:ext uri="{FF2B5EF4-FFF2-40B4-BE49-F238E27FC236}">
                <a16:creationId xmlns:a16="http://schemas.microsoft.com/office/drawing/2014/main" id="{EA364E7A-CFCD-5A97-12EA-E08E74379FD8}"/>
              </a:ext>
            </a:extLst>
          </p:cNvPr>
          <p:cNvSpPr txBox="1"/>
          <p:nvPr/>
        </p:nvSpPr>
        <p:spPr>
          <a:xfrm>
            <a:off x="6452890" y="714283"/>
            <a:ext cx="1005403" cy="261610"/>
          </a:xfrm>
          <a:prstGeom prst="rect">
            <a:avLst/>
          </a:prstGeom>
          <a:noFill/>
        </p:spPr>
        <p:txBody>
          <a:bodyPr wrap="none" rtlCol="0">
            <a:spAutoFit/>
          </a:bodyPr>
          <a:lstStyle/>
          <a:p>
            <a:r>
              <a:rPr lang="en-GB" sz="1100" dirty="0">
                <a:solidFill>
                  <a:schemeClr val="bg1"/>
                </a:solidFill>
              </a:rPr>
              <a:t>KA01 DA 0099</a:t>
            </a:r>
            <a:endParaRPr lang="en-IN" sz="1100" dirty="0">
              <a:solidFill>
                <a:schemeClr val="bg1"/>
              </a:solidFill>
            </a:endParaRPr>
          </a:p>
        </p:txBody>
      </p:sp>
      <p:pic>
        <p:nvPicPr>
          <p:cNvPr id="7" name="Picture 2" descr="Back Button - Free arrows icons">
            <a:extLst>
              <a:ext uri="{FF2B5EF4-FFF2-40B4-BE49-F238E27FC236}">
                <a16:creationId xmlns:a16="http://schemas.microsoft.com/office/drawing/2014/main" id="{B1893217-5E19-31DE-CF30-947A165563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0531" y="703918"/>
            <a:ext cx="271975" cy="2719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Map - Free maps and location icons">
            <a:extLst>
              <a:ext uri="{FF2B5EF4-FFF2-40B4-BE49-F238E27FC236}">
                <a16:creationId xmlns:a16="http://schemas.microsoft.com/office/drawing/2014/main" id="{FA817A2F-F477-E94F-2D6E-E13B0E9457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8716" y="729617"/>
            <a:ext cx="234456" cy="234456"/>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a:extLst>
              <a:ext uri="{FF2B5EF4-FFF2-40B4-BE49-F238E27FC236}">
                <a16:creationId xmlns:a16="http://schemas.microsoft.com/office/drawing/2014/main" id="{D2A93CEA-9FD6-4FCD-C7BF-56A04D466FDE}"/>
              </a:ext>
            </a:extLst>
          </p:cNvPr>
          <p:cNvSpPr/>
          <p:nvPr/>
        </p:nvSpPr>
        <p:spPr>
          <a:xfrm>
            <a:off x="8198969" y="714283"/>
            <a:ext cx="271975" cy="26899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6" name="TextBox 25">
            <a:extLst>
              <a:ext uri="{FF2B5EF4-FFF2-40B4-BE49-F238E27FC236}">
                <a16:creationId xmlns:a16="http://schemas.microsoft.com/office/drawing/2014/main" id="{841EFEB4-3DFA-3B95-B594-FA29C93D0126}"/>
              </a:ext>
            </a:extLst>
          </p:cNvPr>
          <p:cNvSpPr txBox="1"/>
          <p:nvPr/>
        </p:nvSpPr>
        <p:spPr>
          <a:xfrm>
            <a:off x="6781594" y="1169139"/>
            <a:ext cx="1608133" cy="938719"/>
          </a:xfrm>
          <a:prstGeom prst="rect">
            <a:avLst/>
          </a:prstGeom>
          <a:noFill/>
        </p:spPr>
        <p:txBody>
          <a:bodyPr wrap="none" rtlCol="0">
            <a:spAutoFit/>
          </a:bodyPr>
          <a:lstStyle/>
          <a:p>
            <a:r>
              <a:rPr lang="en-GB" sz="1100" dirty="0"/>
              <a:t>Reg No: xxx</a:t>
            </a:r>
          </a:p>
          <a:p>
            <a:r>
              <a:rPr lang="en-GB" sz="1100" dirty="0"/>
              <a:t>VIN No: xxx</a:t>
            </a:r>
          </a:p>
          <a:p>
            <a:r>
              <a:rPr lang="en-GB" sz="1100" dirty="0"/>
              <a:t>Owner: x </a:t>
            </a:r>
            <a:r>
              <a:rPr lang="en-GB" sz="1100" dirty="0" err="1"/>
              <a:t>x</a:t>
            </a:r>
            <a:endParaRPr lang="en-GB" sz="1100" dirty="0"/>
          </a:p>
          <a:p>
            <a:r>
              <a:rPr lang="en-IN" sz="1100" dirty="0"/>
              <a:t>Run Hrs: xxx hrs / xxx hrs</a:t>
            </a:r>
          </a:p>
          <a:p>
            <a:r>
              <a:rPr lang="en-IN" sz="1100" dirty="0"/>
              <a:t>Status: Associated</a:t>
            </a:r>
          </a:p>
        </p:txBody>
      </p:sp>
      <p:sp>
        <p:nvSpPr>
          <p:cNvPr id="27" name="Oval 26">
            <a:extLst>
              <a:ext uri="{FF2B5EF4-FFF2-40B4-BE49-F238E27FC236}">
                <a16:creationId xmlns:a16="http://schemas.microsoft.com/office/drawing/2014/main" id="{CBDB52CA-8E71-5610-4E23-DC9F22358B3F}"/>
              </a:ext>
            </a:extLst>
          </p:cNvPr>
          <p:cNvSpPr/>
          <p:nvPr/>
        </p:nvSpPr>
        <p:spPr>
          <a:xfrm>
            <a:off x="6236767" y="1289246"/>
            <a:ext cx="544827" cy="509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9494597F-3BD7-16F1-7C1A-504EC4663D7A}"/>
              </a:ext>
            </a:extLst>
          </p:cNvPr>
          <p:cNvSpPr/>
          <p:nvPr/>
        </p:nvSpPr>
        <p:spPr>
          <a:xfrm>
            <a:off x="6236767" y="2608459"/>
            <a:ext cx="2216405" cy="4381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Assign Technician</a:t>
            </a:r>
            <a:endParaRPr lang="en-IN" dirty="0"/>
          </a:p>
        </p:txBody>
      </p:sp>
      <p:sp>
        <p:nvSpPr>
          <p:cNvPr id="29" name="Rectangle: Rounded Corners 28">
            <a:extLst>
              <a:ext uri="{FF2B5EF4-FFF2-40B4-BE49-F238E27FC236}">
                <a16:creationId xmlns:a16="http://schemas.microsoft.com/office/drawing/2014/main" id="{B268A582-E542-8146-45A9-7211127F458A}"/>
              </a:ext>
            </a:extLst>
          </p:cNvPr>
          <p:cNvSpPr/>
          <p:nvPr/>
        </p:nvSpPr>
        <p:spPr>
          <a:xfrm>
            <a:off x="6236767" y="3125080"/>
            <a:ext cx="2216405" cy="4381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Disassociate</a:t>
            </a:r>
            <a:endParaRPr lang="en-IN" dirty="0"/>
          </a:p>
        </p:txBody>
      </p:sp>
      <p:sp>
        <p:nvSpPr>
          <p:cNvPr id="10" name="Rectangle 9">
            <a:extLst>
              <a:ext uri="{FF2B5EF4-FFF2-40B4-BE49-F238E27FC236}">
                <a16:creationId xmlns:a16="http://schemas.microsoft.com/office/drawing/2014/main" id="{B226B8C5-53B6-FD16-BFFC-5F8DB41A7AE8}"/>
              </a:ext>
            </a:extLst>
          </p:cNvPr>
          <p:cNvSpPr/>
          <p:nvPr/>
        </p:nvSpPr>
        <p:spPr>
          <a:xfrm>
            <a:off x="896338" y="608159"/>
            <a:ext cx="2433710" cy="49101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Rectangle 12">
            <a:extLst>
              <a:ext uri="{FF2B5EF4-FFF2-40B4-BE49-F238E27FC236}">
                <a16:creationId xmlns:a16="http://schemas.microsoft.com/office/drawing/2014/main" id="{9ACC2BAA-25B4-C81C-EAC0-4EC65042C18F}"/>
              </a:ext>
            </a:extLst>
          </p:cNvPr>
          <p:cNvSpPr/>
          <p:nvPr/>
        </p:nvSpPr>
        <p:spPr>
          <a:xfrm>
            <a:off x="896338" y="608282"/>
            <a:ext cx="2433710" cy="45485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200" dirty="0"/>
          </a:p>
        </p:txBody>
      </p:sp>
      <p:sp>
        <p:nvSpPr>
          <p:cNvPr id="14" name="TextBox 13">
            <a:extLst>
              <a:ext uri="{FF2B5EF4-FFF2-40B4-BE49-F238E27FC236}">
                <a16:creationId xmlns:a16="http://schemas.microsoft.com/office/drawing/2014/main" id="{89312BC7-A20A-89DE-2EB9-B76489A8197B}"/>
              </a:ext>
            </a:extLst>
          </p:cNvPr>
          <p:cNvSpPr txBox="1"/>
          <p:nvPr/>
        </p:nvSpPr>
        <p:spPr>
          <a:xfrm>
            <a:off x="1222871" y="714283"/>
            <a:ext cx="1175322" cy="261610"/>
          </a:xfrm>
          <a:prstGeom prst="rect">
            <a:avLst/>
          </a:prstGeom>
          <a:noFill/>
        </p:spPr>
        <p:txBody>
          <a:bodyPr wrap="none" rtlCol="0">
            <a:spAutoFit/>
          </a:bodyPr>
          <a:lstStyle/>
          <a:p>
            <a:r>
              <a:rPr lang="en-GB" sz="1100" dirty="0">
                <a:solidFill>
                  <a:schemeClr val="bg1"/>
                </a:solidFill>
              </a:rPr>
              <a:t>Associate Vehicle</a:t>
            </a:r>
            <a:endParaRPr lang="en-IN" sz="1100" dirty="0">
              <a:solidFill>
                <a:schemeClr val="bg1"/>
              </a:solidFill>
            </a:endParaRPr>
          </a:p>
        </p:txBody>
      </p:sp>
      <p:pic>
        <p:nvPicPr>
          <p:cNvPr id="15" name="Picture 2" descr="Back Button - Free arrows icons">
            <a:extLst>
              <a:ext uri="{FF2B5EF4-FFF2-40B4-BE49-F238E27FC236}">
                <a16:creationId xmlns:a16="http://schemas.microsoft.com/office/drawing/2014/main" id="{8CFBC480-E77D-5CB8-1F39-4150537170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512" y="703918"/>
            <a:ext cx="271975" cy="271975"/>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a:extLst>
              <a:ext uri="{FF2B5EF4-FFF2-40B4-BE49-F238E27FC236}">
                <a16:creationId xmlns:a16="http://schemas.microsoft.com/office/drawing/2014/main" id="{1BF71F33-970C-DFF8-22E8-B4625FFCEA88}"/>
              </a:ext>
            </a:extLst>
          </p:cNvPr>
          <p:cNvSpPr/>
          <p:nvPr/>
        </p:nvSpPr>
        <p:spPr>
          <a:xfrm>
            <a:off x="1116285" y="1237957"/>
            <a:ext cx="2062005" cy="3329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i="1" dirty="0">
                <a:solidFill>
                  <a:schemeClr val="bg1">
                    <a:lumMod val="65000"/>
                  </a:schemeClr>
                </a:solidFill>
              </a:rPr>
              <a:t>Enter Vehicle Reg No</a:t>
            </a:r>
            <a:endParaRPr lang="en-IN" sz="1200" i="1" dirty="0">
              <a:solidFill>
                <a:schemeClr val="bg1">
                  <a:lumMod val="65000"/>
                </a:schemeClr>
              </a:solidFill>
            </a:endParaRPr>
          </a:p>
        </p:txBody>
      </p:sp>
      <p:sp>
        <p:nvSpPr>
          <p:cNvPr id="42" name="Rectangle: Rounded Corners 41">
            <a:extLst>
              <a:ext uri="{FF2B5EF4-FFF2-40B4-BE49-F238E27FC236}">
                <a16:creationId xmlns:a16="http://schemas.microsoft.com/office/drawing/2014/main" id="{77A20238-18FC-0D7C-EA80-27635545B079}"/>
              </a:ext>
            </a:extLst>
          </p:cNvPr>
          <p:cNvSpPr/>
          <p:nvPr/>
        </p:nvSpPr>
        <p:spPr>
          <a:xfrm>
            <a:off x="1655040" y="1678745"/>
            <a:ext cx="1044948" cy="38451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400" dirty="0"/>
              <a:t>Get OTP</a:t>
            </a:r>
            <a:endParaRPr lang="en-IN" sz="1400" dirty="0"/>
          </a:p>
        </p:txBody>
      </p:sp>
      <p:sp>
        <p:nvSpPr>
          <p:cNvPr id="43" name="Rectangle 42">
            <a:extLst>
              <a:ext uri="{FF2B5EF4-FFF2-40B4-BE49-F238E27FC236}">
                <a16:creationId xmlns:a16="http://schemas.microsoft.com/office/drawing/2014/main" id="{F1E6038D-F025-3B94-765F-C8A8E6542A1D}"/>
              </a:ext>
            </a:extLst>
          </p:cNvPr>
          <p:cNvSpPr/>
          <p:nvPr/>
        </p:nvSpPr>
        <p:spPr>
          <a:xfrm>
            <a:off x="1485473" y="2208628"/>
            <a:ext cx="286793" cy="436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4" name="Rectangle 43">
            <a:extLst>
              <a:ext uri="{FF2B5EF4-FFF2-40B4-BE49-F238E27FC236}">
                <a16:creationId xmlns:a16="http://schemas.microsoft.com/office/drawing/2014/main" id="{138B1D8E-72A3-0819-0B60-E09F441500A7}"/>
              </a:ext>
            </a:extLst>
          </p:cNvPr>
          <p:cNvSpPr/>
          <p:nvPr/>
        </p:nvSpPr>
        <p:spPr>
          <a:xfrm>
            <a:off x="1866440" y="2208628"/>
            <a:ext cx="286793" cy="436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5" name="Rectangle 44">
            <a:extLst>
              <a:ext uri="{FF2B5EF4-FFF2-40B4-BE49-F238E27FC236}">
                <a16:creationId xmlns:a16="http://schemas.microsoft.com/office/drawing/2014/main" id="{FEA5FF96-938A-E4D7-9A00-6632E891A989}"/>
              </a:ext>
            </a:extLst>
          </p:cNvPr>
          <p:cNvSpPr/>
          <p:nvPr/>
        </p:nvSpPr>
        <p:spPr>
          <a:xfrm>
            <a:off x="2259754" y="2208628"/>
            <a:ext cx="286793" cy="436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6" name="Rectangle 45">
            <a:extLst>
              <a:ext uri="{FF2B5EF4-FFF2-40B4-BE49-F238E27FC236}">
                <a16:creationId xmlns:a16="http://schemas.microsoft.com/office/drawing/2014/main" id="{EA583020-ADCD-030F-7A2F-D6FEA0513342}"/>
              </a:ext>
            </a:extLst>
          </p:cNvPr>
          <p:cNvSpPr/>
          <p:nvPr/>
        </p:nvSpPr>
        <p:spPr>
          <a:xfrm>
            <a:off x="2640721" y="2208628"/>
            <a:ext cx="286793" cy="436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7" name="Rectangle: Rounded Corners 46">
            <a:extLst>
              <a:ext uri="{FF2B5EF4-FFF2-40B4-BE49-F238E27FC236}">
                <a16:creationId xmlns:a16="http://schemas.microsoft.com/office/drawing/2014/main" id="{9E553FBF-C43D-7BBD-EB20-2B428D14A45B}"/>
              </a:ext>
            </a:extLst>
          </p:cNvPr>
          <p:cNvSpPr/>
          <p:nvPr/>
        </p:nvSpPr>
        <p:spPr>
          <a:xfrm>
            <a:off x="1655040" y="2750351"/>
            <a:ext cx="1044948" cy="38451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400" dirty="0"/>
              <a:t>Send OTP</a:t>
            </a:r>
            <a:endParaRPr lang="en-IN" sz="1400" dirty="0"/>
          </a:p>
        </p:txBody>
      </p:sp>
      <p:sp>
        <p:nvSpPr>
          <p:cNvPr id="48" name="Rectangle 47">
            <a:extLst>
              <a:ext uri="{FF2B5EF4-FFF2-40B4-BE49-F238E27FC236}">
                <a16:creationId xmlns:a16="http://schemas.microsoft.com/office/drawing/2014/main" id="{A67F63E6-E788-E1C5-AFDA-CAB45A35219A}"/>
              </a:ext>
            </a:extLst>
          </p:cNvPr>
          <p:cNvSpPr/>
          <p:nvPr/>
        </p:nvSpPr>
        <p:spPr>
          <a:xfrm>
            <a:off x="3501367" y="608159"/>
            <a:ext cx="2433710" cy="49101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9" name="Rectangle 48">
            <a:extLst>
              <a:ext uri="{FF2B5EF4-FFF2-40B4-BE49-F238E27FC236}">
                <a16:creationId xmlns:a16="http://schemas.microsoft.com/office/drawing/2014/main" id="{CB7CAD72-DDE0-5BA0-197E-B511A0B14B93}"/>
              </a:ext>
            </a:extLst>
          </p:cNvPr>
          <p:cNvSpPr/>
          <p:nvPr/>
        </p:nvSpPr>
        <p:spPr>
          <a:xfrm>
            <a:off x="3501367" y="608282"/>
            <a:ext cx="2433710" cy="45485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200" dirty="0"/>
          </a:p>
        </p:txBody>
      </p:sp>
      <p:sp>
        <p:nvSpPr>
          <p:cNvPr id="50" name="TextBox 49">
            <a:extLst>
              <a:ext uri="{FF2B5EF4-FFF2-40B4-BE49-F238E27FC236}">
                <a16:creationId xmlns:a16="http://schemas.microsoft.com/office/drawing/2014/main" id="{9DEFFE9F-0339-09B5-D464-66C0E310D67D}"/>
              </a:ext>
            </a:extLst>
          </p:cNvPr>
          <p:cNvSpPr txBox="1"/>
          <p:nvPr/>
        </p:nvSpPr>
        <p:spPr>
          <a:xfrm>
            <a:off x="3827900" y="714283"/>
            <a:ext cx="1334020" cy="261610"/>
          </a:xfrm>
          <a:prstGeom prst="rect">
            <a:avLst/>
          </a:prstGeom>
          <a:noFill/>
        </p:spPr>
        <p:txBody>
          <a:bodyPr wrap="none" rtlCol="0">
            <a:spAutoFit/>
          </a:bodyPr>
          <a:lstStyle/>
          <a:p>
            <a:r>
              <a:rPr lang="en-GB" sz="1100" dirty="0">
                <a:solidFill>
                  <a:schemeClr val="bg1"/>
                </a:solidFill>
              </a:rPr>
              <a:t>Disassociate Vehicle</a:t>
            </a:r>
            <a:endParaRPr lang="en-IN" sz="1100" dirty="0">
              <a:solidFill>
                <a:schemeClr val="bg1"/>
              </a:solidFill>
            </a:endParaRPr>
          </a:p>
        </p:txBody>
      </p:sp>
      <p:pic>
        <p:nvPicPr>
          <p:cNvPr id="51" name="Picture 2" descr="Back Button - Free arrows icons">
            <a:extLst>
              <a:ext uri="{FF2B5EF4-FFF2-40B4-BE49-F238E27FC236}">
                <a16:creationId xmlns:a16="http://schemas.microsoft.com/office/drawing/2014/main" id="{6952B4E8-E91D-CC0C-7ACD-AF159C255C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5541" y="703918"/>
            <a:ext cx="271975" cy="271975"/>
          </a:xfrm>
          <a:prstGeom prst="rect">
            <a:avLst/>
          </a:prstGeom>
          <a:noFill/>
          <a:extLst>
            <a:ext uri="{909E8E84-426E-40DD-AFC4-6F175D3DCCD1}">
              <a14:hiddenFill xmlns:a14="http://schemas.microsoft.com/office/drawing/2010/main">
                <a:solidFill>
                  <a:srgbClr val="FFFFFF"/>
                </a:solidFill>
              </a14:hiddenFill>
            </a:ext>
          </a:extLst>
        </p:spPr>
      </p:pic>
      <p:sp>
        <p:nvSpPr>
          <p:cNvPr id="52" name="Rectangle 51">
            <a:extLst>
              <a:ext uri="{FF2B5EF4-FFF2-40B4-BE49-F238E27FC236}">
                <a16:creationId xmlns:a16="http://schemas.microsoft.com/office/drawing/2014/main" id="{1ABEFEBE-BAAD-FE3D-1E89-DCE70789E36F}"/>
              </a:ext>
            </a:extLst>
          </p:cNvPr>
          <p:cNvSpPr/>
          <p:nvPr/>
        </p:nvSpPr>
        <p:spPr>
          <a:xfrm>
            <a:off x="3723117" y="1201690"/>
            <a:ext cx="2062005" cy="3329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i="1" dirty="0">
                <a:solidFill>
                  <a:schemeClr val="bg1">
                    <a:lumMod val="65000"/>
                  </a:schemeClr>
                </a:solidFill>
              </a:rPr>
              <a:t>Select Vehicle Reg No</a:t>
            </a:r>
            <a:endParaRPr lang="en-IN" sz="1200" i="1" dirty="0">
              <a:solidFill>
                <a:schemeClr val="bg1">
                  <a:lumMod val="65000"/>
                </a:schemeClr>
              </a:solidFill>
            </a:endParaRPr>
          </a:p>
        </p:txBody>
      </p:sp>
      <p:sp>
        <p:nvSpPr>
          <p:cNvPr id="53" name="Rectangle: Rounded Corners 52">
            <a:extLst>
              <a:ext uri="{FF2B5EF4-FFF2-40B4-BE49-F238E27FC236}">
                <a16:creationId xmlns:a16="http://schemas.microsoft.com/office/drawing/2014/main" id="{0E121982-288D-542B-CEDA-98E574A8DF19}"/>
              </a:ext>
            </a:extLst>
          </p:cNvPr>
          <p:cNvSpPr/>
          <p:nvPr/>
        </p:nvSpPr>
        <p:spPr>
          <a:xfrm>
            <a:off x="4222556" y="2800719"/>
            <a:ext cx="1044948" cy="38451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400" dirty="0"/>
              <a:t>Get OTP</a:t>
            </a:r>
            <a:endParaRPr lang="en-IN" sz="1400" dirty="0"/>
          </a:p>
        </p:txBody>
      </p:sp>
      <p:sp>
        <p:nvSpPr>
          <p:cNvPr id="54" name="Rectangle 53">
            <a:extLst>
              <a:ext uri="{FF2B5EF4-FFF2-40B4-BE49-F238E27FC236}">
                <a16:creationId xmlns:a16="http://schemas.microsoft.com/office/drawing/2014/main" id="{B1A9981F-7DE3-72BD-F87F-50F6FD34E90E}"/>
              </a:ext>
            </a:extLst>
          </p:cNvPr>
          <p:cNvSpPr/>
          <p:nvPr/>
        </p:nvSpPr>
        <p:spPr>
          <a:xfrm>
            <a:off x="4057681" y="3330602"/>
            <a:ext cx="286793" cy="436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5" name="Rectangle 54">
            <a:extLst>
              <a:ext uri="{FF2B5EF4-FFF2-40B4-BE49-F238E27FC236}">
                <a16:creationId xmlns:a16="http://schemas.microsoft.com/office/drawing/2014/main" id="{21E03860-7B68-927E-56F5-2C6AF32F126B}"/>
              </a:ext>
            </a:extLst>
          </p:cNvPr>
          <p:cNvSpPr/>
          <p:nvPr/>
        </p:nvSpPr>
        <p:spPr>
          <a:xfrm>
            <a:off x="4438648" y="3330602"/>
            <a:ext cx="286793" cy="436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6" name="Rectangle 55">
            <a:extLst>
              <a:ext uri="{FF2B5EF4-FFF2-40B4-BE49-F238E27FC236}">
                <a16:creationId xmlns:a16="http://schemas.microsoft.com/office/drawing/2014/main" id="{BB01BD4F-7EC4-649E-3D50-A0D455A121F1}"/>
              </a:ext>
            </a:extLst>
          </p:cNvPr>
          <p:cNvSpPr/>
          <p:nvPr/>
        </p:nvSpPr>
        <p:spPr>
          <a:xfrm>
            <a:off x="4831962" y="3330602"/>
            <a:ext cx="286793" cy="436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7" name="Rectangle 56">
            <a:extLst>
              <a:ext uri="{FF2B5EF4-FFF2-40B4-BE49-F238E27FC236}">
                <a16:creationId xmlns:a16="http://schemas.microsoft.com/office/drawing/2014/main" id="{0645A203-ABE9-5CEF-E88B-DFC2E5C92318}"/>
              </a:ext>
            </a:extLst>
          </p:cNvPr>
          <p:cNvSpPr/>
          <p:nvPr/>
        </p:nvSpPr>
        <p:spPr>
          <a:xfrm>
            <a:off x="5212929" y="3330602"/>
            <a:ext cx="286793" cy="436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8" name="Rectangle: Rounded Corners 57">
            <a:extLst>
              <a:ext uri="{FF2B5EF4-FFF2-40B4-BE49-F238E27FC236}">
                <a16:creationId xmlns:a16="http://schemas.microsoft.com/office/drawing/2014/main" id="{5557B047-55D5-F786-12F1-5A5D8DB6E2C0}"/>
              </a:ext>
            </a:extLst>
          </p:cNvPr>
          <p:cNvSpPr/>
          <p:nvPr/>
        </p:nvSpPr>
        <p:spPr>
          <a:xfrm>
            <a:off x="4222556" y="3872325"/>
            <a:ext cx="1044948" cy="38451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400" dirty="0"/>
              <a:t>Send OTP</a:t>
            </a:r>
            <a:endParaRPr lang="en-IN" sz="1400" dirty="0"/>
          </a:p>
        </p:txBody>
      </p:sp>
      <p:sp>
        <p:nvSpPr>
          <p:cNvPr id="59" name="Rectangle 58">
            <a:extLst>
              <a:ext uri="{FF2B5EF4-FFF2-40B4-BE49-F238E27FC236}">
                <a16:creationId xmlns:a16="http://schemas.microsoft.com/office/drawing/2014/main" id="{AC7966A6-D9D2-07FD-95F9-21B2A61144EB}"/>
              </a:ext>
            </a:extLst>
          </p:cNvPr>
          <p:cNvSpPr/>
          <p:nvPr/>
        </p:nvSpPr>
        <p:spPr>
          <a:xfrm>
            <a:off x="8670477" y="608159"/>
            <a:ext cx="2433710" cy="49101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0" name="Rectangle 59">
            <a:extLst>
              <a:ext uri="{FF2B5EF4-FFF2-40B4-BE49-F238E27FC236}">
                <a16:creationId xmlns:a16="http://schemas.microsoft.com/office/drawing/2014/main" id="{C230AF0A-C565-09D1-D07F-ABD9CDC62A3A}"/>
              </a:ext>
            </a:extLst>
          </p:cNvPr>
          <p:cNvSpPr/>
          <p:nvPr/>
        </p:nvSpPr>
        <p:spPr>
          <a:xfrm>
            <a:off x="8670477" y="608282"/>
            <a:ext cx="2433710" cy="45485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200" dirty="0"/>
          </a:p>
        </p:txBody>
      </p:sp>
      <p:sp>
        <p:nvSpPr>
          <p:cNvPr id="61" name="TextBox 60">
            <a:extLst>
              <a:ext uri="{FF2B5EF4-FFF2-40B4-BE49-F238E27FC236}">
                <a16:creationId xmlns:a16="http://schemas.microsoft.com/office/drawing/2014/main" id="{629D2B5F-6B7A-8158-1E22-C6EA4FA55875}"/>
              </a:ext>
            </a:extLst>
          </p:cNvPr>
          <p:cNvSpPr txBox="1"/>
          <p:nvPr/>
        </p:nvSpPr>
        <p:spPr>
          <a:xfrm>
            <a:off x="8997010" y="714283"/>
            <a:ext cx="1189749" cy="261610"/>
          </a:xfrm>
          <a:prstGeom prst="rect">
            <a:avLst/>
          </a:prstGeom>
          <a:noFill/>
        </p:spPr>
        <p:txBody>
          <a:bodyPr wrap="none" rtlCol="0">
            <a:spAutoFit/>
          </a:bodyPr>
          <a:lstStyle/>
          <a:p>
            <a:r>
              <a:rPr lang="en-GB" sz="1100" dirty="0">
                <a:solidFill>
                  <a:schemeClr val="bg1"/>
                </a:solidFill>
              </a:rPr>
              <a:t>Assign Technician</a:t>
            </a:r>
            <a:endParaRPr lang="en-IN" sz="1100" dirty="0">
              <a:solidFill>
                <a:schemeClr val="bg1"/>
              </a:solidFill>
            </a:endParaRPr>
          </a:p>
        </p:txBody>
      </p:sp>
      <p:pic>
        <p:nvPicPr>
          <p:cNvPr id="62" name="Picture 2" descr="Back Button - Free arrows icons">
            <a:extLst>
              <a:ext uri="{FF2B5EF4-FFF2-40B4-BE49-F238E27FC236}">
                <a16:creationId xmlns:a16="http://schemas.microsoft.com/office/drawing/2014/main" id="{883647F7-0E60-D3AC-F65D-2A70752A4C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4651" y="703918"/>
            <a:ext cx="271975" cy="271975"/>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 descr="Map - Free maps and location icons">
            <a:extLst>
              <a:ext uri="{FF2B5EF4-FFF2-40B4-BE49-F238E27FC236}">
                <a16:creationId xmlns:a16="http://schemas.microsoft.com/office/drawing/2014/main" id="{09D3A9B5-DC49-87DE-381E-046940F89A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62836" y="729617"/>
            <a:ext cx="234456" cy="234456"/>
          </a:xfrm>
          <a:prstGeom prst="rect">
            <a:avLst/>
          </a:prstGeom>
          <a:noFill/>
          <a:extLst>
            <a:ext uri="{909E8E84-426E-40DD-AFC4-6F175D3DCCD1}">
              <a14:hiddenFill xmlns:a14="http://schemas.microsoft.com/office/drawing/2010/main">
                <a:solidFill>
                  <a:srgbClr val="FFFFFF"/>
                </a:solidFill>
              </a14:hiddenFill>
            </a:ext>
          </a:extLst>
        </p:spPr>
      </p:pic>
      <p:sp>
        <p:nvSpPr>
          <p:cNvPr id="64" name="Oval 63">
            <a:extLst>
              <a:ext uri="{FF2B5EF4-FFF2-40B4-BE49-F238E27FC236}">
                <a16:creationId xmlns:a16="http://schemas.microsoft.com/office/drawing/2014/main" id="{6B499772-5C9D-15B4-0D96-F90185ACC68B}"/>
              </a:ext>
            </a:extLst>
          </p:cNvPr>
          <p:cNvSpPr/>
          <p:nvPr/>
        </p:nvSpPr>
        <p:spPr>
          <a:xfrm>
            <a:off x="10743089" y="714283"/>
            <a:ext cx="271975" cy="26899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5" name="TextBox 64">
            <a:extLst>
              <a:ext uri="{FF2B5EF4-FFF2-40B4-BE49-F238E27FC236}">
                <a16:creationId xmlns:a16="http://schemas.microsoft.com/office/drawing/2014/main" id="{A93F82E7-B3E9-C09F-F63E-8D79034F3913}"/>
              </a:ext>
            </a:extLst>
          </p:cNvPr>
          <p:cNvSpPr txBox="1"/>
          <p:nvPr/>
        </p:nvSpPr>
        <p:spPr>
          <a:xfrm>
            <a:off x="9325714" y="1169139"/>
            <a:ext cx="1608133" cy="938719"/>
          </a:xfrm>
          <a:prstGeom prst="rect">
            <a:avLst/>
          </a:prstGeom>
          <a:noFill/>
        </p:spPr>
        <p:txBody>
          <a:bodyPr wrap="none" rtlCol="0">
            <a:spAutoFit/>
          </a:bodyPr>
          <a:lstStyle/>
          <a:p>
            <a:r>
              <a:rPr lang="en-GB" sz="1100" dirty="0"/>
              <a:t>Reg No: xxx</a:t>
            </a:r>
          </a:p>
          <a:p>
            <a:r>
              <a:rPr lang="en-GB" sz="1100" dirty="0"/>
              <a:t>VIN No: xxx</a:t>
            </a:r>
          </a:p>
          <a:p>
            <a:r>
              <a:rPr lang="en-GB" sz="1100" dirty="0"/>
              <a:t>Owner: x </a:t>
            </a:r>
            <a:r>
              <a:rPr lang="en-GB" sz="1100" dirty="0" err="1"/>
              <a:t>x</a:t>
            </a:r>
            <a:endParaRPr lang="en-GB" sz="1100" dirty="0"/>
          </a:p>
          <a:p>
            <a:r>
              <a:rPr lang="en-IN" sz="1100" dirty="0"/>
              <a:t>Run Hrs: xxx hrs / xxx hrs</a:t>
            </a:r>
          </a:p>
          <a:p>
            <a:r>
              <a:rPr lang="en-IN" sz="1100" dirty="0"/>
              <a:t>Status: Associated</a:t>
            </a:r>
          </a:p>
        </p:txBody>
      </p:sp>
      <p:sp>
        <p:nvSpPr>
          <p:cNvPr id="66" name="Oval 65">
            <a:extLst>
              <a:ext uri="{FF2B5EF4-FFF2-40B4-BE49-F238E27FC236}">
                <a16:creationId xmlns:a16="http://schemas.microsoft.com/office/drawing/2014/main" id="{8EAB21F8-EB80-D82D-5265-DDBE17423AC7}"/>
              </a:ext>
            </a:extLst>
          </p:cNvPr>
          <p:cNvSpPr/>
          <p:nvPr/>
        </p:nvSpPr>
        <p:spPr>
          <a:xfrm>
            <a:off x="8780887" y="1289246"/>
            <a:ext cx="544827" cy="509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69" name="TextBox 68">
            <a:extLst>
              <a:ext uri="{FF2B5EF4-FFF2-40B4-BE49-F238E27FC236}">
                <a16:creationId xmlns:a16="http://schemas.microsoft.com/office/drawing/2014/main" id="{05BCC78D-D1E2-B42D-1909-C4DAC1FE512C}"/>
              </a:ext>
            </a:extLst>
          </p:cNvPr>
          <p:cNvSpPr txBox="1"/>
          <p:nvPr/>
        </p:nvSpPr>
        <p:spPr>
          <a:xfrm>
            <a:off x="4205604" y="1626306"/>
            <a:ext cx="1608133" cy="938719"/>
          </a:xfrm>
          <a:prstGeom prst="rect">
            <a:avLst/>
          </a:prstGeom>
          <a:noFill/>
        </p:spPr>
        <p:txBody>
          <a:bodyPr wrap="none" rtlCol="0">
            <a:spAutoFit/>
          </a:bodyPr>
          <a:lstStyle/>
          <a:p>
            <a:r>
              <a:rPr lang="en-GB" sz="1100" dirty="0"/>
              <a:t>Reg No: xxx</a:t>
            </a:r>
          </a:p>
          <a:p>
            <a:r>
              <a:rPr lang="en-GB" sz="1100" dirty="0"/>
              <a:t>VIN No: xxx</a:t>
            </a:r>
          </a:p>
          <a:p>
            <a:r>
              <a:rPr lang="en-GB" sz="1100" dirty="0"/>
              <a:t>Owner: x </a:t>
            </a:r>
            <a:r>
              <a:rPr lang="en-GB" sz="1100" dirty="0" err="1"/>
              <a:t>x</a:t>
            </a:r>
            <a:endParaRPr lang="en-GB" sz="1100" dirty="0"/>
          </a:p>
          <a:p>
            <a:r>
              <a:rPr lang="en-IN" sz="1100" dirty="0"/>
              <a:t>Run Hrs: xxx hrs / xxx hrs</a:t>
            </a:r>
          </a:p>
          <a:p>
            <a:r>
              <a:rPr lang="en-IN" sz="1100" dirty="0"/>
              <a:t>Status: Associated</a:t>
            </a:r>
          </a:p>
        </p:txBody>
      </p:sp>
      <p:sp>
        <p:nvSpPr>
          <p:cNvPr id="70" name="Oval 69">
            <a:extLst>
              <a:ext uri="{FF2B5EF4-FFF2-40B4-BE49-F238E27FC236}">
                <a16:creationId xmlns:a16="http://schemas.microsoft.com/office/drawing/2014/main" id="{297C31FF-A104-E4A2-B067-3BB3DAF782AD}"/>
              </a:ext>
            </a:extLst>
          </p:cNvPr>
          <p:cNvSpPr/>
          <p:nvPr/>
        </p:nvSpPr>
        <p:spPr>
          <a:xfrm>
            <a:off x="3660777" y="1746413"/>
            <a:ext cx="544827" cy="509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71" name="Rectangle 70">
            <a:extLst>
              <a:ext uri="{FF2B5EF4-FFF2-40B4-BE49-F238E27FC236}">
                <a16:creationId xmlns:a16="http://schemas.microsoft.com/office/drawing/2014/main" id="{6C781E16-5D82-04AA-F3F2-73DA3158C2E6}"/>
              </a:ext>
            </a:extLst>
          </p:cNvPr>
          <p:cNvSpPr/>
          <p:nvPr/>
        </p:nvSpPr>
        <p:spPr>
          <a:xfrm>
            <a:off x="8817071" y="2169889"/>
            <a:ext cx="2062005" cy="3329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i="1" dirty="0">
                <a:solidFill>
                  <a:schemeClr val="bg1">
                    <a:lumMod val="65000"/>
                  </a:schemeClr>
                </a:solidFill>
              </a:rPr>
              <a:t>Select Available Technician</a:t>
            </a:r>
            <a:endParaRPr lang="en-IN" sz="1200" i="1" dirty="0">
              <a:solidFill>
                <a:schemeClr val="bg1">
                  <a:lumMod val="65000"/>
                </a:schemeClr>
              </a:solidFill>
            </a:endParaRPr>
          </a:p>
        </p:txBody>
      </p:sp>
      <p:sp>
        <p:nvSpPr>
          <p:cNvPr id="72" name="Rectangle: Rounded Corners 71">
            <a:extLst>
              <a:ext uri="{FF2B5EF4-FFF2-40B4-BE49-F238E27FC236}">
                <a16:creationId xmlns:a16="http://schemas.microsoft.com/office/drawing/2014/main" id="{6E357446-F6EF-119F-4459-DD55606F4CA7}"/>
              </a:ext>
            </a:extLst>
          </p:cNvPr>
          <p:cNvSpPr/>
          <p:nvPr/>
        </p:nvSpPr>
        <p:spPr>
          <a:xfrm>
            <a:off x="9364858" y="2651500"/>
            <a:ext cx="1044948" cy="38451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400" dirty="0"/>
              <a:t>Get OTP</a:t>
            </a:r>
            <a:endParaRPr lang="en-IN" sz="1400" dirty="0"/>
          </a:p>
        </p:txBody>
      </p:sp>
      <p:sp>
        <p:nvSpPr>
          <p:cNvPr id="73" name="Rectangle 72">
            <a:extLst>
              <a:ext uri="{FF2B5EF4-FFF2-40B4-BE49-F238E27FC236}">
                <a16:creationId xmlns:a16="http://schemas.microsoft.com/office/drawing/2014/main" id="{775181B9-9D4E-66D3-D143-5693AB739BC0}"/>
              </a:ext>
            </a:extLst>
          </p:cNvPr>
          <p:cNvSpPr/>
          <p:nvPr/>
        </p:nvSpPr>
        <p:spPr>
          <a:xfrm>
            <a:off x="9166598" y="3134868"/>
            <a:ext cx="286793" cy="436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4" name="Rectangle 73">
            <a:extLst>
              <a:ext uri="{FF2B5EF4-FFF2-40B4-BE49-F238E27FC236}">
                <a16:creationId xmlns:a16="http://schemas.microsoft.com/office/drawing/2014/main" id="{781F0BCE-F6C9-AE42-EAFE-4AAF03BEB151}"/>
              </a:ext>
            </a:extLst>
          </p:cNvPr>
          <p:cNvSpPr/>
          <p:nvPr/>
        </p:nvSpPr>
        <p:spPr>
          <a:xfrm>
            <a:off x="9547565" y="3134868"/>
            <a:ext cx="286793" cy="436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5" name="Rectangle 74">
            <a:extLst>
              <a:ext uri="{FF2B5EF4-FFF2-40B4-BE49-F238E27FC236}">
                <a16:creationId xmlns:a16="http://schemas.microsoft.com/office/drawing/2014/main" id="{22BC0F67-EE42-1BCD-E301-1B74654ED508}"/>
              </a:ext>
            </a:extLst>
          </p:cNvPr>
          <p:cNvSpPr/>
          <p:nvPr/>
        </p:nvSpPr>
        <p:spPr>
          <a:xfrm>
            <a:off x="9940879" y="3134868"/>
            <a:ext cx="286793" cy="436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6" name="Rectangle 75">
            <a:extLst>
              <a:ext uri="{FF2B5EF4-FFF2-40B4-BE49-F238E27FC236}">
                <a16:creationId xmlns:a16="http://schemas.microsoft.com/office/drawing/2014/main" id="{8090702F-A3D9-C650-D08A-FFFA1C90959E}"/>
              </a:ext>
            </a:extLst>
          </p:cNvPr>
          <p:cNvSpPr/>
          <p:nvPr/>
        </p:nvSpPr>
        <p:spPr>
          <a:xfrm>
            <a:off x="10321846" y="3134868"/>
            <a:ext cx="286793" cy="436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7" name="Rectangle: Rounded Corners 76">
            <a:extLst>
              <a:ext uri="{FF2B5EF4-FFF2-40B4-BE49-F238E27FC236}">
                <a16:creationId xmlns:a16="http://schemas.microsoft.com/office/drawing/2014/main" id="{0038501A-289A-8E63-0DC8-C896FC890C37}"/>
              </a:ext>
            </a:extLst>
          </p:cNvPr>
          <p:cNvSpPr/>
          <p:nvPr/>
        </p:nvSpPr>
        <p:spPr>
          <a:xfrm>
            <a:off x="9331473" y="3676591"/>
            <a:ext cx="1044948" cy="38451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400" dirty="0"/>
              <a:t>Send OTP</a:t>
            </a:r>
            <a:endParaRPr lang="en-IN" sz="1400" dirty="0"/>
          </a:p>
        </p:txBody>
      </p:sp>
      <p:cxnSp>
        <p:nvCxnSpPr>
          <p:cNvPr id="79" name="Straight Arrow Connector 78">
            <a:extLst>
              <a:ext uri="{FF2B5EF4-FFF2-40B4-BE49-F238E27FC236}">
                <a16:creationId xmlns:a16="http://schemas.microsoft.com/office/drawing/2014/main" id="{35F47065-04E4-D55E-3DA0-160B024F0CF4}"/>
              </a:ext>
            </a:extLst>
          </p:cNvPr>
          <p:cNvCxnSpPr>
            <a:stCxn id="29" idx="1"/>
            <a:endCxn id="48" idx="3"/>
          </p:cNvCxnSpPr>
          <p:nvPr/>
        </p:nvCxnSpPr>
        <p:spPr>
          <a:xfrm flipH="1" flipV="1">
            <a:off x="5935077" y="3063227"/>
            <a:ext cx="301690" cy="28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F6D092F8-522E-7006-942F-45F14BD48B61}"/>
              </a:ext>
            </a:extLst>
          </p:cNvPr>
          <p:cNvCxnSpPr>
            <a:stCxn id="28" idx="3"/>
            <a:endCxn id="59" idx="1"/>
          </p:cNvCxnSpPr>
          <p:nvPr/>
        </p:nvCxnSpPr>
        <p:spPr>
          <a:xfrm>
            <a:off x="8453172" y="2827534"/>
            <a:ext cx="217305" cy="235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2FD25BEC-EFD4-4308-039E-AC7D39C59333}"/>
              </a:ext>
            </a:extLst>
          </p:cNvPr>
          <p:cNvSpPr txBox="1"/>
          <p:nvPr/>
        </p:nvSpPr>
        <p:spPr>
          <a:xfrm>
            <a:off x="1096499" y="5731034"/>
            <a:ext cx="2116285" cy="261610"/>
          </a:xfrm>
          <a:prstGeom prst="rect">
            <a:avLst/>
          </a:prstGeom>
          <a:noFill/>
        </p:spPr>
        <p:txBody>
          <a:bodyPr wrap="none" rtlCol="0">
            <a:spAutoFit/>
          </a:bodyPr>
          <a:lstStyle/>
          <a:p>
            <a:r>
              <a:rPr lang="en-GB" sz="1100" dirty="0"/>
              <a:t>Only get </a:t>
            </a:r>
            <a:r>
              <a:rPr lang="en-GB" sz="1100" dirty="0" err="1"/>
              <a:t>unassociated</a:t>
            </a:r>
            <a:r>
              <a:rPr lang="en-GB" sz="1100" dirty="0"/>
              <a:t> technicians</a:t>
            </a:r>
            <a:endParaRPr lang="en-IN" sz="1100" dirty="0"/>
          </a:p>
        </p:txBody>
      </p:sp>
      <p:cxnSp>
        <p:nvCxnSpPr>
          <p:cNvPr id="99" name="Straight Arrow Connector 98">
            <a:extLst>
              <a:ext uri="{FF2B5EF4-FFF2-40B4-BE49-F238E27FC236}">
                <a16:creationId xmlns:a16="http://schemas.microsoft.com/office/drawing/2014/main" id="{309A42E6-AA75-8163-D039-BEAE2A71A973}"/>
              </a:ext>
            </a:extLst>
          </p:cNvPr>
          <p:cNvCxnSpPr>
            <a:stCxn id="97" idx="0"/>
            <a:endCxn id="10" idx="2"/>
          </p:cNvCxnSpPr>
          <p:nvPr/>
        </p:nvCxnSpPr>
        <p:spPr>
          <a:xfrm flipH="1" flipV="1">
            <a:off x="2113193" y="5518295"/>
            <a:ext cx="41449" cy="212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6257ECE8-D461-F5C2-E670-A197A1CBCD75}"/>
              </a:ext>
            </a:extLst>
          </p:cNvPr>
          <p:cNvSpPr txBox="1"/>
          <p:nvPr/>
        </p:nvSpPr>
        <p:spPr>
          <a:xfrm>
            <a:off x="9130620" y="5882107"/>
            <a:ext cx="1875835" cy="261610"/>
          </a:xfrm>
          <a:prstGeom prst="rect">
            <a:avLst/>
          </a:prstGeom>
          <a:noFill/>
        </p:spPr>
        <p:txBody>
          <a:bodyPr wrap="none" rtlCol="0">
            <a:spAutoFit/>
          </a:bodyPr>
          <a:lstStyle/>
          <a:p>
            <a:r>
              <a:rPr lang="en-GB" sz="1100" dirty="0"/>
              <a:t>Only get available technicians</a:t>
            </a:r>
            <a:endParaRPr lang="en-IN" sz="1100" dirty="0"/>
          </a:p>
        </p:txBody>
      </p:sp>
      <p:cxnSp>
        <p:nvCxnSpPr>
          <p:cNvPr id="102" name="Straight Arrow Connector 101">
            <a:extLst>
              <a:ext uri="{FF2B5EF4-FFF2-40B4-BE49-F238E27FC236}">
                <a16:creationId xmlns:a16="http://schemas.microsoft.com/office/drawing/2014/main" id="{63EB1512-7B6D-3434-FF06-87F7BD5041A3}"/>
              </a:ext>
            </a:extLst>
          </p:cNvPr>
          <p:cNvCxnSpPr>
            <a:stCxn id="100" idx="0"/>
            <a:endCxn id="59" idx="2"/>
          </p:cNvCxnSpPr>
          <p:nvPr/>
        </p:nvCxnSpPr>
        <p:spPr>
          <a:xfrm flipH="1" flipV="1">
            <a:off x="9887332" y="5518295"/>
            <a:ext cx="181206" cy="363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70012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749</TotalTime>
  <Words>1040</Words>
  <Application>Microsoft Office PowerPoint</Application>
  <PresentationFormat>Widescreen</PresentationFormat>
  <Paragraphs>205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miBud</vt:lpstr>
      <vt:lpstr>PowerPoint Presentation</vt:lpstr>
      <vt:lpstr>PowerPoint Presentation</vt:lpstr>
      <vt:lpstr>PowerPoint Presentation</vt:lpstr>
      <vt:lpstr>wikitek1</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Mukund Sutrave</dc:creator>
  <cp:lastModifiedBy>Mukund Sutrave</cp:lastModifiedBy>
  <cp:revision>1</cp:revision>
  <dcterms:created xsi:type="dcterms:W3CDTF">2023-05-20T08:47:29Z</dcterms:created>
  <dcterms:modified xsi:type="dcterms:W3CDTF">2023-06-01T13:24:19Z</dcterms:modified>
</cp:coreProperties>
</file>