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D7D31"/>
    <a:srgbClr val="70AD47"/>
    <a:srgbClr val="FF0000"/>
    <a:srgbClr val="FFACAC"/>
    <a:srgbClr val="46A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C8B93-C1D1-4A5E-AACE-2DBD11B7DC6F}" v="26" dt="2023-05-25T06:39:05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94" autoAdjust="0"/>
  </p:normalViewPr>
  <p:slideViewPr>
    <p:cSldViewPr snapToGrid="0">
      <p:cViewPr varScale="1">
        <p:scale>
          <a:sx n="102" d="100"/>
          <a:sy n="102" d="100"/>
        </p:scale>
        <p:origin x="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nd Sutrave" userId="efe81d1a77754d43" providerId="LiveId" clId="{169BCBE7-8C1E-4E6E-A219-9E04798A1461}"/>
    <pc:docChg chg="undo custSel addSld modSld">
      <pc:chgData name="Mukund Sutrave" userId="efe81d1a77754d43" providerId="LiveId" clId="{169BCBE7-8C1E-4E6E-A219-9E04798A1461}" dt="2023-05-20T09:26:56.072" v="1305" actId="478"/>
      <pc:docMkLst>
        <pc:docMk/>
      </pc:docMkLst>
      <pc:sldChg chg="addSp delSp modSp new mod">
        <pc:chgData name="Mukund Sutrave" userId="efe81d1a77754d43" providerId="LiveId" clId="{169BCBE7-8C1E-4E6E-A219-9E04798A1461}" dt="2023-05-20T09:26:48.853" v="1303" actId="113"/>
        <pc:sldMkLst>
          <pc:docMk/>
          <pc:sldMk cId="2983182652" sldId="256"/>
        </pc:sldMkLst>
        <pc:spChg chg="del">
          <ac:chgData name="Mukund Sutrave" userId="efe81d1a77754d43" providerId="LiveId" clId="{169BCBE7-8C1E-4E6E-A219-9E04798A1461}" dt="2023-05-20T08:47:33.749" v="1" actId="478"/>
          <ac:spMkLst>
            <pc:docMk/>
            <pc:sldMk cId="2983182652" sldId="256"/>
            <ac:spMk id="2" creationId="{30FAFD76-8E54-D4EB-63AD-161FB17F78FE}"/>
          </ac:spMkLst>
        </pc:spChg>
        <pc:spChg chg="del">
          <ac:chgData name="Mukund Sutrave" userId="efe81d1a77754d43" providerId="LiveId" clId="{169BCBE7-8C1E-4E6E-A219-9E04798A1461}" dt="2023-05-20T08:47:33.749" v="1" actId="478"/>
          <ac:spMkLst>
            <pc:docMk/>
            <pc:sldMk cId="2983182652" sldId="256"/>
            <ac:spMk id="3" creationId="{C1F63E01-63DF-2F5E-5D24-7C9DA34CB140}"/>
          </ac:spMkLst>
        </pc:spChg>
        <pc:spChg chg="add mod">
          <ac:chgData name="Mukund Sutrave" userId="efe81d1a77754d43" providerId="LiveId" clId="{169BCBE7-8C1E-4E6E-A219-9E04798A1461}" dt="2023-05-20T09:13:20.146" v="934" actId="20577"/>
          <ac:spMkLst>
            <pc:docMk/>
            <pc:sldMk cId="2983182652" sldId="256"/>
            <ac:spMk id="4" creationId="{569A2DAC-4873-CBB8-44A7-70A22091F7B5}"/>
          </ac:spMkLst>
        </pc:spChg>
        <pc:spChg chg="add mod">
          <ac:chgData name="Mukund Sutrave" userId="efe81d1a77754d43" providerId="LiveId" clId="{169BCBE7-8C1E-4E6E-A219-9E04798A1461}" dt="2023-05-20T09:26:48.853" v="1303" actId="113"/>
          <ac:spMkLst>
            <pc:docMk/>
            <pc:sldMk cId="2983182652" sldId="256"/>
            <ac:spMk id="5" creationId="{26E10E14-FC3C-1DF0-16CF-D806719C22E2}"/>
          </ac:spMkLst>
        </pc:spChg>
        <pc:spChg chg="add del mod">
          <ac:chgData name="Mukund Sutrave" userId="efe81d1a77754d43" providerId="LiveId" clId="{169BCBE7-8C1E-4E6E-A219-9E04798A1461}" dt="2023-05-20T08:51:32.723" v="354" actId="478"/>
          <ac:spMkLst>
            <pc:docMk/>
            <pc:sldMk cId="2983182652" sldId="256"/>
            <ac:spMk id="6" creationId="{92E42DF5-5902-3271-9A2F-2E8065F304AC}"/>
          </ac:spMkLst>
        </pc:spChg>
        <pc:spChg chg="add del mod">
          <ac:chgData name="Mukund Sutrave" userId="efe81d1a77754d43" providerId="LiveId" clId="{169BCBE7-8C1E-4E6E-A219-9E04798A1461}" dt="2023-05-20T09:03:27.927" v="755"/>
          <ac:spMkLst>
            <pc:docMk/>
            <pc:sldMk cId="2983182652" sldId="256"/>
            <ac:spMk id="8" creationId="{484EA613-D687-2CC7-E088-11CCCDDF1845}"/>
          </ac:spMkLst>
        </pc:spChg>
        <pc:spChg chg="add mod">
          <ac:chgData name="Mukund Sutrave" userId="efe81d1a77754d43" providerId="LiveId" clId="{169BCBE7-8C1E-4E6E-A219-9E04798A1461}" dt="2023-05-20T09:06:09.330" v="784" actId="108"/>
          <ac:spMkLst>
            <pc:docMk/>
            <pc:sldMk cId="2983182652" sldId="256"/>
            <ac:spMk id="10" creationId="{79BFBFD2-7F45-14A4-1D67-09FA88FD82D9}"/>
          </ac:spMkLst>
        </pc:spChg>
        <pc:graphicFrameChg chg="add mod modGraphic">
          <ac:chgData name="Mukund Sutrave" userId="efe81d1a77754d43" providerId="LiveId" clId="{169BCBE7-8C1E-4E6E-A219-9E04798A1461}" dt="2023-05-20T09:08:02.403" v="792" actId="207"/>
          <ac:graphicFrameMkLst>
            <pc:docMk/>
            <pc:sldMk cId="2983182652" sldId="256"/>
            <ac:graphicFrameMk id="7" creationId="{C40FDD69-C385-428A-AA34-D74A27F4F45B}"/>
          </ac:graphicFrameMkLst>
        </pc:graphicFrameChg>
        <pc:cxnChg chg="add mod">
          <ac:chgData name="Mukund Sutrave" userId="efe81d1a77754d43" providerId="LiveId" clId="{169BCBE7-8C1E-4E6E-A219-9E04798A1461}" dt="2023-05-20T09:26:42.367" v="1302" actId="692"/>
          <ac:cxnSpMkLst>
            <pc:docMk/>
            <pc:sldMk cId="2983182652" sldId="256"/>
            <ac:cxnSpMk id="12" creationId="{BBBE37B1-3EE8-80F6-E4DD-A3B58815AF15}"/>
          </ac:cxnSpMkLst>
        </pc:cxnChg>
      </pc:sldChg>
      <pc:sldChg chg="addSp delSp modSp new mod">
        <pc:chgData name="Mukund Sutrave" userId="efe81d1a77754d43" providerId="LiveId" clId="{169BCBE7-8C1E-4E6E-A219-9E04798A1461}" dt="2023-05-20T09:26:02.305" v="1275"/>
        <pc:sldMkLst>
          <pc:docMk/>
          <pc:sldMk cId="582619906" sldId="257"/>
        </pc:sldMkLst>
        <pc:spChg chg="del">
          <ac:chgData name="Mukund Sutrave" userId="efe81d1a77754d43" providerId="LiveId" clId="{169BCBE7-8C1E-4E6E-A219-9E04798A1461}" dt="2023-05-20T09:13:31.202" v="938" actId="478"/>
          <ac:spMkLst>
            <pc:docMk/>
            <pc:sldMk cId="582619906" sldId="257"/>
            <ac:spMk id="2" creationId="{F49AF636-DC31-A3ED-1416-BDA7B125351C}"/>
          </ac:spMkLst>
        </pc:spChg>
        <pc:spChg chg="del">
          <ac:chgData name="Mukund Sutrave" userId="efe81d1a77754d43" providerId="LiveId" clId="{169BCBE7-8C1E-4E6E-A219-9E04798A1461}" dt="2023-05-20T09:13:31.202" v="938" actId="478"/>
          <ac:spMkLst>
            <pc:docMk/>
            <pc:sldMk cId="582619906" sldId="257"/>
            <ac:spMk id="3" creationId="{68C16F13-4057-4948-D8E1-DB5EB7CA04AD}"/>
          </ac:spMkLst>
        </pc:spChg>
        <pc:spChg chg="add mod">
          <ac:chgData name="Mukund Sutrave" userId="efe81d1a77754d43" providerId="LiveId" clId="{169BCBE7-8C1E-4E6E-A219-9E04798A1461}" dt="2023-05-20T09:23:40.761" v="1267" actId="13822"/>
          <ac:spMkLst>
            <pc:docMk/>
            <pc:sldMk cId="582619906" sldId="257"/>
            <ac:spMk id="4" creationId="{69DE2E65-4CED-A7ED-9775-3DB51ECEC6E6}"/>
          </ac:spMkLst>
        </pc:spChg>
        <pc:spChg chg="add mod">
          <ac:chgData name="Mukund Sutrave" userId="efe81d1a77754d43" providerId="LiveId" clId="{169BCBE7-8C1E-4E6E-A219-9E04798A1461}" dt="2023-05-20T09:22:12.917" v="1259" actId="207"/>
          <ac:spMkLst>
            <pc:docMk/>
            <pc:sldMk cId="582619906" sldId="257"/>
            <ac:spMk id="5" creationId="{2A2DBE21-3657-0627-AD2A-E1BF9DCB2A1E}"/>
          </ac:spMkLst>
        </pc:spChg>
        <pc:spChg chg="add mod">
          <ac:chgData name="Mukund Sutrave" userId="efe81d1a77754d43" providerId="LiveId" clId="{169BCBE7-8C1E-4E6E-A219-9E04798A1461}" dt="2023-05-20T09:16:45.048" v="1034" actId="1076"/>
          <ac:spMkLst>
            <pc:docMk/>
            <pc:sldMk cId="582619906" sldId="257"/>
            <ac:spMk id="6" creationId="{F959989F-A634-F275-26E4-A2A3744AA250}"/>
          </ac:spMkLst>
        </pc:spChg>
        <pc:spChg chg="add mod">
          <ac:chgData name="Mukund Sutrave" userId="efe81d1a77754d43" providerId="LiveId" clId="{169BCBE7-8C1E-4E6E-A219-9E04798A1461}" dt="2023-05-20T09:16:45.048" v="1034" actId="1076"/>
          <ac:spMkLst>
            <pc:docMk/>
            <pc:sldMk cId="582619906" sldId="257"/>
            <ac:spMk id="7" creationId="{059B633F-0285-56D6-0269-02BF746BE3B6}"/>
          </ac:spMkLst>
        </pc:spChg>
        <pc:spChg chg="add mod">
          <ac:chgData name="Mukund Sutrave" userId="efe81d1a77754d43" providerId="LiveId" clId="{169BCBE7-8C1E-4E6E-A219-9E04798A1461}" dt="2023-05-20T09:22:45.526" v="1261" actId="108"/>
          <ac:spMkLst>
            <pc:docMk/>
            <pc:sldMk cId="582619906" sldId="257"/>
            <ac:spMk id="8" creationId="{48D01AE0-FF7B-D6CC-9815-4A9D45C9F81F}"/>
          </ac:spMkLst>
        </pc:spChg>
        <pc:spChg chg="add mod">
          <ac:chgData name="Mukund Sutrave" userId="efe81d1a77754d43" providerId="LiveId" clId="{169BCBE7-8C1E-4E6E-A219-9E04798A1461}" dt="2023-05-20T09:23:00.865" v="1263" actId="207"/>
          <ac:spMkLst>
            <pc:docMk/>
            <pc:sldMk cId="582619906" sldId="257"/>
            <ac:spMk id="9" creationId="{0DCC18C6-2303-803F-941C-88CA56FD4BBD}"/>
          </ac:spMkLst>
        </pc:spChg>
        <pc:spChg chg="add mod">
          <ac:chgData name="Mukund Sutrave" userId="efe81d1a77754d43" providerId="LiveId" clId="{169BCBE7-8C1E-4E6E-A219-9E04798A1461}" dt="2023-05-20T09:25:12.533" v="1271" actId="208"/>
          <ac:spMkLst>
            <pc:docMk/>
            <pc:sldMk cId="582619906" sldId="257"/>
            <ac:spMk id="10" creationId="{E37B18C6-037A-9BA3-F44A-9CC24DB0D41E}"/>
          </ac:spMkLst>
        </pc:spChg>
        <pc:spChg chg="add mod">
          <ac:chgData name="Mukund Sutrave" userId="efe81d1a77754d43" providerId="LiveId" clId="{169BCBE7-8C1E-4E6E-A219-9E04798A1461}" dt="2023-05-20T09:25:16.998" v="1272" actId="208"/>
          <ac:spMkLst>
            <pc:docMk/>
            <pc:sldMk cId="582619906" sldId="257"/>
            <ac:spMk id="11" creationId="{05D9A3AD-C532-5C76-77F3-87465C27706E}"/>
          </ac:spMkLst>
        </pc:spChg>
        <pc:spChg chg="add mod">
          <ac:chgData name="Mukund Sutrave" userId="efe81d1a77754d43" providerId="LiveId" clId="{169BCBE7-8C1E-4E6E-A219-9E04798A1461}" dt="2023-05-20T09:23:55.179" v="1268" actId="1076"/>
          <ac:spMkLst>
            <pc:docMk/>
            <pc:sldMk cId="582619906" sldId="257"/>
            <ac:spMk id="12" creationId="{CFC4EC5C-2CF8-6985-224F-B3C79FB42B90}"/>
          </ac:spMkLst>
        </pc:spChg>
        <pc:spChg chg="add mod">
          <ac:chgData name="Mukund Sutrave" userId="efe81d1a77754d43" providerId="LiveId" clId="{169BCBE7-8C1E-4E6E-A219-9E04798A1461}" dt="2023-05-20T09:23:28.981" v="1266" actId="13822"/>
          <ac:spMkLst>
            <pc:docMk/>
            <pc:sldMk cId="582619906" sldId="257"/>
            <ac:spMk id="13" creationId="{D0918835-EDBE-F38F-677C-43B014133876}"/>
          </ac:spMkLst>
        </pc:spChg>
        <pc:spChg chg="add del mod">
          <ac:chgData name="Mukund Sutrave" userId="efe81d1a77754d43" providerId="LiveId" clId="{169BCBE7-8C1E-4E6E-A219-9E04798A1461}" dt="2023-05-20T09:17:40.471" v="1048" actId="478"/>
          <ac:spMkLst>
            <pc:docMk/>
            <pc:sldMk cId="582619906" sldId="257"/>
            <ac:spMk id="14" creationId="{086E9062-3DCA-8767-CCAE-8E23D2C3A2C6}"/>
          </ac:spMkLst>
        </pc:spChg>
        <pc:spChg chg="add mod">
          <ac:chgData name="Mukund Sutrave" userId="efe81d1a77754d43" providerId="LiveId" clId="{169BCBE7-8C1E-4E6E-A219-9E04798A1461}" dt="2023-05-20T09:16:56.398" v="1047" actId="20577"/>
          <ac:spMkLst>
            <pc:docMk/>
            <pc:sldMk cId="582619906" sldId="257"/>
            <ac:spMk id="15" creationId="{E49D329B-6CDD-D64A-6024-F63CCE7A7235}"/>
          </ac:spMkLst>
        </pc:spChg>
        <pc:spChg chg="add del mod">
          <ac:chgData name="Mukund Sutrave" userId="efe81d1a77754d43" providerId="LiveId" clId="{169BCBE7-8C1E-4E6E-A219-9E04798A1461}" dt="2023-05-20T09:17:47.823" v="1050" actId="478"/>
          <ac:spMkLst>
            <pc:docMk/>
            <pc:sldMk cId="582619906" sldId="257"/>
            <ac:spMk id="16" creationId="{C4D5922C-0CD6-EBC6-FFBC-C519C0621AFD}"/>
          </ac:spMkLst>
        </pc:spChg>
        <pc:spChg chg="add mod">
          <ac:chgData name="Mukund Sutrave" userId="efe81d1a77754d43" providerId="LiveId" clId="{169BCBE7-8C1E-4E6E-A219-9E04798A1461}" dt="2023-05-20T09:18:02.910" v="1129" actId="403"/>
          <ac:spMkLst>
            <pc:docMk/>
            <pc:sldMk cId="582619906" sldId="257"/>
            <ac:spMk id="17" creationId="{2229F337-68D7-93B8-796C-E246E90436E9}"/>
          </ac:spMkLst>
        </pc:spChg>
        <pc:spChg chg="add del mod">
          <ac:chgData name="Mukund Sutrave" userId="efe81d1a77754d43" providerId="LiveId" clId="{169BCBE7-8C1E-4E6E-A219-9E04798A1461}" dt="2023-05-20T09:17:46.006" v="1049" actId="478"/>
          <ac:spMkLst>
            <pc:docMk/>
            <pc:sldMk cId="582619906" sldId="257"/>
            <ac:spMk id="18" creationId="{72BA459E-2F88-F274-2B25-ADAF82139878}"/>
          </ac:spMkLst>
        </pc:spChg>
        <pc:spChg chg="add del mod">
          <ac:chgData name="Mukund Sutrave" userId="efe81d1a77754d43" providerId="LiveId" clId="{169BCBE7-8C1E-4E6E-A219-9E04798A1461}" dt="2023-05-20T09:17:46.006" v="1049" actId="478"/>
          <ac:spMkLst>
            <pc:docMk/>
            <pc:sldMk cId="582619906" sldId="257"/>
            <ac:spMk id="19" creationId="{93F449B5-B9DB-EA7B-1E01-B42E576D9E0C}"/>
          </ac:spMkLst>
        </pc:spChg>
        <pc:spChg chg="add mod">
          <ac:chgData name="Mukund Sutrave" userId="efe81d1a77754d43" providerId="LiveId" clId="{169BCBE7-8C1E-4E6E-A219-9E04798A1461}" dt="2023-05-20T09:16:49.468" v="1036" actId="1076"/>
          <ac:spMkLst>
            <pc:docMk/>
            <pc:sldMk cId="582619906" sldId="257"/>
            <ac:spMk id="20" creationId="{13513492-9D6E-C240-DF79-819AF616D678}"/>
          </ac:spMkLst>
        </pc:spChg>
        <pc:spChg chg="add mod">
          <ac:chgData name="Mukund Sutrave" userId="efe81d1a77754d43" providerId="LiveId" clId="{169BCBE7-8C1E-4E6E-A219-9E04798A1461}" dt="2023-05-20T09:21:22.397" v="1252" actId="207"/>
          <ac:spMkLst>
            <pc:docMk/>
            <pc:sldMk cId="582619906" sldId="257"/>
            <ac:spMk id="23" creationId="{0BFF8976-5A17-E94E-CC02-17844C98CBBE}"/>
          </ac:spMkLst>
        </pc:spChg>
        <pc:spChg chg="add mod">
          <ac:chgData name="Mukund Sutrave" userId="efe81d1a77754d43" providerId="LiveId" clId="{169BCBE7-8C1E-4E6E-A219-9E04798A1461}" dt="2023-05-20T09:23:17.221" v="1265" actId="207"/>
          <ac:spMkLst>
            <pc:docMk/>
            <pc:sldMk cId="582619906" sldId="257"/>
            <ac:spMk id="24" creationId="{126761FB-C9AA-06C7-BCE1-D51BCA5C47BC}"/>
          </ac:spMkLst>
        </pc:spChg>
        <pc:spChg chg="add mod">
          <ac:chgData name="Mukund Sutrave" userId="efe81d1a77754d43" providerId="LiveId" clId="{169BCBE7-8C1E-4E6E-A219-9E04798A1461}" dt="2023-05-20T09:21:28.255" v="1253" actId="207"/>
          <ac:spMkLst>
            <pc:docMk/>
            <pc:sldMk cId="582619906" sldId="257"/>
            <ac:spMk id="25" creationId="{F4571910-DB64-F345-657C-3C7658CE00A7}"/>
          </ac:spMkLst>
        </pc:spChg>
        <pc:spChg chg="add mod">
          <ac:chgData name="Mukund Sutrave" userId="efe81d1a77754d43" providerId="LiveId" clId="{169BCBE7-8C1E-4E6E-A219-9E04798A1461}" dt="2023-05-20T09:24:54.306" v="1269" actId="208"/>
          <ac:spMkLst>
            <pc:docMk/>
            <pc:sldMk cId="582619906" sldId="257"/>
            <ac:spMk id="26" creationId="{5A486395-3C68-7DFB-12F4-D7DB42FA177C}"/>
          </ac:spMkLst>
        </pc:spChg>
        <pc:spChg chg="add mod">
          <ac:chgData name="Mukund Sutrave" userId="efe81d1a77754d43" providerId="LiveId" clId="{169BCBE7-8C1E-4E6E-A219-9E04798A1461}" dt="2023-05-20T09:21:34.537" v="1254" actId="207"/>
          <ac:spMkLst>
            <pc:docMk/>
            <pc:sldMk cId="582619906" sldId="257"/>
            <ac:spMk id="27" creationId="{4A246E5E-8DB9-B028-B334-5FD7883D57D3}"/>
          </ac:spMkLst>
        </pc:spChg>
        <pc:spChg chg="add mod">
          <ac:chgData name="Mukund Sutrave" userId="efe81d1a77754d43" providerId="LiveId" clId="{169BCBE7-8C1E-4E6E-A219-9E04798A1461}" dt="2023-05-20T09:25:04.985" v="1270" actId="208"/>
          <ac:spMkLst>
            <pc:docMk/>
            <pc:sldMk cId="582619906" sldId="257"/>
            <ac:spMk id="28" creationId="{06480BCF-B34C-2545-DC0B-C573249760F3}"/>
          </ac:spMkLst>
        </pc:spChg>
        <pc:spChg chg="add mod">
          <ac:chgData name="Mukund Sutrave" userId="efe81d1a77754d43" providerId="LiveId" clId="{169BCBE7-8C1E-4E6E-A219-9E04798A1461}" dt="2023-05-20T09:20:46.049" v="1235" actId="404"/>
          <ac:spMkLst>
            <pc:docMk/>
            <pc:sldMk cId="582619906" sldId="257"/>
            <ac:spMk id="29" creationId="{4E2C1670-E2F0-60A7-7093-8EC76AFC06E7}"/>
          </ac:spMkLst>
        </pc:spChg>
        <pc:spChg chg="add mod">
          <ac:chgData name="Mukund Sutrave" userId="efe81d1a77754d43" providerId="LiveId" clId="{169BCBE7-8C1E-4E6E-A219-9E04798A1461}" dt="2023-05-20T09:20:41.908" v="1233" actId="404"/>
          <ac:spMkLst>
            <pc:docMk/>
            <pc:sldMk cId="582619906" sldId="257"/>
            <ac:spMk id="30" creationId="{7E73D4CB-2701-FB8C-ABD8-3E34DD4A955D}"/>
          </ac:spMkLst>
        </pc:spChg>
        <pc:spChg chg="add mod">
          <ac:chgData name="Mukund Sutrave" userId="efe81d1a77754d43" providerId="LiveId" clId="{169BCBE7-8C1E-4E6E-A219-9E04798A1461}" dt="2023-05-20T09:21:08.132" v="1240" actId="1076"/>
          <ac:spMkLst>
            <pc:docMk/>
            <pc:sldMk cId="582619906" sldId="257"/>
            <ac:spMk id="31" creationId="{21574FF0-5208-2D1B-959B-432FCB5C84E7}"/>
          </ac:spMkLst>
        </pc:spChg>
        <pc:spChg chg="add mod">
          <ac:chgData name="Mukund Sutrave" userId="efe81d1a77754d43" providerId="LiveId" clId="{169BCBE7-8C1E-4E6E-A219-9E04798A1461}" dt="2023-05-20T09:21:13.986" v="1251" actId="1037"/>
          <ac:spMkLst>
            <pc:docMk/>
            <pc:sldMk cId="582619906" sldId="257"/>
            <ac:spMk id="32" creationId="{8CE9E22B-9541-3703-CD6E-5E44C8DA5605}"/>
          </ac:spMkLst>
        </pc:spChg>
        <pc:spChg chg="add mod">
          <ac:chgData name="Mukund Sutrave" userId="efe81d1a77754d43" providerId="LiveId" clId="{169BCBE7-8C1E-4E6E-A219-9E04798A1461}" dt="2023-05-20T09:21:45.284" v="1256" actId="1076"/>
          <ac:spMkLst>
            <pc:docMk/>
            <pc:sldMk cId="582619906" sldId="257"/>
            <ac:spMk id="33" creationId="{8C98B71E-72A1-7833-4878-E540AB10C0DF}"/>
          </ac:spMkLst>
        </pc:spChg>
        <pc:spChg chg="add mod">
          <ac:chgData name="Mukund Sutrave" userId="efe81d1a77754d43" providerId="LiveId" clId="{169BCBE7-8C1E-4E6E-A219-9E04798A1461}" dt="2023-05-20T09:21:45.284" v="1256" actId="1076"/>
          <ac:spMkLst>
            <pc:docMk/>
            <pc:sldMk cId="582619906" sldId="257"/>
            <ac:spMk id="34" creationId="{146BCAAA-FC9D-B8F3-C543-A9BDD198B1AB}"/>
          </ac:spMkLst>
        </pc:spChg>
        <pc:spChg chg="add mod">
          <ac:chgData name="Mukund Sutrave" userId="efe81d1a77754d43" providerId="LiveId" clId="{169BCBE7-8C1E-4E6E-A219-9E04798A1461}" dt="2023-05-20T09:21:45.284" v="1256" actId="1076"/>
          <ac:spMkLst>
            <pc:docMk/>
            <pc:sldMk cId="582619906" sldId="257"/>
            <ac:spMk id="35" creationId="{DA0CE393-7A6A-1084-D91E-CC8C6534AF25}"/>
          </ac:spMkLst>
        </pc:spChg>
        <pc:spChg chg="add mod">
          <ac:chgData name="Mukund Sutrave" userId="efe81d1a77754d43" providerId="LiveId" clId="{169BCBE7-8C1E-4E6E-A219-9E04798A1461}" dt="2023-05-20T09:21:45.284" v="1256" actId="1076"/>
          <ac:spMkLst>
            <pc:docMk/>
            <pc:sldMk cId="582619906" sldId="257"/>
            <ac:spMk id="36" creationId="{5175A114-592F-7488-ABCF-F420386C5856}"/>
          </ac:spMkLst>
        </pc:spChg>
        <pc:spChg chg="add mod">
          <ac:chgData name="Mukund Sutrave" userId="efe81d1a77754d43" providerId="LiveId" clId="{169BCBE7-8C1E-4E6E-A219-9E04798A1461}" dt="2023-05-20T09:21:49.613" v="1258" actId="1076"/>
          <ac:spMkLst>
            <pc:docMk/>
            <pc:sldMk cId="582619906" sldId="257"/>
            <ac:spMk id="37" creationId="{10ED1FD2-F8BF-8246-D672-D6048628144B}"/>
          </ac:spMkLst>
        </pc:spChg>
        <pc:spChg chg="add mod">
          <ac:chgData name="Mukund Sutrave" userId="efe81d1a77754d43" providerId="LiveId" clId="{169BCBE7-8C1E-4E6E-A219-9E04798A1461}" dt="2023-05-20T09:21:49.613" v="1258" actId="1076"/>
          <ac:spMkLst>
            <pc:docMk/>
            <pc:sldMk cId="582619906" sldId="257"/>
            <ac:spMk id="38" creationId="{4CC5DD79-81CD-E506-F958-E99A6FDF5090}"/>
          </ac:spMkLst>
        </pc:spChg>
        <pc:spChg chg="add mod">
          <ac:chgData name="Mukund Sutrave" userId="efe81d1a77754d43" providerId="LiveId" clId="{169BCBE7-8C1E-4E6E-A219-9E04798A1461}" dt="2023-05-20T09:21:49.613" v="1258" actId="1076"/>
          <ac:spMkLst>
            <pc:docMk/>
            <pc:sldMk cId="582619906" sldId="257"/>
            <ac:spMk id="39" creationId="{DEF32DFE-CA23-790C-DA7C-C3FB220D86D8}"/>
          </ac:spMkLst>
        </pc:spChg>
        <pc:spChg chg="add mod">
          <ac:chgData name="Mukund Sutrave" userId="efe81d1a77754d43" providerId="LiveId" clId="{169BCBE7-8C1E-4E6E-A219-9E04798A1461}" dt="2023-05-20T09:21:49.613" v="1258" actId="1076"/>
          <ac:spMkLst>
            <pc:docMk/>
            <pc:sldMk cId="582619906" sldId="257"/>
            <ac:spMk id="40" creationId="{33407D7D-B05C-B7A6-7B95-4BCBBE7E6EAC}"/>
          </ac:spMkLst>
        </pc:spChg>
        <pc:spChg chg="add del mod">
          <ac:chgData name="Mukund Sutrave" userId="efe81d1a77754d43" providerId="LiveId" clId="{169BCBE7-8C1E-4E6E-A219-9E04798A1461}" dt="2023-05-20T09:26:02.305" v="1275"/>
          <ac:spMkLst>
            <pc:docMk/>
            <pc:sldMk cId="582619906" sldId="257"/>
            <ac:spMk id="41" creationId="{812BE294-0B71-D328-35F7-919513315FF6}"/>
          </ac:spMkLst>
        </pc:spChg>
        <pc:cxnChg chg="add">
          <ac:chgData name="Mukund Sutrave" userId="efe81d1a77754d43" providerId="LiveId" clId="{169BCBE7-8C1E-4E6E-A219-9E04798A1461}" dt="2023-05-20T09:18:09.816" v="1130" actId="11529"/>
          <ac:cxnSpMkLst>
            <pc:docMk/>
            <pc:sldMk cId="582619906" sldId="257"/>
            <ac:cxnSpMk id="22" creationId="{A121D1CD-8D01-4119-A756-C4E7C20D2528}"/>
          </ac:cxnSpMkLst>
        </pc:cxnChg>
      </pc:sldChg>
      <pc:sldChg chg="delSp modSp new mod">
        <pc:chgData name="Mukund Sutrave" userId="efe81d1a77754d43" providerId="LiveId" clId="{169BCBE7-8C1E-4E6E-A219-9E04798A1461}" dt="2023-05-20T09:26:17.557" v="1287" actId="1076"/>
        <pc:sldMkLst>
          <pc:docMk/>
          <pc:sldMk cId="1996825225" sldId="258"/>
        </pc:sldMkLst>
        <pc:spChg chg="mod">
          <ac:chgData name="Mukund Sutrave" userId="efe81d1a77754d43" providerId="LiveId" clId="{169BCBE7-8C1E-4E6E-A219-9E04798A1461}" dt="2023-05-20T09:26:17.557" v="1287" actId="1076"/>
          <ac:spMkLst>
            <pc:docMk/>
            <pc:sldMk cId="1996825225" sldId="258"/>
            <ac:spMk id="2" creationId="{1EF5C3F9-1AF3-4A3F-9482-AA684B0FED58}"/>
          </ac:spMkLst>
        </pc:spChg>
        <pc:spChg chg="del">
          <ac:chgData name="Mukund Sutrave" userId="efe81d1a77754d43" providerId="LiveId" clId="{169BCBE7-8C1E-4E6E-A219-9E04798A1461}" dt="2023-05-20T09:26:12.417" v="1286" actId="478"/>
          <ac:spMkLst>
            <pc:docMk/>
            <pc:sldMk cId="1996825225" sldId="258"/>
            <ac:spMk id="3" creationId="{EBA67119-AEBF-7062-2161-A74FD31A7C20}"/>
          </ac:spMkLst>
        </pc:spChg>
      </pc:sldChg>
      <pc:sldChg chg="modSp add mod">
        <pc:chgData name="Mukund Sutrave" userId="efe81d1a77754d43" providerId="LiveId" clId="{169BCBE7-8C1E-4E6E-A219-9E04798A1461}" dt="2023-05-20T09:26:26.338" v="1300" actId="20577"/>
        <pc:sldMkLst>
          <pc:docMk/>
          <pc:sldMk cId="3932758309" sldId="259"/>
        </pc:sldMkLst>
        <pc:spChg chg="mod">
          <ac:chgData name="Mukund Sutrave" userId="efe81d1a77754d43" providerId="LiveId" clId="{169BCBE7-8C1E-4E6E-A219-9E04798A1461}" dt="2023-05-20T09:26:26.338" v="1300" actId="20577"/>
          <ac:spMkLst>
            <pc:docMk/>
            <pc:sldMk cId="3932758309" sldId="259"/>
            <ac:spMk id="2" creationId="{1EF5C3F9-1AF3-4A3F-9482-AA684B0FED58}"/>
          </ac:spMkLst>
        </pc:spChg>
      </pc:sldChg>
      <pc:sldChg chg="delSp new mod">
        <pc:chgData name="Mukund Sutrave" userId="efe81d1a77754d43" providerId="LiveId" clId="{169BCBE7-8C1E-4E6E-A219-9E04798A1461}" dt="2023-05-20T09:26:56.072" v="1305" actId="478"/>
        <pc:sldMkLst>
          <pc:docMk/>
          <pc:sldMk cId="3659327869" sldId="260"/>
        </pc:sldMkLst>
        <pc:spChg chg="del">
          <ac:chgData name="Mukund Sutrave" userId="efe81d1a77754d43" providerId="LiveId" clId="{169BCBE7-8C1E-4E6E-A219-9E04798A1461}" dt="2023-05-20T09:26:56.072" v="1305" actId="478"/>
          <ac:spMkLst>
            <pc:docMk/>
            <pc:sldMk cId="3659327869" sldId="260"/>
            <ac:spMk id="2" creationId="{4B2C67BF-811A-F5C8-3ED2-6B3545090A67}"/>
          </ac:spMkLst>
        </pc:spChg>
        <pc:spChg chg="del">
          <ac:chgData name="Mukund Sutrave" userId="efe81d1a77754d43" providerId="LiveId" clId="{169BCBE7-8C1E-4E6E-A219-9E04798A1461}" dt="2023-05-20T09:26:56.072" v="1305" actId="478"/>
          <ac:spMkLst>
            <pc:docMk/>
            <pc:sldMk cId="3659327869" sldId="260"/>
            <ac:spMk id="3" creationId="{41FE67EE-C523-F41E-AAA2-0758E5EE75B3}"/>
          </ac:spMkLst>
        </pc:spChg>
      </pc:sldChg>
    </pc:docChg>
  </pc:docChgLst>
  <pc:docChgLst>
    <pc:chgData name="Mukund Sutrave" userId="efe81d1a77754d43" providerId="LiveId" clId="{121C8B93-C1D1-4A5E-AACE-2DBD11B7DC6F}"/>
    <pc:docChg chg="undo custSel addSld modSld">
      <pc:chgData name="Mukund Sutrave" userId="efe81d1a77754d43" providerId="LiveId" clId="{121C8B93-C1D1-4A5E-AACE-2DBD11B7DC6F}" dt="2023-05-25T06:39:13.137" v="2438" actId="20577"/>
      <pc:docMkLst>
        <pc:docMk/>
      </pc:docMkLst>
      <pc:sldChg chg="addSp delSp modSp mod">
        <pc:chgData name="Mukund Sutrave" userId="efe81d1a77754d43" providerId="LiveId" clId="{121C8B93-C1D1-4A5E-AACE-2DBD11B7DC6F}" dt="2023-05-25T06:07:31.735" v="1339" actId="20577"/>
        <pc:sldMkLst>
          <pc:docMk/>
          <pc:sldMk cId="582619906" sldId="257"/>
        </pc:sldMkLst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4" creationId="{69DE2E65-4CED-A7ED-9775-3DB51ECEC6E6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5" creationId="{2A2DBE21-3657-0627-AD2A-E1BF9DCB2A1E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6" creationId="{F959989F-A634-F275-26E4-A2A3744AA250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7" creationId="{059B633F-0285-56D6-0269-02BF746BE3B6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8" creationId="{48D01AE0-FF7B-D6CC-9815-4A9D45C9F81F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9" creationId="{0DCC18C6-2303-803F-941C-88CA56FD4BBD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10" creationId="{E37B18C6-037A-9BA3-F44A-9CC24DB0D41E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11" creationId="{05D9A3AD-C532-5C76-77F3-87465C27706E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12" creationId="{CFC4EC5C-2CF8-6985-224F-B3C79FB42B90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13" creationId="{D0918835-EDBE-F38F-677C-43B014133876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15" creationId="{E49D329B-6CDD-D64A-6024-F63CCE7A7235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17" creationId="{2229F337-68D7-93B8-796C-E246E90436E9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0" creationId="{13513492-9D6E-C240-DF79-819AF616D678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3" creationId="{0BFF8976-5A17-E94E-CC02-17844C98CBBE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4" creationId="{126761FB-C9AA-06C7-BCE1-D51BCA5C47BC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5" creationId="{F4571910-DB64-F345-657C-3C7658CE00A7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6" creationId="{5A486395-3C68-7DFB-12F4-D7DB42FA177C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7" creationId="{4A246E5E-8DB9-B028-B334-5FD7883D57D3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8" creationId="{06480BCF-B34C-2545-DC0B-C573249760F3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29" creationId="{4E2C1670-E2F0-60A7-7093-8EC76AFC06E7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0" creationId="{7E73D4CB-2701-FB8C-ABD8-3E34DD4A955D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1" creationId="{21574FF0-5208-2D1B-959B-432FCB5C84E7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2" creationId="{8CE9E22B-9541-3703-CD6E-5E44C8DA5605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3" creationId="{8C98B71E-72A1-7833-4878-E540AB10C0DF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4" creationId="{146BCAAA-FC9D-B8F3-C543-A9BDD198B1AB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5" creationId="{DA0CE393-7A6A-1084-D91E-CC8C6534AF25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6" creationId="{5175A114-592F-7488-ABCF-F420386C5856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7" creationId="{10ED1FD2-F8BF-8246-D672-D6048628144B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8" creationId="{4CC5DD79-81CD-E506-F958-E99A6FDF5090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39" creationId="{DEF32DFE-CA23-790C-DA7C-C3FB220D86D8}"/>
          </ac:spMkLst>
        </pc:spChg>
        <pc:spChg chg="del">
          <ac:chgData name="Mukund Sutrave" userId="efe81d1a77754d43" providerId="LiveId" clId="{121C8B93-C1D1-4A5E-AACE-2DBD11B7DC6F}" dt="2023-05-25T05:45:44.379" v="0" actId="478"/>
          <ac:spMkLst>
            <pc:docMk/>
            <pc:sldMk cId="582619906" sldId="257"/>
            <ac:spMk id="40" creationId="{33407D7D-B05C-B7A6-7B95-4BCBBE7E6EAC}"/>
          </ac:spMkLst>
        </pc:spChg>
        <pc:spChg chg="add mod">
          <ac:chgData name="Mukund Sutrave" userId="efe81d1a77754d43" providerId="LiveId" clId="{121C8B93-C1D1-4A5E-AACE-2DBD11B7DC6F}" dt="2023-05-25T06:00:26.240" v="602" actId="20577"/>
          <ac:spMkLst>
            <pc:docMk/>
            <pc:sldMk cId="582619906" sldId="257"/>
            <ac:spMk id="52" creationId="{D40ACA41-6D76-DA3E-EBF3-F238B34452E9}"/>
          </ac:spMkLst>
        </pc:spChg>
        <pc:spChg chg="add del mod">
          <ac:chgData name="Mukund Sutrave" userId="efe81d1a77754d43" providerId="LiveId" clId="{121C8B93-C1D1-4A5E-AACE-2DBD11B7DC6F}" dt="2023-05-25T06:00:38.920" v="605" actId="478"/>
          <ac:spMkLst>
            <pc:docMk/>
            <pc:sldMk cId="582619906" sldId="257"/>
            <ac:spMk id="53" creationId="{9163D4D1-69C6-E404-DE1B-CC6BA29359B1}"/>
          </ac:spMkLst>
        </pc:spChg>
        <pc:spChg chg="add mod">
          <ac:chgData name="Mukund Sutrave" userId="efe81d1a77754d43" providerId="LiveId" clId="{121C8B93-C1D1-4A5E-AACE-2DBD11B7DC6F}" dt="2023-05-25T06:01:09.439" v="747" actId="20577"/>
          <ac:spMkLst>
            <pc:docMk/>
            <pc:sldMk cId="582619906" sldId="257"/>
            <ac:spMk id="54" creationId="{9F6EC5B2-A0B0-F35C-5215-67114E4AE7D2}"/>
          </ac:spMkLst>
        </pc:spChg>
        <pc:spChg chg="add mod">
          <ac:chgData name="Mukund Sutrave" userId="efe81d1a77754d43" providerId="LiveId" clId="{121C8B93-C1D1-4A5E-AACE-2DBD11B7DC6F}" dt="2023-05-25T06:01:36.877" v="834" actId="20577"/>
          <ac:spMkLst>
            <pc:docMk/>
            <pc:sldMk cId="582619906" sldId="257"/>
            <ac:spMk id="55" creationId="{5DEE16FD-11EC-FB21-9339-5EB19C1540FF}"/>
          </ac:spMkLst>
        </pc:spChg>
        <pc:spChg chg="add mod">
          <ac:chgData name="Mukund Sutrave" userId="efe81d1a77754d43" providerId="LiveId" clId="{121C8B93-C1D1-4A5E-AACE-2DBD11B7DC6F}" dt="2023-05-25T06:06:35.066" v="1251" actId="20577"/>
          <ac:spMkLst>
            <pc:docMk/>
            <pc:sldMk cId="582619906" sldId="257"/>
            <ac:spMk id="56" creationId="{DC7576E8-7A0A-7564-21D6-54F0A8602B97}"/>
          </ac:spMkLst>
        </pc:spChg>
        <pc:spChg chg="add mod">
          <ac:chgData name="Mukund Sutrave" userId="efe81d1a77754d43" providerId="LiveId" clId="{121C8B93-C1D1-4A5E-AACE-2DBD11B7DC6F}" dt="2023-05-25T06:06:42.255" v="1252" actId="6549"/>
          <ac:spMkLst>
            <pc:docMk/>
            <pc:sldMk cId="582619906" sldId="257"/>
            <ac:spMk id="59" creationId="{52E9DC56-BA86-CA50-2093-8A7C798B6E66}"/>
          </ac:spMkLst>
        </pc:spChg>
        <pc:spChg chg="add mod">
          <ac:chgData name="Mukund Sutrave" userId="efe81d1a77754d43" providerId="LiveId" clId="{121C8B93-C1D1-4A5E-AACE-2DBD11B7DC6F}" dt="2023-05-25T06:07:31.735" v="1339" actId="20577"/>
          <ac:spMkLst>
            <pc:docMk/>
            <pc:sldMk cId="582619906" sldId="257"/>
            <ac:spMk id="60" creationId="{06516BC2-4762-5C25-263D-1F95BBE8ADD0}"/>
          </ac:spMkLst>
        </pc:spChg>
        <pc:picChg chg="add mod">
          <ac:chgData name="Mukund Sutrave" userId="efe81d1a77754d43" providerId="LiveId" clId="{121C8B93-C1D1-4A5E-AACE-2DBD11B7DC6F}" dt="2023-05-25T05:56:50.331" v="111" actId="1037"/>
          <ac:picMkLst>
            <pc:docMk/>
            <pc:sldMk cId="582619906" sldId="257"/>
            <ac:picMk id="3" creationId="{ACF031DE-3780-9121-56C1-C3F07C0D3587}"/>
          </ac:picMkLst>
        </pc:picChg>
        <pc:picChg chg="add mod">
          <ac:chgData name="Mukund Sutrave" userId="efe81d1a77754d43" providerId="LiveId" clId="{121C8B93-C1D1-4A5E-AACE-2DBD11B7DC6F}" dt="2023-05-25T05:48:27.983" v="12" actId="14100"/>
          <ac:picMkLst>
            <pc:docMk/>
            <pc:sldMk cId="582619906" sldId="257"/>
            <ac:picMk id="16" creationId="{90225D97-883F-C7BD-15E6-30438E53902F}"/>
          </ac:picMkLst>
        </pc:picChg>
        <pc:picChg chg="add del mod">
          <ac:chgData name="Mukund Sutrave" userId="efe81d1a77754d43" providerId="LiveId" clId="{121C8B93-C1D1-4A5E-AACE-2DBD11B7DC6F}" dt="2023-05-25T06:01:17.748" v="749" actId="478"/>
          <ac:picMkLst>
            <pc:docMk/>
            <pc:sldMk cId="582619906" sldId="257"/>
            <ac:picMk id="41" creationId="{37BD5050-4372-D40F-31B8-4CA43A1B80E3}"/>
          </ac:picMkLst>
        </pc:picChg>
        <pc:picChg chg="add mod">
          <ac:chgData name="Mukund Sutrave" userId="efe81d1a77754d43" providerId="LiveId" clId="{121C8B93-C1D1-4A5E-AACE-2DBD11B7DC6F}" dt="2023-05-25T05:49:20.143" v="27" actId="1076"/>
          <ac:picMkLst>
            <pc:docMk/>
            <pc:sldMk cId="582619906" sldId="257"/>
            <ac:picMk id="45" creationId="{B22010FA-55AF-2AD1-C044-21E7DA603DE5}"/>
          </ac:picMkLst>
        </pc:picChg>
        <pc:picChg chg="add mod">
          <ac:chgData name="Mukund Sutrave" userId="efe81d1a77754d43" providerId="LiveId" clId="{121C8B93-C1D1-4A5E-AACE-2DBD11B7DC6F}" dt="2023-05-25T05:49:40.986" v="35" actId="14100"/>
          <ac:picMkLst>
            <pc:docMk/>
            <pc:sldMk cId="582619906" sldId="257"/>
            <ac:picMk id="47" creationId="{4C402905-392E-749F-5A79-0DC489844E4F}"/>
          </ac:picMkLst>
        </pc:picChg>
        <pc:picChg chg="add mod">
          <ac:chgData name="Mukund Sutrave" userId="efe81d1a77754d43" providerId="LiveId" clId="{121C8B93-C1D1-4A5E-AACE-2DBD11B7DC6F}" dt="2023-05-25T05:56:39.430" v="91" actId="1076"/>
          <ac:picMkLst>
            <pc:docMk/>
            <pc:sldMk cId="582619906" sldId="257"/>
            <ac:picMk id="51" creationId="{CD9B3489-593B-51A6-F9B8-CBD8478B9718}"/>
          </ac:picMkLst>
        </pc:picChg>
        <pc:cxnChg chg="add">
          <ac:chgData name="Mukund Sutrave" userId="efe81d1a77754d43" providerId="LiveId" clId="{121C8B93-C1D1-4A5E-AACE-2DBD11B7DC6F}" dt="2023-05-25T05:48:34.453" v="13" actId="11529"/>
          <ac:cxnSpMkLst>
            <pc:docMk/>
            <pc:sldMk cId="582619906" sldId="257"/>
            <ac:cxnSpMk id="19" creationId="{A5847FD9-380A-5E60-2466-E891657D1834}"/>
          </ac:cxnSpMkLst>
        </pc:cxnChg>
        <pc:cxnChg chg="del mod">
          <ac:chgData name="Mukund Sutrave" userId="efe81d1a77754d43" providerId="LiveId" clId="{121C8B93-C1D1-4A5E-AACE-2DBD11B7DC6F}" dt="2023-05-25T05:45:44.379" v="0" actId="478"/>
          <ac:cxnSpMkLst>
            <pc:docMk/>
            <pc:sldMk cId="582619906" sldId="257"/>
            <ac:cxnSpMk id="22" creationId="{A121D1CD-8D01-4119-A756-C4E7C20D2528}"/>
          </ac:cxnSpMkLst>
        </pc:cxnChg>
        <pc:cxnChg chg="add">
          <ac:chgData name="Mukund Sutrave" userId="efe81d1a77754d43" providerId="LiveId" clId="{121C8B93-C1D1-4A5E-AACE-2DBD11B7DC6F}" dt="2023-05-25T05:48:59.845" v="20" actId="11529"/>
          <ac:cxnSpMkLst>
            <pc:docMk/>
            <pc:sldMk cId="582619906" sldId="257"/>
            <ac:cxnSpMk id="43" creationId="{6265FE7E-6935-6B84-093A-E11A47F6424E}"/>
          </ac:cxnSpMkLst>
        </pc:cxnChg>
        <pc:cxnChg chg="add">
          <ac:chgData name="Mukund Sutrave" userId="efe81d1a77754d43" providerId="LiveId" clId="{121C8B93-C1D1-4A5E-AACE-2DBD11B7DC6F}" dt="2023-05-25T05:49:50.501" v="36" actId="11529"/>
          <ac:cxnSpMkLst>
            <pc:docMk/>
            <pc:sldMk cId="582619906" sldId="257"/>
            <ac:cxnSpMk id="49" creationId="{65A0C069-4E92-016E-F4E6-3821C29C2266}"/>
          </ac:cxnSpMkLst>
        </pc:cxnChg>
        <pc:cxnChg chg="add">
          <ac:chgData name="Mukund Sutrave" userId="efe81d1a77754d43" providerId="LiveId" clId="{121C8B93-C1D1-4A5E-AACE-2DBD11B7DC6F}" dt="2023-05-25T06:04:33.485" v="991" actId="11529"/>
          <ac:cxnSpMkLst>
            <pc:docMk/>
            <pc:sldMk cId="582619906" sldId="257"/>
            <ac:cxnSpMk id="58" creationId="{E121D2AA-7076-0623-369E-54ED31468AC4}"/>
          </ac:cxnSpMkLst>
        </pc:cxnChg>
      </pc:sldChg>
      <pc:sldChg chg="addSp delSp modSp new mod">
        <pc:chgData name="Mukund Sutrave" userId="efe81d1a77754d43" providerId="LiveId" clId="{121C8B93-C1D1-4A5E-AACE-2DBD11B7DC6F}" dt="2023-05-25T06:39:13.137" v="2438" actId="20577"/>
        <pc:sldMkLst>
          <pc:docMk/>
          <pc:sldMk cId="2799142379" sldId="261"/>
        </pc:sldMkLst>
        <pc:spChg chg="del">
          <ac:chgData name="Mukund Sutrave" userId="efe81d1a77754d43" providerId="LiveId" clId="{121C8B93-C1D1-4A5E-AACE-2DBD11B7DC6F}" dt="2023-05-25T05:50:02.363" v="38" actId="478"/>
          <ac:spMkLst>
            <pc:docMk/>
            <pc:sldMk cId="2799142379" sldId="261"/>
            <ac:spMk id="2" creationId="{AB11CC2B-972C-907A-9BD2-B8E24D5222ED}"/>
          </ac:spMkLst>
        </pc:spChg>
        <pc:spChg chg="del">
          <ac:chgData name="Mukund Sutrave" userId="efe81d1a77754d43" providerId="LiveId" clId="{121C8B93-C1D1-4A5E-AACE-2DBD11B7DC6F}" dt="2023-05-25T05:50:02.363" v="38" actId="478"/>
          <ac:spMkLst>
            <pc:docMk/>
            <pc:sldMk cId="2799142379" sldId="261"/>
            <ac:spMk id="3" creationId="{6009F862-639C-0496-C592-CDC345E68051}"/>
          </ac:spMkLst>
        </pc:spChg>
        <pc:spChg chg="add del mod">
          <ac:chgData name="Mukund Sutrave" userId="efe81d1a77754d43" providerId="LiveId" clId="{121C8B93-C1D1-4A5E-AACE-2DBD11B7DC6F}" dt="2023-05-25T06:21:40.121" v="1342"/>
          <ac:spMkLst>
            <pc:docMk/>
            <pc:sldMk cId="2799142379" sldId="261"/>
            <ac:spMk id="26" creationId="{D39BE821-F07B-583E-07AB-63402B608E8C}"/>
          </ac:spMkLst>
        </pc:spChg>
        <pc:spChg chg="add mod">
          <ac:chgData name="Mukund Sutrave" userId="efe81d1a77754d43" providerId="LiveId" clId="{121C8B93-C1D1-4A5E-AACE-2DBD11B7DC6F}" dt="2023-05-25T06:31:32.334" v="1564" actId="20577"/>
          <ac:spMkLst>
            <pc:docMk/>
            <pc:sldMk cId="2799142379" sldId="261"/>
            <ac:spMk id="27" creationId="{6BC72563-D055-37F2-83E3-B29F0EC95565}"/>
          </ac:spMkLst>
        </pc:spChg>
        <pc:spChg chg="add mod">
          <ac:chgData name="Mukund Sutrave" userId="efe81d1a77754d43" providerId="LiveId" clId="{121C8B93-C1D1-4A5E-AACE-2DBD11B7DC6F}" dt="2023-05-25T06:31:53.760" v="1647" actId="20577"/>
          <ac:spMkLst>
            <pc:docMk/>
            <pc:sldMk cId="2799142379" sldId="261"/>
            <ac:spMk id="28" creationId="{BAD0AFF0-89B2-4BA6-5132-1A1A29D59CAF}"/>
          </ac:spMkLst>
        </pc:spChg>
        <pc:spChg chg="add mod">
          <ac:chgData name="Mukund Sutrave" userId="efe81d1a77754d43" providerId="LiveId" clId="{121C8B93-C1D1-4A5E-AACE-2DBD11B7DC6F}" dt="2023-05-25T06:34:46.181" v="1982" actId="20577"/>
          <ac:spMkLst>
            <pc:docMk/>
            <pc:sldMk cId="2799142379" sldId="261"/>
            <ac:spMk id="29" creationId="{9871A7F1-FFFC-7B78-F1BE-6E321AD0C8E8}"/>
          </ac:spMkLst>
        </pc:spChg>
        <pc:spChg chg="add mod">
          <ac:chgData name="Mukund Sutrave" userId="efe81d1a77754d43" providerId="LiveId" clId="{121C8B93-C1D1-4A5E-AACE-2DBD11B7DC6F}" dt="2023-05-25T06:38:56.197" v="2403" actId="1076"/>
          <ac:spMkLst>
            <pc:docMk/>
            <pc:sldMk cId="2799142379" sldId="261"/>
            <ac:spMk id="30" creationId="{991A9F47-C5D1-436A-9FC5-6C3327BD3B41}"/>
          </ac:spMkLst>
        </pc:spChg>
        <pc:spChg chg="add mod">
          <ac:chgData name="Mukund Sutrave" userId="efe81d1a77754d43" providerId="LiveId" clId="{121C8B93-C1D1-4A5E-AACE-2DBD11B7DC6F}" dt="2023-05-25T06:36:13.631" v="2066" actId="1036"/>
          <ac:spMkLst>
            <pc:docMk/>
            <pc:sldMk cId="2799142379" sldId="261"/>
            <ac:spMk id="31" creationId="{0EC8E7F1-F7D0-4645-EE24-4C8874317F71}"/>
          </ac:spMkLst>
        </pc:spChg>
        <pc:spChg chg="add mod">
          <ac:chgData name="Mukund Sutrave" userId="efe81d1a77754d43" providerId="LiveId" clId="{121C8B93-C1D1-4A5E-AACE-2DBD11B7DC6F}" dt="2023-05-25T06:39:13.137" v="2438" actId="20577"/>
          <ac:spMkLst>
            <pc:docMk/>
            <pc:sldMk cId="2799142379" sldId="261"/>
            <ac:spMk id="32" creationId="{943BAACB-E986-682D-CD63-CB26AA268165}"/>
          </ac:spMkLst>
        </pc:spChg>
        <pc:picChg chg="add mod">
          <ac:chgData name="Mukund Sutrave" userId="efe81d1a77754d43" providerId="LiveId" clId="{121C8B93-C1D1-4A5E-AACE-2DBD11B7DC6F}" dt="2023-05-25T05:50:10.143" v="44" actId="1076"/>
          <ac:picMkLst>
            <pc:docMk/>
            <pc:sldMk cId="2799142379" sldId="261"/>
            <ac:picMk id="5" creationId="{D6E5D92D-D2F8-428F-86A7-C2A83398065A}"/>
          </ac:picMkLst>
        </pc:picChg>
        <pc:picChg chg="add mod">
          <ac:chgData name="Mukund Sutrave" userId="efe81d1a77754d43" providerId="LiveId" clId="{121C8B93-C1D1-4A5E-AACE-2DBD11B7DC6F}" dt="2023-05-25T05:50:38.366" v="52" actId="14100"/>
          <ac:picMkLst>
            <pc:docMk/>
            <pc:sldMk cId="2799142379" sldId="261"/>
            <ac:picMk id="7" creationId="{0677FC4E-C23D-1A6D-2431-F1C2664945DF}"/>
          </ac:picMkLst>
        </pc:picChg>
        <pc:picChg chg="add mod">
          <ac:chgData name="Mukund Sutrave" userId="efe81d1a77754d43" providerId="LiveId" clId="{121C8B93-C1D1-4A5E-AACE-2DBD11B7DC6F}" dt="2023-05-25T05:51:06.609" v="58" actId="1076"/>
          <ac:picMkLst>
            <pc:docMk/>
            <pc:sldMk cId="2799142379" sldId="261"/>
            <ac:picMk id="9" creationId="{7E83B3AA-A5B1-4D18-B8F5-AAFEF0ACACDF}"/>
          </ac:picMkLst>
        </pc:picChg>
        <pc:picChg chg="add mod">
          <ac:chgData name="Mukund Sutrave" userId="efe81d1a77754d43" providerId="LiveId" clId="{121C8B93-C1D1-4A5E-AACE-2DBD11B7DC6F}" dt="2023-05-25T05:51:23.209" v="64" actId="14100"/>
          <ac:picMkLst>
            <pc:docMk/>
            <pc:sldMk cId="2799142379" sldId="261"/>
            <ac:picMk id="11" creationId="{24F1FFC4-89DE-125F-F9FC-D15A8EF9F654}"/>
          </ac:picMkLst>
        </pc:picChg>
        <pc:picChg chg="add mod">
          <ac:chgData name="Mukund Sutrave" userId="efe81d1a77754d43" providerId="LiveId" clId="{121C8B93-C1D1-4A5E-AACE-2DBD11B7DC6F}" dt="2023-05-25T05:51:42.364" v="70" actId="1076"/>
          <ac:picMkLst>
            <pc:docMk/>
            <pc:sldMk cId="2799142379" sldId="261"/>
            <ac:picMk id="13" creationId="{52070AB4-E711-46A9-4292-50989C29A1C3}"/>
          </ac:picMkLst>
        </pc:picChg>
        <pc:picChg chg="add mod">
          <ac:chgData name="Mukund Sutrave" userId="efe81d1a77754d43" providerId="LiveId" clId="{121C8B93-C1D1-4A5E-AACE-2DBD11B7DC6F}" dt="2023-05-25T05:53:37.095" v="79" actId="1076"/>
          <ac:picMkLst>
            <pc:docMk/>
            <pc:sldMk cId="2799142379" sldId="261"/>
            <ac:picMk id="15" creationId="{ECFD1339-9B7F-6790-6459-3BE1D9C8D1C0}"/>
          </ac:picMkLst>
        </pc:picChg>
        <pc:cxnChg chg="add">
          <ac:chgData name="Mukund Sutrave" userId="efe81d1a77754d43" providerId="LiveId" clId="{121C8B93-C1D1-4A5E-AACE-2DBD11B7DC6F}" dt="2023-05-25T05:53:45.652" v="80" actId="11529"/>
          <ac:cxnSpMkLst>
            <pc:docMk/>
            <pc:sldMk cId="2799142379" sldId="261"/>
            <ac:cxnSpMk id="17" creationId="{B25FE9B8-5F2A-A1E0-0743-743B9C91DABB}"/>
          </ac:cxnSpMkLst>
        </pc:cxnChg>
        <pc:cxnChg chg="add">
          <ac:chgData name="Mukund Sutrave" userId="efe81d1a77754d43" providerId="LiveId" clId="{121C8B93-C1D1-4A5E-AACE-2DBD11B7DC6F}" dt="2023-05-25T05:53:51.572" v="81" actId="11529"/>
          <ac:cxnSpMkLst>
            <pc:docMk/>
            <pc:sldMk cId="2799142379" sldId="261"/>
            <ac:cxnSpMk id="19" creationId="{E61FDF7B-4374-A719-6ED1-5A0E86630BC5}"/>
          </ac:cxnSpMkLst>
        </pc:cxnChg>
        <pc:cxnChg chg="add">
          <ac:chgData name="Mukund Sutrave" userId="efe81d1a77754d43" providerId="LiveId" clId="{121C8B93-C1D1-4A5E-AACE-2DBD11B7DC6F}" dt="2023-05-25T05:54:02.891" v="82" actId="11529"/>
          <ac:cxnSpMkLst>
            <pc:docMk/>
            <pc:sldMk cId="2799142379" sldId="261"/>
            <ac:cxnSpMk id="21" creationId="{E85C70BE-C40F-63EF-11CB-6B1400C30EDD}"/>
          </ac:cxnSpMkLst>
        </pc:cxnChg>
        <pc:cxnChg chg="add">
          <ac:chgData name="Mukund Sutrave" userId="efe81d1a77754d43" providerId="LiveId" clId="{121C8B93-C1D1-4A5E-AACE-2DBD11B7DC6F}" dt="2023-05-25T05:54:08.278" v="83" actId="11529"/>
          <ac:cxnSpMkLst>
            <pc:docMk/>
            <pc:sldMk cId="2799142379" sldId="261"/>
            <ac:cxnSpMk id="23" creationId="{643455DC-0EE4-C4F9-DC94-DAF85ADBB0A3}"/>
          </ac:cxnSpMkLst>
        </pc:cxnChg>
        <pc:cxnChg chg="add">
          <ac:chgData name="Mukund Sutrave" userId="efe81d1a77754d43" providerId="LiveId" clId="{121C8B93-C1D1-4A5E-AACE-2DBD11B7DC6F}" dt="2023-05-25T05:54:14.184" v="84" actId="11529"/>
          <ac:cxnSpMkLst>
            <pc:docMk/>
            <pc:sldMk cId="2799142379" sldId="261"/>
            <ac:cxnSpMk id="25" creationId="{DEEFC686-0F43-CC0C-B3D9-F6AAECFADF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750-D4B2-FED2-050B-ECD4DB1C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9B99C-0E57-7CD7-128B-0D7ABBBF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D107-7475-0C80-E667-A25D1A6B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BE52-B3D2-3564-D455-2CA25A8C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F32-3A53-C892-CF2A-9FD1D09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E11B-3553-90B0-F1C3-89346B93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E5B14-0D84-8205-EB29-CA0216EF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5831-8F6D-5249-7335-B44C87AC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3A2F-688D-9D46-25BA-649AB9E8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72B3-F6FE-9AF8-0832-7E0C7FD0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E306D-8422-FF1C-B1C8-20D6C9E6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FC03-61FF-8B4B-E9F7-870FBDB3C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61CB-CAE4-1D66-3483-AD81AC5A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1651-A71F-F5E5-12A7-2C9D1DA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F1A9-4534-C5DD-9CFF-1F01BFF2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B3E3-00DF-A8AF-C079-B9CAAC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C50-8AD6-B89F-B6A6-7EFE7363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17D5-9E04-3D32-6C82-79A19F01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6FC5-1F27-DE73-2ED2-F18EDC54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8AEF-B12E-2BDA-654C-0EAB16C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FEBA-FA5E-1477-D212-96853C3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FA76A-8A1C-0FB2-8484-45D19203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2CEB-EC21-28F5-88D1-EA68CF34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2ABE-7412-C472-B54F-7F5CFA44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399D-9429-C919-10DE-6FC4F9C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2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901B-D9D8-5754-213E-5706C5C2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697A-F3B6-20DC-A1BC-3EFF0752B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F9E0-A443-651C-1521-7B97F9BA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4F3C-F443-0A86-46F3-97F4CC8A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10A7-4C3B-4DFE-273D-C9DF5BAE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AA8C-6197-2F3C-5C4D-5889E194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7D65-9A8A-33AA-C1DD-A78BBECD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DB72-918D-9079-33C2-FFF024B8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7A72-8177-16AA-1012-29387273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BE0C9-E8E3-35A0-9207-7FA54B285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C5B60-4CD0-B901-C9A5-858F86109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0A25E-8782-9886-6A75-83080AF5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D203C-E147-D604-03A5-5C396CB6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B14D2-A668-5830-B878-2253227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8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0F19-18F6-A309-3534-EE1AA74E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50DF-0F27-B0BA-2AF3-3B947023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BE2DD-FC29-BC38-FAD3-7B6B96DB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FBBC8-E8F0-450F-6884-A89C9236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D4A8C-596C-926C-B64A-DAB1F71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7217-E62C-76CA-BCD4-CAD8F8EF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984E-D8B8-2FAA-FA2B-4DC2DE7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3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384E-B873-EE2D-A228-8817281A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B6AC-3554-3A28-B945-547DDF6A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32E15-93E2-BFD1-8C8D-513A942C0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4C35-19B9-C1EE-92D4-9195BB0E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C37B-B187-27D1-CA45-30B8FFB2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9124B-D8BA-2054-7B06-2A852D50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04A-A2C8-40A3-9BF6-30318BD8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25BFF-91CA-3BCF-99ED-1E5B0F12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6A04-1622-343B-79FB-37279960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AF12-888F-1495-4416-836BAA4E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D8E9-BAAB-3418-184D-12C10C87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A7D8-3E9D-7E2B-4179-4C25D5C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FA8B0-C51E-4618-4453-B27013C8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919B1-2DCE-AFD1-34AF-C6DE735E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55D1-9306-F9F1-BD26-96E408230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9986-81BA-4D4B-9168-BC595DF229D9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46FF-2F6A-75E1-5AC2-4619C95E6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7F4B-0AB9-3256-AAF2-DC0029EDD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7C78-6B74-4845-8104-85B7AE79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A2DAC-4873-CBB8-44A7-70A22091F7B5}"/>
              </a:ext>
            </a:extLst>
          </p:cNvPr>
          <p:cNvSpPr/>
          <p:nvPr/>
        </p:nvSpPr>
        <p:spPr>
          <a:xfrm>
            <a:off x="5362161" y="2216426"/>
            <a:ext cx="2758109" cy="146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wikitek1</a:t>
            </a:r>
          </a:p>
          <a:p>
            <a:pPr algn="ctr"/>
            <a:r>
              <a:rPr lang="en-GB" sz="1400" dirty="0"/>
              <a:t>One app for various User types, vehicle segments, packages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Used by service providers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10E14-FC3C-1DF0-16CF-D806719C22E2}"/>
              </a:ext>
            </a:extLst>
          </p:cNvPr>
          <p:cNvSpPr/>
          <p:nvPr/>
        </p:nvSpPr>
        <p:spPr>
          <a:xfrm>
            <a:off x="1444487" y="2216426"/>
            <a:ext cx="2544417" cy="146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miBud</a:t>
            </a:r>
          </a:p>
          <a:p>
            <a:pPr algn="ctr"/>
            <a:r>
              <a:rPr lang="en-GB" sz="1400" dirty="0"/>
              <a:t>Used by the service users</a:t>
            </a:r>
            <a:endParaRPr lang="en-IN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0FDD69-C385-428A-AA34-D74A27F4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61280"/>
              </p:ext>
            </p:extLst>
          </p:nvPr>
        </p:nvGraphicFramePr>
        <p:xfrm>
          <a:off x="4805018" y="4446840"/>
          <a:ext cx="56820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755">
                  <a:extLst>
                    <a:ext uri="{9D8B030D-6E8A-4147-A177-3AD203B41FA5}">
                      <a16:colId xmlns:a16="http://schemas.microsoft.com/office/drawing/2014/main" val="3587895494"/>
                    </a:ext>
                  </a:extLst>
                </a:gridCol>
                <a:gridCol w="982755">
                  <a:extLst>
                    <a:ext uri="{9D8B030D-6E8A-4147-A177-3AD203B41FA5}">
                      <a16:colId xmlns:a16="http://schemas.microsoft.com/office/drawing/2014/main" val="1358063960"/>
                    </a:ext>
                  </a:extLst>
                </a:gridCol>
                <a:gridCol w="940920">
                  <a:extLst>
                    <a:ext uri="{9D8B030D-6E8A-4147-A177-3AD203B41FA5}">
                      <a16:colId xmlns:a16="http://schemas.microsoft.com/office/drawing/2014/main" val="821933172"/>
                    </a:ext>
                  </a:extLst>
                </a:gridCol>
                <a:gridCol w="1387789">
                  <a:extLst>
                    <a:ext uri="{9D8B030D-6E8A-4147-A177-3AD203B41FA5}">
                      <a16:colId xmlns:a16="http://schemas.microsoft.com/office/drawing/2014/main" val="962810648"/>
                    </a:ext>
                  </a:extLst>
                </a:gridCol>
                <a:gridCol w="1387789">
                  <a:extLst>
                    <a:ext uri="{9D8B030D-6E8A-4147-A177-3AD203B41FA5}">
                      <a16:colId xmlns:a16="http://schemas.microsoft.com/office/drawing/2014/main" val="370435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Country</a:t>
                      </a:r>
                      <a:endParaRPr lang="en-IN" sz="800" dirty="0"/>
                    </a:p>
                  </a:txBody>
                  <a:tcPr>
                    <a:solidFill>
                      <a:srgbClr val="46A8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User Type (UT)</a:t>
                      </a:r>
                      <a:endParaRPr lang="en-IN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Vehicle Segment (VS)</a:t>
                      </a:r>
                      <a:endParaRPr lang="en-IN" sz="8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Packages(pack)</a:t>
                      </a:r>
                      <a:endParaRPr lang="en-IN" sz="800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Duration</a:t>
                      </a:r>
                      <a:endParaRPr lang="en-IN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4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IN - India</a:t>
                      </a:r>
                      <a:endParaRPr lang="en-IN" sz="800" dirty="0"/>
                    </a:p>
                  </a:txBody>
                  <a:tcPr>
                    <a:solidFill>
                      <a:srgbClr val="46A8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Wikitek Mechanik (WM)</a:t>
                      </a:r>
                      <a:endParaRPr lang="en-IN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2W – 2 wheeler</a:t>
                      </a:r>
                      <a:endParaRPr lang="en-IN" sz="8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Diagnostics Pack (DIYDP)</a:t>
                      </a:r>
                      <a:endParaRPr lang="en-IN" sz="800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FY – Full Year</a:t>
                      </a:r>
                      <a:endParaRPr lang="en-IN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solidFill>
                      <a:srgbClr val="46A8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Mobitek Mechanik (MM)</a:t>
                      </a:r>
                      <a:endParaRPr lang="en-IN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3W – Auto Rick</a:t>
                      </a:r>
                      <a:endParaRPr lang="en-IN" sz="8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Operations Pack (OP)</a:t>
                      </a:r>
                      <a:endParaRPr lang="en-IN" sz="800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HY – Half Year</a:t>
                      </a:r>
                      <a:endParaRPr lang="en-IN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79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solidFill>
                      <a:srgbClr val="46A8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RSAngel Mechanik (RM)</a:t>
                      </a:r>
                      <a:endParaRPr lang="en-IN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PV – Passenger Vehicles</a:t>
                      </a:r>
                      <a:endParaRPr lang="en-IN" sz="8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Assisted Diagnostic Pack (ADP)</a:t>
                      </a:r>
                      <a:endParaRPr lang="en-IN" sz="800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QY – Quarter Year</a:t>
                      </a:r>
                      <a:endParaRPr lang="en-IN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0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solidFill>
                      <a:srgbClr val="46A8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CV – Commercial Vehicles</a:t>
                      </a:r>
                      <a:endParaRPr lang="en-IN" sz="8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053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BFBFD2-7F45-14A4-1D67-09FA88FD82D9}"/>
              </a:ext>
            </a:extLst>
          </p:cNvPr>
          <p:cNvSpPr txBox="1"/>
          <p:nvPr/>
        </p:nvSpPr>
        <p:spPr>
          <a:xfrm>
            <a:off x="8289235" y="508266"/>
            <a:ext cx="33242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Package Nomenclature</a:t>
            </a:r>
          </a:p>
          <a:p>
            <a:endParaRPr lang="en-GB" sz="1200" dirty="0"/>
          </a:p>
          <a:p>
            <a:r>
              <a:rPr lang="en-GB" sz="1200" dirty="0">
                <a:latin typeface="Roboto" panose="02000000000000000000" pitchFamily="2" charset="0"/>
              </a:rPr>
              <a:t>&lt;</a:t>
            </a:r>
            <a:r>
              <a:rPr lang="en-GB" sz="1200" dirty="0">
                <a:solidFill>
                  <a:srgbClr val="2196F3"/>
                </a:solidFill>
                <a:latin typeface="Roboto" panose="02000000000000000000" pitchFamily="2" charset="0"/>
              </a:rPr>
              <a:t>cc</a:t>
            </a:r>
            <a:r>
              <a:rPr lang="en-GB" sz="1200" dirty="0">
                <a:latin typeface="Roboto" panose="02000000000000000000" pitchFamily="2" charset="0"/>
              </a:rPr>
              <a:t>&gt;&lt;</a:t>
            </a:r>
            <a:r>
              <a:rPr lang="en-GB" sz="1200" dirty="0">
                <a:solidFill>
                  <a:srgbClr val="FF0000"/>
                </a:solidFill>
                <a:latin typeface="Roboto" panose="02000000000000000000" pitchFamily="2" charset="0"/>
              </a:rPr>
              <a:t>UT</a:t>
            </a:r>
            <a:r>
              <a:rPr lang="en-GB" sz="1200" dirty="0">
                <a:latin typeface="Roboto" panose="02000000000000000000" pitchFamily="2" charset="0"/>
              </a:rPr>
              <a:t>&gt;&lt;</a:t>
            </a:r>
            <a:r>
              <a:rPr lang="en-GB" sz="1200" dirty="0">
                <a:solidFill>
                  <a:schemeClr val="accent2"/>
                </a:solidFill>
                <a:latin typeface="Roboto" panose="02000000000000000000" pitchFamily="2" charset="0"/>
              </a:rPr>
              <a:t>VS</a:t>
            </a:r>
            <a:r>
              <a:rPr lang="en-GB" sz="1200" dirty="0">
                <a:latin typeface="Roboto" panose="02000000000000000000" pitchFamily="2" charset="0"/>
              </a:rPr>
              <a:t>&gt;&lt;</a:t>
            </a:r>
            <a:r>
              <a:rPr lang="en-GB" sz="1200" dirty="0">
                <a:solidFill>
                  <a:schemeClr val="accent6"/>
                </a:solidFill>
                <a:latin typeface="Roboto" panose="02000000000000000000" pitchFamily="2" charset="0"/>
              </a:rPr>
              <a:t>pack</a:t>
            </a:r>
            <a:r>
              <a:rPr lang="en-GB" sz="1200" dirty="0">
                <a:latin typeface="Roboto" panose="02000000000000000000" pitchFamily="2" charset="0"/>
              </a:rPr>
              <a:t>&gt;&lt;</a:t>
            </a:r>
            <a:r>
              <a:rPr lang="en-GB" sz="1200" dirty="0">
                <a:solidFill>
                  <a:srgbClr val="C00000"/>
                </a:solidFill>
                <a:latin typeface="Roboto" panose="02000000000000000000" pitchFamily="2" charset="0"/>
              </a:rPr>
              <a:t>duration</a:t>
            </a:r>
            <a:r>
              <a:rPr lang="en-GB" sz="1200" dirty="0">
                <a:latin typeface="Roboto" panose="02000000000000000000" pitchFamily="2" charset="0"/>
              </a:rPr>
              <a:t>&gt;</a:t>
            </a:r>
            <a:endParaRPr lang="en-IN" sz="1200" dirty="0">
              <a:latin typeface="Roboto" panose="02000000000000000000" pitchFamily="2" charset="0"/>
            </a:endParaRPr>
          </a:p>
          <a:p>
            <a:endParaRPr lang="en-IN" sz="1200" b="0" i="0" u="none" strike="noStrike" dirty="0">
              <a:solidFill>
                <a:srgbClr val="2196F3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200" b="0" i="0" u="none" strike="noStrike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IN</a:t>
            </a:r>
            <a:r>
              <a:rPr lang="en-IN" sz="1200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WM</a:t>
            </a:r>
            <a:r>
              <a:rPr lang="en-IN" sz="1200" b="0" i="0" u="none" strike="noStrike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PV</a:t>
            </a:r>
            <a:r>
              <a:rPr lang="en-IN" sz="1200" b="0" i="0" u="none" strike="noStrike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DIYDP</a:t>
            </a:r>
            <a:r>
              <a:rPr lang="en-IN" sz="1200" b="0" i="0" u="none" strike="noStrike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FY</a:t>
            </a:r>
          </a:p>
          <a:p>
            <a:r>
              <a:rPr lang="en-IN" sz="1200" dirty="0">
                <a:solidFill>
                  <a:srgbClr val="2196F3"/>
                </a:solidFill>
                <a:latin typeface="Roboto" panose="02000000000000000000" pitchFamily="2" charset="0"/>
              </a:rPr>
              <a:t>IN – India</a:t>
            </a:r>
          </a:p>
          <a:p>
            <a:r>
              <a:rPr lang="en-IN" sz="1200" dirty="0">
                <a:solidFill>
                  <a:srgbClr val="2196F3"/>
                </a:solidFill>
                <a:latin typeface="Roboto" panose="02000000000000000000" pitchFamily="2" charset="0"/>
              </a:rPr>
              <a:t>WM – Wikitek Mechanik</a:t>
            </a:r>
          </a:p>
          <a:p>
            <a:r>
              <a:rPr lang="en-IN" sz="1200" dirty="0">
                <a:solidFill>
                  <a:schemeClr val="accent2"/>
                </a:solidFill>
                <a:latin typeface="Roboto" panose="02000000000000000000" pitchFamily="2" charset="0"/>
              </a:rPr>
              <a:t>PV -  Pass Vehicles</a:t>
            </a:r>
          </a:p>
          <a:p>
            <a:r>
              <a:rPr lang="en-IN" sz="1200" dirty="0">
                <a:solidFill>
                  <a:schemeClr val="accent6"/>
                </a:solidFill>
                <a:latin typeface="Roboto" panose="02000000000000000000" pitchFamily="2" charset="0"/>
              </a:rPr>
              <a:t>DIYDP – Diagnostics Pack</a:t>
            </a:r>
          </a:p>
          <a:p>
            <a:r>
              <a:rPr lang="en-IN" sz="1200" dirty="0">
                <a:solidFill>
                  <a:srgbClr val="C00000"/>
                </a:solidFill>
                <a:latin typeface="Roboto" panose="02000000000000000000" pitchFamily="2" charset="0"/>
              </a:rPr>
              <a:t>FY – Full Year</a:t>
            </a:r>
          </a:p>
          <a:p>
            <a:endParaRPr lang="en-IN" sz="1200" dirty="0"/>
          </a:p>
          <a:p>
            <a:r>
              <a:rPr lang="en-IN" sz="1200" dirty="0">
                <a:solidFill>
                  <a:srgbClr val="2196F3"/>
                </a:solidFill>
                <a:latin typeface="Roboto" panose="02000000000000000000" pitchFamily="2" charset="0"/>
              </a:rPr>
              <a:t>IN</a:t>
            </a:r>
            <a:r>
              <a:rPr lang="en-IN" sz="1200" dirty="0">
                <a:solidFill>
                  <a:srgbClr val="FF0000"/>
                </a:solidFill>
                <a:latin typeface="Roboto" panose="02000000000000000000" pitchFamily="2" charset="0"/>
              </a:rPr>
              <a:t>RM</a:t>
            </a:r>
            <a:r>
              <a:rPr lang="en-IN" sz="1200" dirty="0">
                <a:solidFill>
                  <a:schemeClr val="accent2"/>
                </a:solidFill>
                <a:latin typeface="Roboto" panose="02000000000000000000" pitchFamily="2" charset="0"/>
              </a:rPr>
              <a:t>PV</a:t>
            </a:r>
            <a:r>
              <a:rPr lang="en-IN" sz="1200" dirty="0">
                <a:solidFill>
                  <a:schemeClr val="accent6"/>
                </a:solidFill>
                <a:latin typeface="Roboto" panose="02000000000000000000" pitchFamily="2" charset="0"/>
              </a:rPr>
              <a:t>OS</a:t>
            </a:r>
            <a:r>
              <a:rPr lang="en-IN" sz="1200" dirty="0">
                <a:solidFill>
                  <a:srgbClr val="C00000"/>
                </a:solidFill>
                <a:latin typeface="Roboto" panose="02000000000000000000" pitchFamily="2" charset="0"/>
              </a:rPr>
              <a:t>FY</a:t>
            </a:r>
            <a:r>
              <a:rPr lang="en-IN" sz="1200" dirty="0"/>
              <a:t> – In current scope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BE37B1-3EE8-80F6-E4DD-A3B58815AF1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988904" y="2949437"/>
            <a:ext cx="13732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8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3F9-1AF3-4A3F-9482-AA684B0F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2766218"/>
            <a:ext cx="10515600" cy="1325563"/>
          </a:xfrm>
        </p:spPr>
        <p:txBody>
          <a:bodyPr/>
          <a:lstStyle/>
          <a:p>
            <a:r>
              <a:rPr lang="en-GB" dirty="0"/>
              <a:t>miBud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8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ACF031DE-3780-9121-56C1-C3F07C0D3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1" y="1913206"/>
            <a:ext cx="1776749" cy="3948332"/>
          </a:xfrm>
          <a:prstGeom prst="rect">
            <a:avLst/>
          </a:prstGeom>
        </p:spPr>
      </p:pic>
      <p:pic>
        <p:nvPicPr>
          <p:cNvPr id="16" name="Picture 15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90225D97-883F-C7BD-15E6-30438E53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83" y="1913206"/>
            <a:ext cx="1776749" cy="39483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847FD9-380A-5E60-2466-E891657D1834}"/>
              </a:ext>
            </a:extLst>
          </p:cNvPr>
          <p:cNvCxnSpPr>
            <a:endCxn id="16" idx="1"/>
          </p:cNvCxnSpPr>
          <p:nvPr/>
        </p:nvCxnSpPr>
        <p:spPr>
          <a:xfrm flipV="1">
            <a:off x="2067951" y="3887372"/>
            <a:ext cx="642132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red rectangular object with white text&#10;&#10;Description automatically generated with low confidence">
            <a:extLst>
              <a:ext uri="{FF2B5EF4-FFF2-40B4-BE49-F238E27FC236}">
                <a16:creationId xmlns:a16="http://schemas.microsoft.com/office/drawing/2014/main" id="{37BD5050-4372-D40F-31B8-4CA43A1B8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1" y="1916461"/>
            <a:ext cx="1776750" cy="394833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65FE7E-6935-6B84-093A-E11A47F6424E}"/>
              </a:ext>
            </a:extLst>
          </p:cNvPr>
          <p:cNvCxnSpPr>
            <a:endCxn id="16" idx="3"/>
          </p:cNvCxnSpPr>
          <p:nvPr/>
        </p:nvCxnSpPr>
        <p:spPr>
          <a:xfrm flipV="1">
            <a:off x="1927274" y="3887372"/>
            <a:ext cx="2559558" cy="7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B22010FA-55AF-2AD1-C044-21E7DA603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20" y="1913205"/>
            <a:ext cx="1776749" cy="3948332"/>
          </a:xfrm>
          <a:prstGeom prst="rect">
            <a:avLst/>
          </a:prstGeom>
        </p:spPr>
      </p:pic>
      <p:pic>
        <p:nvPicPr>
          <p:cNvPr id="47" name="Picture 4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C402905-392E-749F-5A79-0DC489844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88" y="1913205"/>
            <a:ext cx="1776749" cy="394833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A0C069-4E92-016E-F4E6-3821C29C2266}"/>
              </a:ext>
            </a:extLst>
          </p:cNvPr>
          <p:cNvCxnSpPr>
            <a:endCxn id="47" idx="1"/>
          </p:cNvCxnSpPr>
          <p:nvPr/>
        </p:nvCxnSpPr>
        <p:spPr>
          <a:xfrm flipV="1">
            <a:off x="8046720" y="3887371"/>
            <a:ext cx="191968" cy="14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D9B3489-593B-51A6-F9B8-CBD8478B9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6" y="1913205"/>
            <a:ext cx="1822307" cy="394833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40ACA41-6D76-DA3E-EBF3-F238B34452E9}"/>
              </a:ext>
            </a:extLst>
          </p:cNvPr>
          <p:cNvSpPr txBox="1"/>
          <p:nvPr/>
        </p:nvSpPr>
        <p:spPr>
          <a:xfrm>
            <a:off x="2780715" y="615388"/>
            <a:ext cx="17061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Use only mobile number. No email required. Until </a:t>
            </a:r>
            <a:r>
              <a:rPr lang="en-GB" sz="900" dirty="0" err="1"/>
              <a:t>otp</a:t>
            </a:r>
            <a:r>
              <a:rPr lang="en-GB" sz="900" dirty="0"/>
              <a:t> authentication happens, don’t approve the user. Until user is approved, he cannot login </a:t>
            </a:r>
            <a:endParaRPr lang="en-IN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6EC5B2-A0B0-F35C-5215-67114E4AE7D2}"/>
              </a:ext>
            </a:extLst>
          </p:cNvPr>
          <p:cNvSpPr txBox="1"/>
          <p:nvPr/>
        </p:nvSpPr>
        <p:spPr>
          <a:xfrm>
            <a:off x="756653" y="675250"/>
            <a:ext cx="17061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Provide login by </a:t>
            </a:r>
            <a:r>
              <a:rPr lang="en-GB" sz="900" dirty="0" err="1"/>
              <a:t>otp</a:t>
            </a:r>
            <a:r>
              <a:rPr lang="en-GB" sz="900" dirty="0"/>
              <a:t> also as an option. Instead of forgot password, put OTP Login. This way, he can login and later change his password inside</a:t>
            </a:r>
            <a:endParaRPr lang="en-IN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EE16FD-11EC-FB21-9339-5EB19C1540FF}"/>
              </a:ext>
            </a:extLst>
          </p:cNvPr>
          <p:cNvSpPr txBox="1"/>
          <p:nvPr/>
        </p:nvSpPr>
        <p:spPr>
          <a:xfrm>
            <a:off x="4552951" y="675250"/>
            <a:ext cx="1706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This screen will not be there as we will not have forgot password option</a:t>
            </a:r>
            <a:endParaRPr lang="en-IN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7576E8-7A0A-7564-21D6-54F0A8602B97}"/>
              </a:ext>
            </a:extLst>
          </p:cNvPr>
          <p:cNvSpPr txBox="1"/>
          <p:nvPr/>
        </p:nvSpPr>
        <p:spPr>
          <a:xfrm>
            <a:off x="6395820" y="675250"/>
            <a:ext cx="170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Remove the circle on top right.</a:t>
            </a:r>
          </a:p>
          <a:p>
            <a:r>
              <a:rPr lang="en-GB" sz="900" dirty="0"/>
              <a:t>Remove the &gt; symbol, once vehicle is crated, it cannot be edited / changed</a:t>
            </a:r>
            <a:endParaRPr lang="en-IN" sz="9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21D2AA-7076-0623-369E-54ED31468AC4}"/>
              </a:ext>
            </a:extLst>
          </p:cNvPr>
          <p:cNvCxnSpPr/>
          <p:nvPr/>
        </p:nvCxnSpPr>
        <p:spPr>
          <a:xfrm>
            <a:off x="8101938" y="2438400"/>
            <a:ext cx="44675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E9DC56-BA86-CA50-2093-8A7C798B6E66}"/>
              </a:ext>
            </a:extLst>
          </p:cNvPr>
          <p:cNvSpPr txBox="1"/>
          <p:nvPr/>
        </p:nvSpPr>
        <p:spPr>
          <a:xfrm>
            <a:off x="8238688" y="684637"/>
            <a:ext cx="1706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when new vehicle is created, have blank page and say Add vehicle. </a:t>
            </a:r>
            <a:endParaRPr lang="en-IN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516BC2-4762-5C25-263D-1F95BBE8ADD0}"/>
              </a:ext>
            </a:extLst>
          </p:cNvPr>
          <p:cNvSpPr txBox="1"/>
          <p:nvPr/>
        </p:nvSpPr>
        <p:spPr>
          <a:xfrm>
            <a:off x="10081556" y="675249"/>
            <a:ext cx="1706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We shud have brands shown only once. Same with model, </a:t>
            </a:r>
            <a:r>
              <a:rPr lang="en-GB" sz="900" dirty="0" err="1"/>
              <a:t>submodel</a:t>
            </a:r>
            <a:r>
              <a:rPr lang="en-GB" sz="900" dirty="0"/>
              <a:t>, </a:t>
            </a:r>
            <a:r>
              <a:rPr lang="en-GB" sz="900" dirty="0" err="1"/>
              <a:t>modelyear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8261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r service&#10;&#10;Description automatically generated with medium confidence">
            <a:extLst>
              <a:ext uri="{FF2B5EF4-FFF2-40B4-BE49-F238E27FC236}">
                <a16:creationId xmlns:a16="http://schemas.microsoft.com/office/drawing/2014/main" id="{D6E5D92D-D2F8-428F-86A7-C2A83398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3" y="1739705"/>
            <a:ext cx="1745097" cy="3877994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677FC4E-C23D-1A6D-2431-F1C26649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58" y="1737491"/>
            <a:ext cx="1745097" cy="3877994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7E83B3AA-A5B1-4D18-B8F5-AAFEF0ACA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83" y="1775004"/>
            <a:ext cx="1745098" cy="3877995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4F1FFC4-89DE-125F-F9FC-D15A8EF9F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08" y="1775004"/>
            <a:ext cx="1745098" cy="3877995"/>
          </a:xfrm>
          <a:prstGeom prst="rect">
            <a:avLst/>
          </a:prstGeom>
        </p:spPr>
      </p:pic>
      <p:pic>
        <p:nvPicPr>
          <p:cNvPr id="13" name="Picture 12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52070AB4-E711-46A9-4292-50989C29A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07" y="1775003"/>
            <a:ext cx="1745098" cy="3877996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CFD1339-9B7F-6790-6459-3BE1D9C8D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06" y="1775003"/>
            <a:ext cx="1754185" cy="38981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5FE9B8-5F2A-A1E0-0743-743B9C91DABB}"/>
              </a:ext>
            </a:extLst>
          </p:cNvPr>
          <p:cNvCxnSpPr>
            <a:endCxn id="7" idx="1"/>
          </p:cNvCxnSpPr>
          <p:nvPr/>
        </p:nvCxnSpPr>
        <p:spPr>
          <a:xfrm flipV="1">
            <a:off x="1664677" y="3676488"/>
            <a:ext cx="402981" cy="14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1FDF7B-4374-A719-6ED1-5A0E86630BC5}"/>
              </a:ext>
            </a:extLst>
          </p:cNvPr>
          <p:cNvCxnSpPr>
            <a:endCxn id="9" idx="1"/>
          </p:cNvCxnSpPr>
          <p:nvPr/>
        </p:nvCxnSpPr>
        <p:spPr>
          <a:xfrm flipV="1">
            <a:off x="3723249" y="3714002"/>
            <a:ext cx="206034" cy="141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C70BE-C40F-63EF-11CB-6B1400C30EDD}"/>
              </a:ext>
            </a:extLst>
          </p:cNvPr>
          <p:cNvCxnSpPr/>
          <p:nvPr/>
        </p:nvCxnSpPr>
        <p:spPr>
          <a:xfrm>
            <a:off x="5523914" y="2067951"/>
            <a:ext cx="370449" cy="3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455DC-0EE4-C4F9-DC94-DAF85ADBB0A3}"/>
              </a:ext>
            </a:extLst>
          </p:cNvPr>
          <p:cNvCxnSpPr/>
          <p:nvPr/>
        </p:nvCxnSpPr>
        <p:spPr>
          <a:xfrm>
            <a:off x="5627077" y="1983545"/>
            <a:ext cx="2246141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FC686-0F43-CC0C-B3D9-F6AAECFADF44}"/>
              </a:ext>
            </a:extLst>
          </p:cNvPr>
          <p:cNvCxnSpPr/>
          <p:nvPr/>
        </p:nvCxnSpPr>
        <p:spPr>
          <a:xfrm>
            <a:off x="5592114" y="1913206"/>
            <a:ext cx="4269338" cy="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C72563-D055-37F2-83E3-B29F0EC95565}"/>
              </a:ext>
            </a:extLst>
          </p:cNvPr>
          <p:cNvSpPr txBox="1"/>
          <p:nvPr/>
        </p:nvSpPr>
        <p:spPr>
          <a:xfrm>
            <a:off x="245012" y="455471"/>
            <a:ext cx="17061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Remove Trips. Settings and logout from here. First line would have Wikitek Mechanik, Mobitek Mechanik, RSAngel Mechanik</a:t>
            </a:r>
          </a:p>
          <a:p>
            <a:r>
              <a:rPr lang="en-GB" sz="900" dirty="0"/>
              <a:t>Second line would have Self Diagnose</a:t>
            </a:r>
            <a:endParaRPr lang="en-IN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0AFF0-89B2-4BA6-5132-1A1A29D59CAF}"/>
              </a:ext>
            </a:extLst>
          </p:cNvPr>
          <p:cNvSpPr txBox="1"/>
          <p:nvPr/>
        </p:nvSpPr>
        <p:spPr>
          <a:xfrm>
            <a:off x="2106637" y="455471"/>
            <a:ext cx="1706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Based on which one is selected, show only those service ticket (by user type)</a:t>
            </a:r>
            <a:endParaRPr lang="en-IN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1A7F1-FFFC-7B78-F1BE-6E321AD0C8E8}"/>
              </a:ext>
            </a:extLst>
          </p:cNvPr>
          <p:cNvSpPr txBox="1"/>
          <p:nvPr/>
        </p:nvSpPr>
        <p:spPr>
          <a:xfrm>
            <a:off x="3929283" y="455471"/>
            <a:ext cx="17061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Based on which user type is selected, show appropriate pic on top right. Remove the link from that. Show only those user types on map. Below remove the 3 icons. And have book nearest, and book selected only. Once this is clicked, display next service detail page</a:t>
            </a:r>
            <a:endParaRPr lang="en-IN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A9F47-C5D1-436A-9FC5-6C3327BD3B41}"/>
              </a:ext>
            </a:extLst>
          </p:cNvPr>
          <p:cNvSpPr txBox="1"/>
          <p:nvPr/>
        </p:nvSpPr>
        <p:spPr>
          <a:xfrm>
            <a:off x="5810398" y="556347"/>
            <a:ext cx="5392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Based on which user type is selected, show appropriate pic on top right. Remove the link from that. Show only those user types on map. Below remove the 3 icons. And have book nearest, and book selected only. If picture not attached, show workshop icon here. Map should show route from current to workshop. If pickup / drop enabled, add date and time. Select one service type and one or more symptoms</a:t>
            </a:r>
          </a:p>
          <a:p>
            <a:endParaRPr lang="en-GB" sz="900" dirty="0"/>
          </a:p>
          <a:p>
            <a:r>
              <a:rPr lang="en-GB" sz="900" dirty="0"/>
              <a:t>In case on mobitek / </a:t>
            </a:r>
            <a:r>
              <a:rPr lang="en-GB" sz="900" dirty="0" err="1"/>
              <a:t>rsangel</a:t>
            </a:r>
            <a:r>
              <a:rPr lang="en-GB" sz="900" dirty="0"/>
              <a:t>, only service date and time would be shown.</a:t>
            </a:r>
            <a:endParaRPr lang="en-IN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8E7F1-F7D0-4645-EE24-4C8874317F71}"/>
              </a:ext>
            </a:extLst>
          </p:cNvPr>
          <p:cNvSpPr txBox="1"/>
          <p:nvPr/>
        </p:nvSpPr>
        <p:spPr>
          <a:xfrm>
            <a:off x="6241387" y="2172999"/>
            <a:ext cx="110318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Workshop ID</a:t>
            </a:r>
          </a:p>
          <a:p>
            <a:r>
              <a:rPr lang="en-GB" sz="1050" dirty="0"/>
              <a:t>Workshop Name</a:t>
            </a:r>
          </a:p>
          <a:p>
            <a:r>
              <a:rPr lang="en-GB" sz="1050" dirty="0"/>
              <a:t>Address: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BAACB-E986-682D-CD63-CB26AA268165}"/>
              </a:ext>
            </a:extLst>
          </p:cNvPr>
          <p:cNvSpPr txBox="1"/>
          <p:nvPr/>
        </p:nvSpPr>
        <p:spPr>
          <a:xfrm flipH="1">
            <a:off x="3431344" y="5945945"/>
            <a:ext cx="5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book the service ticket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4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3F9-1AF3-4A3F-9482-AA684B0F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2766218"/>
            <a:ext cx="10515600" cy="1325563"/>
          </a:xfrm>
        </p:spPr>
        <p:txBody>
          <a:bodyPr/>
          <a:lstStyle/>
          <a:p>
            <a:r>
              <a:rPr lang="en-GB" dirty="0"/>
              <a:t>wikitek1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7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32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miBud</vt:lpstr>
      <vt:lpstr>PowerPoint Presentation</vt:lpstr>
      <vt:lpstr>PowerPoint Presentation</vt:lpstr>
      <vt:lpstr>wikitek1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Mukund Sutrave</dc:creator>
  <cp:lastModifiedBy>Mukund Sutrave</cp:lastModifiedBy>
  <cp:revision>1</cp:revision>
  <dcterms:created xsi:type="dcterms:W3CDTF">2023-05-20T08:47:29Z</dcterms:created>
  <dcterms:modified xsi:type="dcterms:W3CDTF">2023-05-25T06:39:18Z</dcterms:modified>
</cp:coreProperties>
</file>