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58" r:id="rId5"/>
    <p:sldId id="257" r:id="rId6"/>
    <p:sldId id="261" r:id="rId7"/>
    <p:sldId id="262" r:id="rId8"/>
    <p:sldId id="259" r:id="rId9"/>
    <p:sldId id="260"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D03636"/>
    <a:srgbClr val="ED7D31"/>
    <a:srgbClr val="70AD47"/>
    <a:srgbClr val="FF0000"/>
    <a:srgbClr val="FFACAC"/>
    <a:srgbClr val="46A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C8B93-C1D1-4A5E-AACE-2DBD11B7DC6F}" v="566" dt="2023-05-29T10:09:43.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594" autoAdjust="0"/>
  </p:normalViewPr>
  <p:slideViewPr>
    <p:cSldViewPr snapToGrid="0">
      <p:cViewPr>
        <p:scale>
          <a:sx n="100" d="100"/>
          <a:sy n="100" d="100"/>
        </p:scale>
        <p:origin x="153"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und Sutrave" userId="efe81d1a77754d43" providerId="LiveId" clId="{169BCBE7-8C1E-4E6E-A219-9E04798A1461}"/>
    <pc:docChg chg="undo custSel addSld modSld">
      <pc:chgData name="Mukund Sutrave" userId="efe81d1a77754d43" providerId="LiveId" clId="{169BCBE7-8C1E-4E6E-A219-9E04798A1461}" dt="2023-05-20T09:26:56.072" v="1305" actId="478"/>
      <pc:docMkLst>
        <pc:docMk/>
      </pc:docMkLst>
      <pc:sldChg chg="addSp delSp modSp new mod">
        <pc:chgData name="Mukund Sutrave" userId="efe81d1a77754d43" providerId="LiveId" clId="{169BCBE7-8C1E-4E6E-A219-9E04798A1461}" dt="2023-05-20T09:26:48.853" v="1303" actId="113"/>
        <pc:sldMkLst>
          <pc:docMk/>
          <pc:sldMk cId="2983182652" sldId="256"/>
        </pc:sldMkLst>
        <pc:spChg chg="del">
          <ac:chgData name="Mukund Sutrave" userId="efe81d1a77754d43" providerId="LiveId" clId="{169BCBE7-8C1E-4E6E-A219-9E04798A1461}" dt="2023-05-20T08:47:33.749" v="1" actId="478"/>
          <ac:spMkLst>
            <pc:docMk/>
            <pc:sldMk cId="2983182652" sldId="256"/>
            <ac:spMk id="2" creationId="{30FAFD76-8E54-D4EB-63AD-161FB17F78FE}"/>
          </ac:spMkLst>
        </pc:spChg>
        <pc:spChg chg="del">
          <ac:chgData name="Mukund Sutrave" userId="efe81d1a77754d43" providerId="LiveId" clId="{169BCBE7-8C1E-4E6E-A219-9E04798A1461}" dt="2023-05-20T08:47:33.749" v="1" actId="478"/>
          <ac:spMkLst>
            <pc:docMk/>
            <pc:sldMk cId="2983182652" sldId="256"/>
            <ac:spMk id="3" creationId="{C1F63E01-63DF-2F5E-5D24-7C9DA34CB140}"/>
          </ac:spMkLst>
        </pc:spChg>
        <pc:spChg chg="add mod">
          <ac:chgData name="Mukund Sutrave" userId="efe81d1a77754d43" providerId="LiveId" clId="{169BCBE7-8C1E-4E6E-A219-9E04798A1461}" dt="2023-05-20T09:13:20.146" v="934" actId="20577"/>
          <ac:spMkLst>
            <pc:docMk/>
            <pc:sldMk cId="2983182652" sldId="256"/>
            <ac:spMk id="4" creationId="{569A2DAC-4873-CBB8-44A7-70A22091F7B5}"/>
          </ac:spMkLst>
        </pc:spChg>
        <pc:spChg chg="add mod">
          <ac:chgData name="Mukund Sutrave" userId="efe81d1a77754d43" providerId="LiveId" clId="{169BCBE7-8C1E-4E6E-A219-9E04798A1461}" dt="2023-05-20T09:26:48.853" v="1303" actId="113"/>
          <ac:spMkLst>
            <pc:docMk/>
            <pc:sldMk cId="2983182652" sldId="256"/>
            <ac:spMk id="5" creationId="{26E10E14-FC3C-1DF0-16CF-D806719C22E2}"/>
          </ac:spMkLst>
        </pc:spChg>
        <pc:spChg chg="add del mod">
          <ac:chgData name="Mukund Sutrave" userId="efe81d1a77754d43" providerId="LiveId" clId="{169BCBE7-8C1E-4E6E-A219-9E04798A1461}" dt="2023-05-20T08:51:32.723" v="354" actId="478"/>
          <ac:spMkLst>
            <pc:docMk/>
            <pc:sldMk cId="2983182652" sldId="256"/>
            <ac:spMk id="6" creationId="{92E42DF5-5902-3271-9A2F-2E8065F304AC}"/>
          </ac:spMkLst>
        </pc:spChg>
        <pc:spChg chg="add del mod">
          <ac:chgData name="Mukund Sutrave" userId="efe81d1a77754d43" providerId="LiveId" clId="{169BCBE7-8C1E-4E6E-A219-9E04798A1461}" dt="2023-05-20T09:03:27.927" v="755"/>
          <ac:spMkLst>
            <pc:docMk/>
            <pc:sldMk cId="2983182652" sldId="256"/>
            <ac:spMk id="8" creationId="{484EA613-D687-2CC7-E088-11CCCDDF1845}"/>
          </ac:spMkLst>
        </pc:spChg>
        <pc:spChg chg="add mod">
          <ac:chgData name="Mukund Sutrave" userId="efe81d1a77754d43" providerId="LiveId" clId="{169BCBE7-8C1E-4E6E-A219-9E04798A1461}" dt="2023-05-20T09:06:09.330" v="784" actId="108"/>
          <ac:spMkLst>
            <pc:docMk/>
            <pc:sldMk cId="2983182652" sldId="256"/>
            <ac:spMk id="10" creationId="{79BFBFD2-7F45-14A4-1D67-09FA88FD82D9}"/>
          </ac:spMkLst>
        </pc:spChg>
        <pc:graphicFrameChg chg="add mod modGraphic">
          <ac:chgData name="Mukund Sutrave" userId="efe81d1a77754d43" providerId="LiveId" clId="{169BCBE7-8C1E-4E6E-A219-9E04798A1461}" dt="2023-05-20T09:08:02.403" v="792" actId="207"/>
          <ac:graphicFrameMkLst>
            <pc:docMk/>
            <pc:sldMk cId="2983182652" sldId="256"/>
            <ac:graphicFrameMk id="7" creationId="{C40FDD69-C385-428A-AA34-D74A27F4F45B}"/>
          </ac:graphicFrameMkLst>
        </pc:graphicFrameChg>
        <pc:cxnChg chg="add mod">
          <ac:chgData name="Mukund Sutrave" userId="efe81d1a77754d43" providerId="LiveId" clId="{169BCBE7-8C1E-4E6E-A219-9E04798A1461}" dt="2023-05-20T09:26:42.367" v="1302" actId="692"/>
          <ac:cxnSpMkLst>
            <pc:docMk/>
            <pc:sldMk cId="2983182652" sldId="256"/>
            <ac:cxnSpMk id="12" creationId="{BBBE37B1-3EE8-80F6-E4DD-A3B58815AF15}"/>
          </ac:cxnSpMkLst>
        </pc:cxnChg>
      </pc:sldChg>
      <pc:sldChg chg="addSp delSp modSp new mod">
        <pc:chgData name="Mukund Sutrave" userId="efe81d1a77754d43" providerId="LiveId" clId="{169BCBE7-8C1E-4E6E-A219-9E04798A1461}" dt="2023-05-20T09:26:02.305" v="1275"/>
        <pc:sldMkLst>
          <pc:docMk/>
          <pc:sldMk cId="582619906" sldId="257"/>
        </pc:sldMkLst>
        <pc:spChg chg="del">
          <ac:chgData name="Mukund Sutrave" userId="efe81d1a77754d43" providerId="LiveId" clId="{169BCBE7-8C1E-4E6E-A219-9E04798A1461}" dt="2023-05-20T09:13:31.202" v="938" actId="478"/>
          <ac:spMkLst>
            <pc:docMk/>
            <pc:sldMk cId="582619906" sldId="257"/>
            <ac:spMk id="2" creationId="{F49AF636-DC31-A3ED-1416-BDA7B125351C}"/>
          </ac:spMkLst>
        </pc:spChg>
        <pc:spChg chg="del">
          <ac:chgData name="Mukund Sutrave" userId="efe81d1a77754d43" providerId="LiveId" clId="{169BCBE7-8C1E-4E6E-A219-9E04798A1461}" dt="2023-05-20T09:13:31.202" v="938" actId="478"/>
          <ac:spMkLst>
            <pc:docMk/>
            <pc:sldMk cId="582619906" sldId="257"/>
            <ac:spMk id="3" creationId="{68C16F13-4057-4948-D8E1-DB5EB7CA04AD}"/>
          </ac:spMkLst>
        </pc:spChg>
        <pc:spChg chg="add mod">
          <ac:chgData name="Mukund Sutrave" userId="efe81d1a77754d43" providerId="LiveId" clId="{169BCBE7-8C1E-4E6E-A219-9E04798A1461}" dt="2023-05-20T09:23:40.761" v="1267" actId="13822"/>
          <ac:spMkLst>
            <pc:docMk/>
            <pc:sldMk cId="582619906" sldId="257"/>
            <ac:spMk id="4" creationId="{69DE2E65-4CED-A7ED-9775-3DB51ECEC6E6}"/>
          </ac:spMkLst>
        </pc:spChg>
        <pc:spChg chg="add mod">
          <ac:chgData name="Mukund Sutrave" userId="efe81d1a77754d43" providerId="LiveId" clId="{169BCBE7-8C1E-4E6E-A219-9E04798A1461}" dt="2023-05-20T09:22:12.917" v="1259" actId="207"/>
          <ac:spMkLst>
            <pc:docMk/>
            <pc:sldMk cId="582619906" sldId="257"/>
            <ac:spMk id="5" creationId="{2A2DBE21-3657-0627-AD2A-E1BF9DCB2A1E}"/>
          </ac:spMkLst>
        </pc:spChg>
        <pc:spChg chg="add mod">
          <ac:chgData name="Mukund Sutrave" userId="efe81d1a77754d43" providerId="LiveId" clId="{169BCBE7-8C1E-4E6E-A219-9E04798A1461}" dt="2023-05-20T09:16:45.048" v="1034" actId="1076"/>
          <ac:spMkLst>
            <pc:docMk/>
            <pc:sldMk cId="582619906" sldId="257"/>
            <ac:spMk id="6" creationId="{F959989F-A634-F275-26E4-A2A3744AA250}"/>
          </ac:spMkLst>
        </pc:spChg>
        <pc:spChg chg="add mod">
          <ac:chgData name="Mukund Sutrave" userId="efe81d1a77754d43" providerId="LiveId" clId="{169BCBE7-8C1E-4E6E-A219-9E04798A1461}" dt="2023-05-20T09:16:45.048" v="1034" actId="1076"/>
          <ac:spMkLst>
            <pc:docMk/>
            <pc:sldMk cId="582619906" sldId="257"/>
            <ac:spMk id="7" creationId="{059B633F-0285-56D6-0269-02BF746BE3B6}"/>
          </ac:spMkLst>
        </pc:spChg>
        <pc:spChg chg="add mod">
          <ac:chgData name="Mukund Sutrave" userId="efe81d1a77754d43" providerId="LiveId" clId="{169BCBE7-8C1E-4E6E-A219-9E04798A1461}" dt="2023-05-20T09:22:45.526" v="1261" actId="108"/>
          <ac:spMkLst>
            <pc:docMk/>
            <pc:sldMk cId="582619906" sldId="257"/>
            <ac:spMk id="8" creationId="{48D01AE0-FF7B-D6CC-9815-4A9D45C9F81F}"/>
          </ac:spMkLst>
        </pc:spChg>
        <pc:spChg chg="add mod">
          <ac:chgData name="Mukund Sutrave" userId="efe81d1a77754d43" providerId="LiveId" clId="{169BCBE7-8C1E-4E6E-A219-9E04798A1461}" dt="2023-05-20T09:23:00.865" v="1263" actId="207"/>
          <ac:spMkLst>
            <pc:docMk/>
            <pc:sldMk cId="582619906" sldId="257"/>
            <ac:spMk id="9" creationId="{0DCC18C6-2303-803F-941C-88CA56FD4BBD}"/>
          </ac:spMkLst>
        </pc:spChg>
        <pc:spChg chg="add mod">
          <ac:chgData name="Mukund Sutrave" userId="efe81d1a77754d43" providerId="LiveId" clId="{169BCBE7-8C1E-4E6E-A219-9E04798A1461}" dt="2023-05-20T09:25:12.533" v="1271" actId="208"/>
          <ac:spMkLst>
            <pc:docMk/>
            <pc:sldMk cId="582619906" sldId="257"/>
            <ac:spMk id="10" creationId="{E37B18C6-037A-9BA3-F44A-9CC24DB0D41E}"/>
          </ac:spMkLst>
        </pc:spChg>
        <pc:spChg chg="add mod">
          <ac:chgData name="Mukund Sutrave" userId="efe81d1a77754d43" providerId="LiveId" clId="{169BCBE7-8C1E-4E6E-A219-9E04798A1461}" dt="2023-05-20T09:25:16.998" v="1272" actId="208"/>
          <ac:spMkLst>
            <pc:docMk/>
            <pc:sldMk cId="582619906" sldId="257"/>
            <ac:spMk id="11" creationId="{05D9A3AD-C532-5C76-77F3-87465C27706E}"/>
          </ac:spMkLst>
        </pc:spChg>
        <pc:spChg chg="add mod">
          <ac:chgData name="Mukund Sutrave" userId="efe81d1a77754d43" providerId="LiveId" clId="{169BCBE7-8C1E-4E6E-A219-9E04798A1461}" dt="2023-05-20T09:23:55.179" v="1268" actId="1076"/>
          <ac:spMkLst>
            <pc:docMk/>
            <pc:sldMk cId="582619906" sldId="257"/>
            <ac:spMk id="12" creationId="{CFC4EC5C-2CF8-6985-224F-B3C79FB42B90}"/>
          </ac:spMkLst>
        </pc:spChg>
        <pc:spChg chg="add mod">
          <ac:chgData name="Mukund Sutrave" userId="efe81d1a77754d43" providerId="LiveId" clId="{169BCBE7-8C1E-4E6E-A219-9E04798A1461}" dt="2023-05-20T09:23:28.981" v="1266" actId="13822"/>
          <ac:spMkLst>
            <pc:docMk/>
            <pc:sldMk cId="582619906" sldId="257"/>
            <ac:spMk id="13" creationId="{D0918835-EDBE-F38F-677C-43B014133876}"/>
          </ac:spMkLst>
        </pc:spChg>
        <pc:spChg chg="add del mod">
          <ac:chgData name="Mukund Sutrave" userId="efe81d1a77754d43" providerId="LiveId" clId="{169BCBE7-8C1E-4E6E-A219-9E04798A1461}" dt="2023-05-20T09:17:40.471" v="1048" actId="478"/>
          <ac:spMkLst>
            <pc:docMk/>
            <pc:sldMk cId="582619906" sldId="257"/>
            <ac:spMk id="14" creationId="{086E9062-3DCA-8767-CCAE-8E23D2C3A2C6}"/>
          </ac:spMkLst>
        </pc:spChg>
        <pc:spChg chg="add mod">
          <ac:chgData name="Mukund Sutrave" userId="efe81d1a77754d43" providerId="LiveId" clId="{169BCBE7-8C1E-4E6E-A219-9E04798A1461}" dt="2023-05-20T09:16:56.398" v="1047" actId="20577"/>
          <ac:spMkLst>
            <pc:docMk/>
            <pc:sldMk cId="582619906" sldId="257"/>
            <ac:spMk id="15" creationId="{E49D329B-6CDD-D64A-6024-F63CCE7A7235}"/>
          </ac:spMkLst>
        </pc:spChg>
        <pc:spChg chg="add del mod">
          <ac:chgData name="Mukund Sutrave" userId="efe81d1a77754d43" providerId="LiveId" clId="{169BCBE7-8C1E-4E6E-A219-9E04798A1461}" dt="2023-05-20T09:17:47.823" v="1050" actId="478"/>
          <ac:spMkLst>
            <pc:docMk/>
            <pc:sldMk cId="582619906" sldId="257"/>
            <ac:spMk id="16" creationId="{C4D5922C-0CD6-EBC6-FFBC-C519C0621AFD}"/>
          </ac:spMkLst>
        </pc:spChg>
        <pc:spChg chg="add mod">
          <ac:chgData name="Mukund Sutrave" userId="efe81d1a77754d43" providerId="LiveId" clId="{169BCBE7-8C1E-4E6E-A219-9E04798A1461}" dt="2023-05-20T09:18:02.910" v="1129" actId="403"/>
          <ac:spMkLst>
            <pc:docMk/>
            <pc:sldMk cId="582619906" sldId="257"/>
            <ac:spMk id="17" creationId="{2229F337-68D7-93B8-796C-E246E90436E9}"/>
          </ac:spMkLst>
        </pc:spChg>
        <pc:spChg chg="add del mod">
          <ac:chgData name="Mukund Sutrave" userId="efe81d1a77754d43" providerId="LiveId" clId="{169BCBE7-8C1E-4E6E-A219-9E04798A1461}" dt="2023-05-20T09:17:46.006" v="1049" actId="478"/>
          <ac:spMkLst>
            <pc:docMk/>
            <pc:sldMk cId="582619906" sldId="257"/>
            <ac:spMk id="18" creationId="{72BA459E-2F88-F274-2B25-ADAF82139878}"/>
          </ac:spMkLst>
        </pc:spChg>
        <pc:spChg chg="add del mod">
          <ac:chgData name="Mukund Sutrave" userId="efe81d1a77754d43" providerId="LiveId" clId="{169BCBE7-8C1E-4E6E-A219-9E04798A1461}" dt="2023-05-20T09:17:46.006" v="1049" actId="478"/>
          <ac:spMkLst>
            <pc:docMk/>
            <pc:sldMk cId="582619906" sldId="257"/>
            <ac:spMk id="19" creationId="{93F449B5-B9DB-EA7B-1E01-B42E576D9E0C}"/>
          </ac:spMkLst>
        </pc:spChg>
        <pc:spChg chg="add mod">
          <ac:chgData name="Mukund Sutrave" userId="efe81d1a77754d43" providerId="LiveId" clId="{169BCBE7-8C1E-4E6E-A219-9E04798A1461}" dt="2023-05-20T09:16:49.468" v="1036" actId="1076"/>
          <ac:spMkLst>
            <pc:docMk/>
            <pc:sldMk cId="582619906" sldId="257"/>
            <ac:spMk id="20" creationId="{13513492-9D6E-C240-DF79-819AF616D678}"/>
          </ac:spMkLst>
        </pc:spChg>
        <pc:spChg chg="add mod">
          <ac:chgData name="Mukund Sutrave" userId="efe81d1a77754d43" providerId="LiveId" clId="{169BCBE7-8C1E-4E6E-A219-9E04798A1461}" dt="2023-05-20T09:21:22.397" v="1252" actId="207"/>
          <ac:spMkLst>
            <pc:docMk/>
            <pc:sldMk cId="582619906" sldId="257"/>
            <ac:spMk id="23" creationId="{0BFF8976-5A17-E94E-CC02-17844C98CBBE}"/>
          </ac:spMkLst>
        </pc:spChg>
        <pc:spChg chg="add mod">
          <ac:chgData name="Mukund Sutrave" userId="efe81d1a77754d43" providerId="LiveId" clId="{169BCBE7-8C1E-4E6E-A219-9E04798A1461}" dt="2023-05-20T09:23:17.221" v="1265" actId="207"/>
          <ac:spMkLst>
            <pc:docMk/>
            <pc:sldMk cId="582619906" sldId="257"/>
            <ac:spMk id="24" creationId="{126761FB-C9AA-06C7-BCE1-D51BCA5C47BC}"/>
          </ac:spMkLst>
        </pc:spChg>
        <pc:spChg chg="add mod">
          <ac:chgData name="Mukund Sutrave" userId="efe81d1a77754d43" providerId="LiveId" clId="{169BCBE7-8C1E-4E6E-A219-9E04798A1461}" dt="2023-05-20T09:21:28.255" v="1253" actId="207"/>
          <ac:spMkLst>
            <pc:docMk/>
            <pc:sldMk cId="582619906" sldId="257"/>
            <ac:spMk id="25" creationId="{F4571910-DB64-F345-657C-3C7658CE00A7}"/>
          </ac:spMkLst>
        </pc:spChg>
        <pc:spChg chg="add mod">
          <ac:chgData name="Mukund Sutrave" userId="efe81d1a77754d43" providerId="LiveId" clId="{169BCBE7-8C1E-4E6E-A219-9E04798A1461}" dt="2023-05-20T09:24:54.306" v="1269" actId="208"/>
          <ac:spMkLst>
            <pc:docMk/>
            <pc:sldMk cId="582619906" sldId="257"/>
            <ac:spMk id="26" creationId="{5A486395-3C68-7DFB-12F4-D7DB42FA177C}"/>
          </ac:spMkLst>
        </pc:spChg>
        <pc:spChg chg="add mod">
          <ac:chgData name="Mukund Sutrave" userId="efe81d1a77754d43" providerId="LiveId" clId="{169BCBE7-8C1E-4E6E-A219-9E04798A1461}" dt="2023-05-20T09:21:34.537" v="1254" actId="207"/>
          <ac:spMkLst>
            <pc:docMk/>
            <pc:sldMk cId="582619906" sldId="257"/>
            <ac:spMk id="27" creationId="{4A246E5E-8DB9-B028-B334-5FD7883D57D3}"/>
          </ac:spMkLst>
        </pc:spChg>
        <pc:spChg chg="add mod">
          <ac:chgData name="Mukund Sutrave" userId="efe81d1a77754d43" providerId="LiveId" clId="{169BCBE7-8C1E-4E6E-A219-9E04798A1461}" dt="2023-05-20T09:25:04.985" v="1270" actId="208"/>
          <ac:spMkLst>
            <pc:docMk/>
            <pc:sldMk cId="582619906" sldId="257"/>
            <ac:spMk id="28" creationId="{06480BCF-B34C-2545-DC0B-C573249760F3}"/>
          </ac:spMkLst>
        </pc:spChg>
        <pc:spChg chg="add mod">
          <ac:chgData name="Mukund Sutrave" userId="efe81d1a77754d43" providerId="LiveId" clId="{169BCBE7-8C1E-4E6E-A219-9E04798A1461}" dt="2023-05-20T09:20:46.049" v="1235" actId="404"/>
          <ac:spMkLst>
            <pc:docMk/>
            <pc:sldMk cId="582619906" sldId="257"/>
            <ac:spMk id="29" creationId="{4E2C1670-E2F0-60A7-7093-8EC76AFC06E7}"/>
          </ac:spMkLst>
        </pc:spChg>
        <pc:spChg chg="add mod">
          <ac:chgData name="Mukund Sutrave" userId="efe81d1a77754d43" providerId="LiveId" clId="{169BCBE7-8C1E-4E6E-A219-9E04798A1461}" dt="2023-05-20T09:20:41.908" v="1233" actId="404"/>
          <ac:spMkLst>
            <pc:docMk/>
            <pc:sldMk cId="582619906" sldId="257"/>
            <ac:spMk id="30" creationId="{7E73D4CB-2701-FB8C-ABD8-3E34DD4A955D}"/>
          </ac:spMkLst>
        </pc:spChg>
        <pc:spChg chg="add mod">
          <ac:chgData name="Mukund Sutrave" userId="efe81d1a77754d43" providerId="LiveId" clId="{169BCBE7-8C1E-4E6E-A219-9E04798A1461}" dt="2023-05-20T09:21:08.132" v="1240" actId="1076"/>
          <ac:spMkLst>
            <pc:docMk/>
            <pc:sldMk cId="582619906" sldId="257"/>
            <ac:spMk id="31" creationId="{21574FF0-5208-2D1B-959B-432FCB5C84E7}"/>
          </ac:spMkLst>
        </pc:spChg>
        <pc:spChg chg="add mod">
          <ac:chgData name="Mukund Sutrave" userId="efe81d1a77754d43" providerId="LiveId" clId="{169BCBE7-8C1E-4E6E-A219-9E04798A1461}" dt="2023-05-20T09:21:13.986" v="1251" actId="1037"/>
          <ac:spMkLst>
            <pc:docMk/>
            <pc:sldMk cId="582619906" sldId="257"/>
            <ac:spMk id="32" creationId="{8CE9E22B-9541-3703-CD6E-5E44C8DA5605}"/>
          </ac:spMkLst>
        </pc:spChg>
        <pc:spChg chg="add mod">
          <ac:chgData name="Mukund Sutrave" userId="efe81d1a77754d43" providerId="LiveId" clId="{169BCBE7-8C1E-4E6E-A219-9E04798A1461}" dt="2023-05-20T09:21:45.284" v="1256" actId="1076"/>
          <ac:spMkLst>
            <pc:docMk/>
            <pc:sldMk cId="582619906" sldId="257"/>
            <ac:spMk id="33" creationId="{8C98B71E-72A1-7833-4878-E540AB10C0DF}"/>
          </ac:spMkLst>
        </pc:spChg>
        <pc:spChg chg="add mod">
          <ac:chgData name="Mukund Sutrave" userId="efe81d1a77754d43" providerId="LiveId" clId="{169BCBE7-8C1E-4E6E-A219-9E04798A1461}" dt="2023-05-20T09:21:45.284" v="1256" actId="1076"/>
          <ac:spMkLst>
            <pc:docMk/>
            <pc:sldMk cId="582619906" sldId="257"/>
            <ac:spMk id="34" creationId="{146BCAAA-FC9D-B8F3-C543-A9BDD198B1AB}"/>
          </ac:spMkLst>
        </pc:spChg>
        <pc:spChg chg="add mod">
          <ac:chgData name="Mukund Sutrave" userId="efe81d1a77754d43" providerId="LiveId" clId="{169BCBE7-8C1E-4E6E-A219-9E04798A1461}" dt="2023-05-20T09:21:45.284" v="1256" actId="1076"/>
          <ac:spMkLst>
            <pc:docMk/>
            <pc:sldMk cId="582619906" sldId="257"/>
            <ac:spMk id="35" creationId="{DA0CE393-7A6A-1084-D91E-CC8C6534AF25}"/>
          </ac:spMkLst>
        </pc:spChg>
        <pc:spChg chg="add mod">
          <ac:chgData name="Mukund Sutrave" userId="efe81d1a77754d43" providerId="LiveId" clId="{169BCBE7-8C1E-4E6E-A219-9E04798A1461}" dt="2023-05-20T09:21:45.284" v="1256" actId="1076"/>
          <ac:spMkLst>
            <pc:docMk/>
            <pc:sldMk cId="582619906" sldId="257"/>
            <ac:spMk id="36" creationId="{5175A114-592F-7488-ABCF-F420386C5856}"/>
          </ac:spMkLst>
        </pc:spChg>
        <pc:spChg chg="add mod">
          <ac:chgData name="Mukund Sutrave" userId="efe81d1a77754d43" providerId="LiveId" clId="{169BCBE7-8C1E-4E6E-A219-9E04798A1461}" dt="2023-05-20T09:21:49.613" v="1258" actId="1076"/>
          <ac:spMkLst>
            <pc:docMk/>
            <pc:sldMk cId="582619906" sldId="257"/>
            <ac:spMk id="37" creationId="{10ED1FD2-F8BF-8246-D672-D6048628144B}"/>
          </ac:spMkLst>
        </pc:spChg>
        <pc:spChg chg="add mod">
          <ac:chgData name="Mukund Sutrave" userId="efe81d1a77754d43" providerId="LiveId" clId="{169BCBE7-8C1E-4E6E-A219-9E04798A1461}" dt="2023-05-20T09:21:49.613" v="1258" actId="1076"/>
          <ac:spMkLst>
            <pc:docMk/>
            <pc:sldMk cId="582619906" sldId="257"/>
            <ac:spMk id="38" creationId="{4CC5DD79-81CD-E506-F958-E99A6FDF5090}"/>
          </ac:spMkLst>
        </pc:spChg>
        <pc:spChg chg="add mod">
          <ac:chgData name="Mukund Sutrave" userId="efe81d1a77754d43" providerId="LiveId" clId="{169BCBE7-8C1E-4E6E-A219-9E04798A1461}" dt="2023-05-20T09:21:49.613" v="1258" actId="1076"/>
          <ac:spMkLst>
            <pc:docMk/>
            <pc:sldMk cId="582619906" sldId="257"/>
            <ac:spMk id="39" creationId="{DEF32DFE-CA23-790C-DA7C-C3FB220D86D8}"/>
          </ac:spMkLst>
        </pc:spChg>
        <pc:spChg chg="add mod">
          <ac:chgData name="Mukund Sutrave" userId="efe81d1a77754d43" providerId="LiveId" clId="{169BCBE7-8C1E-4E6E-A219-9E04798A1461}" dt="2023-05-20T09:21:49.613" v="1258" actId="1076"/>
          <ac:spMkLst>
            <pc:docMk/>
            <pc:sldMk cId="582619906" sldId="257"/>
            <ac:spMk id="40" creationId="{33407D7D-B05C-B7A6-7B95-4BCBBE7E6EAC}"/>
          </ac:spMkLst>
        </pc:spChg>
        <pc:spChg chg="add del mod">
          <ac:chgData name="Mukund Sutrave" userId="efe81d1a77754d43" providerId="LiveId" clId="{169BCBE7-8C1E-4E6E-A219-9E04798A1461}" dt="2023-05-20T09:26:02.305" v="1275"/>
          <ac:spMkLst>
            <pc:docMk/>
            <pc:sldMk cId="582619906" sldId="257"/>
            <ac:spMk id="41" creationId="{812BE294-0B71-D328-35F7-919513315FF6}"/>
          </ac:spMkLst>
        </pc:spChg>
        <pc:cxnChg chg="add">
          <ac:chgData name="Mukund Sutrave" userId="efe81d1a77754d43" providerId="LiveId" clId="{169BCBE7-8C1E-4E6E-A219-9E04798A1461}" dt="2023-05-20T09:18:09.816" v="1130" actId="11529"/>
          <ac:cxnSpMkLst>
            <pc:docMk/>
            <pc:sldMk cId="582619906" sldId="257"/>
            <ac:cxnSpMk id="22" creationId="{A121D1CD-8D01-4119-A756-C4E7C20D2528}"/>
          </ac:cxnSpMkLst>
        </pc:cxnChg>
      </pc:sldChg>
      <pc:sldChg chg="delSp modSp new mod">
        <pc:chgData name="Mukund Sutrave" userId="efe81d1a77754d43" providerId="LiveId" clId="{169BCBE7-8C1E-4E6E-A219-9E04798A1461}" dt="2023-05-20T09:26:17.557" v="1287" actId="1076"/>
        <pc:sldMkLst>
          <pc:docMk/>
          <pc:sldMk cId="1996825225" sldId="258"/>
        </pc:sldMkLst>
        <pc:spChg chg="mod">
          <ac:chgData name="Mukund Sutrave" userId="efe81d1a77754d43" providerId="LiveId" clId="{169BCBE7-8C1E-4E6E-A219-9E04798A1461}" dt="2023-05-20T09:26:17.557" v="1287" actId="1076"/>
          <ac:spMkLst>
            <pc:docMk/>
            <pc:sldMk cId="1996825225" sldId="258"/>
            <ac:spMk id="2" creationId="{1EF5C3F9-1AF3-4A3F-9482-AA684B0FED58}"/>
          </ac:spMkLst>
        </pc:spChg>
        <pc:spChg chg="del">
          <ac:chgData name="Mukund Sutrave" userId="efe81d1a77754d43" providerId="LiveId" clId="{169BCBE7-8C1E-4E6E-A219-9E04798A1461}" dt="2023-05-20T09:26:12.417" v="1286" actId="478"/>
          <ac:spMkLst>
            <pc:docMk/>
            <pc:sldMk cId="1996825225" sldId="258"/>
            <ac:spMk id="3" creationId="{EBA67119-AEBF-7062-2161-A74FD31A7C20}"/>
          </ac:spMkLst>
        </pc:spChg>
      </pc:sldChg>
      <pc:sldChg chg="modSp add mod">
        <pc:chgData name="Mukund Sutrave" userId="efe81d1a77754d43" providerId="LiveId" clId="{169BCBE7-8C1E-4E6E-A219-9E04798A1461}" dt="2023-05-20T09:26:26.338" v="1300" actId="20577"/>
        <pc:sldMkLst>
          <pc:docMk/>
          <pc:sldMk cId="3932758309" sldId="259"/>
        </pc:sldMkLst>
        <pc:spChg chg="mod">
          <ac:chgData name="Mukund Sutrave" userId="efe81d1a77754d43" providerId="LiveId" clId="{169BCBE7-8C1E-4E6E-A219-9E04798A1461}" dt="2023-05-20T09:26:26.338" v="1300" actId="20577"/>
          <ac:spMkLst>
            <pc:docMk/>
            <pc:sldMk cId="3932758309" sldId="259"/>
            <ac:spMk id="2" creationId="{1EF5C3F9-1AF3-4A3F-9482-AA684B0FED58}"/>
          </ac:spMkLst>
        </pc:spChg>
      </pc:sldChg>
      <pc:sldChg chg="delSp new mod">
        <pc:chgData name="Mukund Sutrave" userId="efe81d1a77754d43" providerId="LiveId" clId="{169BCBE7-8C1E-4E6E-A219-9E04798A1461}" dt="2023-05-20T09:26:56.072" v="1305" actId="478"/>
        <pc:sldMkLst>
          <pc:docMk/>
          <pc:sldMk cId="3659327869" sldId="260"/>
        </pc:sldMkLst>
        <pc:spChg chg="del">
          <ac:chgData name="Mukund Sutrave" userId="efe81d1a77754d43" providerId="LiveId" clId="{169BCBE7-8C1E-4E6E-A219-9E04798A1461}" dt="2023-05-20T09:26:56.072" v="1305" actId="478"/>
          <ac:spMkLst>
            <pc:docMk/>
            <pc:sldMk cId="3659327869" sldId="260"/>
            <ac:spMk id="2" creationId="{4B2C67BF-811A-F5C8-3ED2-6B3545090A67}"/>
          </ac:spMkLst>
        </pc:spChg>
        <pc:spChg chg="del">
          <ac:chgData name="Mukund Sutrave" userId="efe81d1a77754d43" providerId="LiveId" clId="{169BCBE7-8C1E-4E6E-A219-9E04798A1461}" dt="2023-05-20T09:26:56.072" v="1305" actId="478"/>
          <ac:spMkLst>
            <pc:docMk/>
            <pc:sldMk cId="3659327869" sldId="260"/>
            <ac:spMk id="3" creationId="{41FE67EE-C523-F41E-AAA2-0758E5EE75B3}"/>
          </ac:spMkLst>
        </pc:spChg>
      </pc:sldChg>
    </pc:docChg>
  </pc:docChgLst>
  <pc:docChgLst>
    <pc:chgData name="Mukund Sutrave" userId="efe81d1a77754d43" providerId="LiveId" clId="{121C8B93-C1D1-4A5E-AACE-2DBD11B7DC6F}"/>
    <pc:docChg chg="undo custSel addSld delSld modSld">
      <pc:chgData name="Mukund Sutrave" userId="efe81d1a77754d43" providerId="LiveId" clId="{121C8B93-C1D1-4A5E-AACE-2DBD11B7DC6F}" dt="2023-05-29T10:09:45.389" v="5947" actId="47"/>
      <pc:docMkLst>
        <pc:docMk/>
      </pc:docMkLst>
      <pc:sldChg chg="addSp delSp modSp mod">
        <pc:chgData name="Mukund Sutrave" userId="efe81d1a77754d43" providerId="LiveId" clId="{121C8B93-C1D1-4A5E-AACE-2DBD11B7DC6F}" dt="2023-05-25T06:07:31.735" v="1339" actId="20577"/>
        <pc:sldMkLst>
          <pc:docMk/>
          <pc:sldMk cId="582619906" sldId="257"/>
        </pc:sldMkLst>
        <pc:spChg chg="del">
          <ac:chgData name="Mukund Sutrave" userId="efe81d1a77754d43" providerId="LiveId" clId="{121C8B93-C1D1-4A5E-AACE-2DBD11B7DC6F}" dt="2023-05-25T05:45:44.379" v="0" actId="478"/>
          <ac:spMkLst>
            <pc:docMk/>
            <pc:sldMk cId="582619906" sldId="257"/>
            <ac:spMk id="4" creationId="{69DE2E65-4CED-A7ED-9775-3DB51ECEC6E6}"/>
          </ac:spMkLst>
        </pc:spChg>
        <pc:spChg chg="del">
          <ac:chgData name="Mukund Sutrave" userId="efe81d1a77754d43" providerId="LiveId" clId="{121C8B93-C1D1-4A5E-AACE-2DBD11B7DC6F}" dt="2023-05-25T05:45:44.379" v="0" actId="478"/>
          <ac:spMkLst>
            <pc:docMk/>
            <pc:sldMk cId="582619906" sldId="257"/>
            <ac:spMk id="5" creationId="{2A2DBE21-3657-0627-AD2A-E1BF9DCB2A1E}"/>
          </ac:spMkLst>
        </pc:spChg>
        <pc:spChg chg="del">
          <ac:chgData name="Mukund Sutrave" userId="efe81d1a77754d43" providerId="LiveId" clId="{121C8B93-C1D1-4A5E-AACE-2DBD11B7DC6F}" dt="2023-05-25T05:45:44.379" v="0" actId="478"/>
          <ac:spMkLst>
            <pc:docMk/>
            <pc:sldMk cId="582619906" sldId="257"/>
            <ac:spMk id="6" creationId="{F959989F-A634-F275-26E4-A2A3744AA250}"/>
          </ac:spMkLst>
        </pc:spChg>
        <pc:spChg chg="del">
          <ac:chgData name="Mukund Sutrave" userId="efe81d1a77754d43" providerId="LiveId" clId="{121C8B93-C1D1-4A5E-AACE-2DBD11B7DC6F}" dt="2023-05-25T05:45:44.379" v="0" actId="478"/>
          <ac:spMkLst>
            <pc:docMk/>
            <pc:sldMk cId="582619906" sldId="257"/>
            <ac:spMk id="7" creationId="{059B633F-0285-56D6-0269-02BF746BE3B6}"/>
          </ac:spMkLst>
        </pc:spChg>
        <pc:spChg chg="del">
          <ac:chgData name="Mukund Sutrave" userId="efe81d1a77754d43" providerId="LiveId" clId="{121C8B93-C1D1-4A5E-AACE-2DBD11B7DC6F}" dt="2023-05-25T05:45:44.379" v="0" actId="478"/>
          <ac:spMkLst>
            <pc:docMk/>
            <pc:sldMk cId="582619906" sldId="257"/>
            <ac:spMk id="8" creationId="{48D01AE0-FF7B-D6CC-9815-4A9D45C9F81F}"/>
          </ac:spMkLst>
        </pc:spChg>
        <pc:spChg chg="del">
          <ac:chgData name="Mukund Sutrave" userId="efe81d1a77754d43" providerId="LiveId" clId="{121C8B93-C1D1-4A5E-AACE-2DBD11B7DC6F}" dt="2023-05-25T05:45:44.379" v="0" actId="478"/>
          <ac:spMkLst>
            <pc:docMk/>
            <pc:sldMk cId="582619906" sldId="257"/>
            <ac:spMk id="9" creationId="{0DCC18C6-2303-803F-941C-88CA56FD4BBD}"/>
          </ac:spMkLst>
        </pc:spChg>
        <pc:spChg chg="del">
          <ac:chgData name="Mukund Sutrave" userId="efe81d1a77754d43" providerId="LiveId" clId="{121C8B93-C1D1-4A5E-AACE-2DBD11B7DC6F}" dt="2023-05-25T05:45:44.379" v="0" actId="478"/>
          <ac:spMkLst>
            <pc:docMk/>
            <pc:sldMk cId="582619906" sldId="257"/>
            <ac:spMk id="10" creationId="{E37B18C6-037A-9BA3-F44A-9CC24DB0D41E}"/>
          </ac:spMkLst>
        </pc:spChg>
        <pc:spChg chg="del">
          <ac:chgData name="Mukund Sutrave" userId="efe81d1a77754d43" providerId="LiveId" clId="{121C8B93-C1D1-4A5E-AACE-2DBD11B7DC6F}" dt="2023-05-25T05:45:44.379" v="0" actId="478"/>
          <ac:spMkLst>
            <pc:docMk/>
            <pc:sldMk cId="582619906" sldId="257"/>
            <ac:spMk id="11" creationId="{05D9A3AD-C532-5C76-77F3-87465C27706E}"/>
          </ac:spMkLst>
        </pc:spChg>
        <pc:spChg chg="del">
          <ac:chgData name="Mukund Sutrave" userId="efe81d1a77754d43" providerId="LiveId" clId="{121C8B93-C1D1-4A5E-AACE-2DBD11B7DC6F}" dt="2023-05-25T05:45:44.379" v="0" actId="478"/>
          <ac:spMkLst>
            <pc:docMk/>
            <pc:sldMk cId="582619906" sldId="257"/>
            <ac:spMk id="12" creationId="{CFC4EC5C-2CF8-6985-224F-B3C79FB42B90}"/>
          </ac:spMkLst>
        </pc:spChg>
        <pc:spChg chg="del">
          <ac:chgData name="Mukund Sutrave" userId="efe81d1a77754d43" providerId="LiveId" clId="{121C8B93-C1D1-4A5E-AACE-2DBD11B7DC6F}" dt="2023-05-25T05:45:44.379" v="0" actId="478"/>
          <ac:spMkLst>
            <pc:docMk/>
            <pc:sldMk cId="582619906" sldId="257"/>
            <ac:spMk id="13" creationId="{D0918835-EDBE-F38F-677C-43B014133876}"/>
          </ac:spMkLst>
        </pc:spChg>
        <pc:spChg chg="del">
          <ac:chgData name="Mukund Sutrave" userId="efe81d1a77754d43" providerId="LiveId" clId="{121C8B93-C1D1-4A5E-AACE-2DBD11B7DC6F}" dt="2023-05-25T05:45:44.379" v="0" actId="478"/>
          <ac:spMkLst>
            <pc:docMk/>
            <pc:sldMk cId="582619906" sldId="257"/>
            <ac:spMk id="15" creationId="{E49D329B-6CDD-D64A-6024-F63CCE7A7235}"/>
          </ac:spMkLst>
        </pc:spChg>
        <pc:spChg chg="del">
          <ac:chgData name="Mukund Sutrave" userId="efe81d1a77754d43" providerId="LiveId" clId="{121C8B93-C1D1-4A5E-AACE-2DBD11B7DC6F}" dt="2023-05-25T05:45:44.379" v="0" actId="478"/>
          <ac:spMkLst>
            <pc:docMk/>
            <pc:sldMk cId="582619906" sldId="257"/>
            <ac:spMk id="17" creationId="{2229F337-68D7-93B8-796C-E246E90436E9}"/>
          </ac:spMkLst>
        </pc:spChg>
        <pc:spChg chg="del">
          <ac:chgData name="Mukund Sutrave" userId="efe81d1a77754d43" providerId="LiveId" clId="{121C8B93-C1D1-4A5E-AACE-2DBD11B7DC6F}" dt="2023-05-25T05:45:44.379" v="0" actId="478"/>
          <ac:spMkLst>
            <pc:docMk/>
            <pc:sldMk cId="582619906" sldId="257"/>
            <ac:spMk id="20" creationId="{13513492-9D6E-C240-DF79-819AF616D678}"/>
          </ac:spMkLst>
        </pc:spChg>
        <pc:spChg chg="del">
          <ac:chgData name="Mukund Sutrave" userId="efe81d1a77754d43" providerId="LiveId" clId="{121C8B93-C1D1-4A5E-AACE-2DBD11B7DC6F}" dt="2023-05-25T05:45:44.379" v="0" actId="478"/>
          <ac:spMkLst>
            <pc:docMk/>
            <pc:sldMk cId="582619906" sldId="257"/>
            <ac:spMk id="23" creationId="{0BFF8976-5A17-E94E-CC02-17844C98CBBE}"/>
          </ac:spMkLst>
        </pc:spChg>
        <pc:spChg chg="del">
          <ac:chgData name="Mukund Sutrave" userId="efe81d1a77754d43" providerId="LiveId" clId="{121C8B93-C1D1-4A5E-AACE-2DBD11B7DC6F}" dt="2023-05-25T05:45:44.379" v="0" actId="478"/>
          <ac:spMkLst>
            <pc:docMk/>
            <pc:sldMk cId="582619906" sldId="257"/>
            <ac:spMk id="24" creationId="{126761FB-C9AA-06C7-BCE1-D51BCA5C47BC}"/>
          </ac:spMkLst>
        </pc:spChg>
        <pc:spChg chg="del">
          <ac:chgData name="Mukund Sutrave" userId="efe81d1a77754d43" providerId="LiveId" clId="{121C8B93-C1D1-4A5E-AACE-2DBD11B7DC6F}" dt="2023-05-25T05:45:44.379" v="0" actId="478"/>
          <ac:spMkLst>
            <pc:docMk/>
            <pc:sldMk cId="582619906" sldId="257"/>
            <ac:spMk id="25" creationId="{F4571910-DB64-F345-657C-3C7658CE00A7}"/>
          </ac:spMkLst>
        </pc:spChg>
        <pc:spChg chg="del">
          <ac:chgData name="Mukund Sutrave" userId="efe81d1a77754d43" providerId="LiveId" clId="{121C8B93-C1D1-4A5E-AACE-2DBD11B7DC6F}" dt="2023-05-25T05:45:44.379" v="0" actId="478"/>
          <ac:spMkLst>
            <pc:docMk/>
            <pc:sldMk cId="582619906" sldId="257"/>
            <ac:spMk id="26" creationId="{5A486395-3C68-7DFB-12F4-D7DB42FA177C}"/>
          </ac:spMkLst>
        </pc:spChg>
        <pc:spChg chg="del">
          <ac:chgData name="Mukund Sutrave" userId="efe81d1a77754d43" providerId="LiveId" clId="{121C8B93-C1D1-4A5E-AACE-2DBD11B7DC6F}" dt="2023-05-25T05:45:44.379" v="0" actId="478"/>
          <ac:spMkLst>
            <pc:docMk/>
            <pc:sldMk cId="582619906" sldId="257"/>
            <ac:spMk id="27" creationId="{4A246E5E-8DB9-B028-B334-5FD7883D57D3}"/>
          </ac:spMkLst>
        </pc:spChg>
        <pc:spChg chg="del">
          <ac:chgData name="Mukund Sutrave" userId="efe81d1a77754d43" providerId="LiveId" clId="{121C8B93-C1D1-4A5E-AACE-2DBD11B7DC6F}" dt="2023-05-25T05:45:44.379" v="0" actId="478"/>
          <ac:spMkLst>
            <pc:docMk/>
            <pc:sldMk cId="582619906" sldId="257"/>
            <ac:spMk id="28" creationId="{06480BCF-B34C-2545-DC0B-C573249760F3}"/>
          </ac:spMkLst>
        </pc:spChg>
        <pc:spChg chg="del">
          <ac:chgData name="Mukund Sutrave" userId="efe81d1a77754d43" providerId="LiveId" clId="{121C8B93-C1D1-4A5E-AACE-2DBD11B7DC6F}" dt="2023-05-25T05:45:44.379" v="0" actId="478"/>
          <ac:spMkLst>
            <pc:docMk/>
            <pc:sldMk cId="582619906" sldId="257"/>
            <ac:spMk id="29" creationId="{4E2C1670-E2F0-60A7-7093-8EC76AFC06E7}"/>
          </ac:spMkLst>
        </pc:spChg>
        <pc:spChg chg="del">
          <ac:chgData name="Mukund Sutrave" userId="efe81d1a77754d43" providerId="LiveId" clId="{121C8B93-C1D1-4A5E-AACE-2DBD11B7DC6F}" dt="2023-05-25T05:45:44.379" v="0" actId="478"/>
          <ac:spMkLst>
            <pc:docMk/>
            <pc:sldMk cId="582619906" sldId="257"/>
            <ac:spMk id="30" creationId="{7E73D4CB-2701-FB8C-ABD8-3E34DD4A955D}"/>
          </ac:spMkLst>
        </pc:spChg>
        <pc:spChg chg="del">
          <ac:chgData name="Mukund Sutrave" userId="efe81d1a77754d43" providerId="LiveId" clId="{121C8B93-C1D1-4A5E-AACE-2DBD11B7DC6F}" dt="2023-05-25T05:45:44.379" v="0" actId="478"/>
          <ac:spMkLst>
            <pc:docMk/>
            <pc:sldMk cId="582619906" sldId="257"/>
            <ac:spMk id="31" creationId="{21574FF0-5208-2D1B-959B-432FCB5C84E7}"/>
          </ac:spMkLst>
        </pc:spChg>
        <pc:spChg chg="del">
          <ac:chgData name="Mukund Sutrave" userId="efe81d1a77754d43" providerId="LiveId" clId="{121C8B93-C1D1-4A5E-AACE-2DBD11B7DC6F}" dt="2023-05-25T05:45:44.379" v="0" actId="478"/>
          <ac:spMkLst>
            <pc:docMk/>
            <pc:sldMk cId="582619906" sldId="257"/>
            <ac:spMk id="32" creationId="{8CE9E22B-9541-3703-CD6E-5E44C8DA5605}"/>
          </ac:spMkLst>
        </pc:spChg>
        <pc:spChg chg="del">
          <ac:chgData name="Mukund Sutrave" userId="efe81d1a77754d43" providerId="LiveId" clId="{121C8B93-C1D1-4A5E-AACE-2DBD11B7DC6F}" dt="2023-05-25T05:45:44.379" v="0" actId="478"/>
          <ac:spMkLst>
            <pc:docMk/>
            <pc:sldMk cId="582619906" sldId="257"/>
            <ac:spMk id="33" creationId="{8C98B71E-72A1-7833-4878-E540AB10C0DF}"/>
          </ac:spMkLst>
        </pc:spChg>
        <pc:spChg chg="del">
          <ac:chgData name="Mukund Sutrave" userId="efe81d1a77754d43" providerId="LiveId" clId="{121C8B93-C1D1-4A5E-AACE-2DBD11B7DC6F}" dt="2023-05-25T05:45:44.379" v="0" actId="478"/>
          <ac:spMkLst>
            <pc:docMk/>
            <pc:sldMk cId="582619906" sldId="257"/>
            <ac:spMk id="34" creationId="{146BCAAA-FC9D-B8F3-C543-A9BDD198B1AB}"/>
          </ac:spMkLst>
        </pc:spChg>
        <pc:spChg chg="del">
          <ac:chgData name="Mukund Sutrave" userId="efe81d1a77754d43" providerId="LiveId" clId="{121C8B93-C1D1-4A5E-AACE-2DBD11B7DC6F}" dt="2023-05-25T05:45:44.379" v="0" actId="478"/>
          <ac:spMkLst>
            <pc:docMk/>
            <pc:sldMk cId="582619906" sldId="257"/>
            <ac:spMk id="35" creationId="{DA0CE393-7A6A-1084-D91E-CC8C6534AF25}"/>
          </ac:spMkLst>
        </pc:spChg>
        <pc:spChg chg="del">
          <ac:chgData name="Mukund Sutrave" userId="efe81d1a77754d43" providerId="LiveId" clId="{121C8B93-C1D1-4A5E-AACE-2DBD11B7DC6F}" dt="2023-05-25T05:45:44.379" v="0" actId="478"/>
          <ac:spMkLst>
            <pc:docMk/>
            <pc:sldMk cId="582619906" sldId="257"/>
            <ac:spMk id="36" creationId="{5175A114-592F-7488-ABCF-F420386C5856}"/>
          </ac:spMkLst>
        </pc:spChg>
        <pc:spChg chg="del">
          <ac:chgData name="Mukund Sutrave" userId="efe81d1a77754d43" providerId="LiveId" clId="{121C8B93-C1D1-4A5E-AACE-2DBD11B7DC6F}" dt="2023-05-25T05:45:44.379" v="0" actId="478"/>
          <ac:spMkLst>
            <pc:docMk/>
            <pc:sldMk cId="582619906" sldId="257"/>
            <ac:spMk id="37" creationId="{10ED1FD2-F8BF-8246-D672-D6048628144B}"/>
          </ac:spMkLst>
        </pc:spChg>
        <pc:spChg chg="del">
          <ac:chgData name="Mukund Sutrave" userId="efe81d1a77754d43" providerId="LiveId" clId="{121C8B93-C1D1-4A5E-AACE-2DBD11B7DC6F}" dt="2023-05-25T05:45:44.379" v="0" actId="478"/>
          <ac:spMkLst>
            <pc:docMk/>
            <pc:sldMk cId="582619906" sldId="257"/>
            <ac:spMk id="38" creationId="{4CC5DD79-81CD-E506-F958-E99A6FDF5090}"/>
          </ac:spMkLst>
        </pc:spChg>
        <pc:spChg chg="del">
          <ac:chgData name="Mukund Sutrave" userId="efe81d1a77754d43" providerId="LiveId" clId="{121C8B93-C1D1-4A5E-AACE-2DBD11B7DC6F}" dt="2023-05-25T05:45:44.379" v="0" actId="478"/>
          <ac:spMkLst>
            <pc:docMk/>
            <pc:sldMk cId="582619906" sldId="257"/>
            <ac:spMk id="39" creationId="{DEF32DFE-CA23-790C-DA7C-C3FB220D86D8}"/>
          </ac:spMkLst>
        </pc:spChg>
        <pc:spChg chg="del">
          <ac:chgData name="Mukund Sutrave" userId="efe81d1a77754d43" providerId="LiveId" clId="{121C8B93-C1D1-4A5E-AACE-2DBD11B7DC6F}" dt="2023-05-25T05:45:44.379" v="0" actId="478"/>
          <ac:spMkLst>
            <pc:docMk/>
            <pc:sldMk cId="582619906" sldId="257"/>
            <ac:spMk id="40" creationId="{33407D7D-B05C-B7A6-7B95-4BCBBE7E6EAC}"/>
          </ac:spMkLst>
        </pc:spChg>
        <pc:spChg chg="add mod">
          <ac:chgData name="Mukund Sutrave" userId="efe81d1a77754d43" providerId="LiveId" clId="{121C8B93-C1D1-4A5E-AACE-2DBD11B7DC6F}" dt="2023-05-25T06:00:26.240" v="602" actId="20577"/>
          <ac:spMkLst>
            <pc:docMk/>
            <pc:sldMk cId="582619906" sldId="257"/>
            <ac:spMk id="52" creationId="{D40ACA41-6D76-DA3E-EBF3-F238B34452E9}"/>
          </ac:spMkLst>
        </pc:spChg>
        <pc:spChg chg="add del mod">
          <ac:chgData name="Mukund Sutrave" userId="efe81d1a77754d43" providerId="LiveId" clId="{121C8B93-C1D1-4A5E-AACE-2DBD11B7DC6F}" dt="2023-05-25T06:00:38.920" v="605" actId="478"/>
          <ac:spMkLst>
            <pc:docMk/>
            <pc:sldMk cId="582619906" sldId="257"/>
            <ac:spMk id="53" creationId="{9163D4D1-69C6-E404-DE1B-CC6BA29359B1}"/>
          </ac:spMkLst>
        </pc:spChg>
        <pc:spChg chg="add mod">
          <ac:chgData name="Mukund Sutrave" userId="efe81d1a77754d43" providerId="LiveId" clId="{121C8B93-C1D1-4A5E-AACE-2DBD11B7DC6F}" dt="2023-05-25T06:01:09.439" v="747" actId="20577"/>
          <ac:spMkLst>
            <pc:docMk/>
            <pc:sldMk cId="582619906" sldId="257"/>
            <ac:spMk id="54" creationId="{9F6EC5B2-A0B0-F35C-5215-67114E4AE7D2}"/>
          </ac:spMkLst>
        </pc:spChg>
        <pc:spChg chg="add mod">
          <ac:chgData name="Mukund Sutrave" userId="efe81d1a77754d43" providerId="LiveId" clId="{121C8B93-C1D1-4A5E-AACE-2DBD11B7DC6F}" dt="2023-05-25T06:01:36.877" v="834" actId="20577"/>
          <ac:spMkLst>
            <pc:docMk/>
            <pc:sldMk cId="582619906" sldId="257"/>
            <ac:spMk id="55" creationId="{5DEE16FD-11EC-FB21-9339-5EB19C1540FF}"/>
          </ac:spMkLst>
        </pc:spChg>
        <pc:spChg chg="add mod">
          <ac:chgData name="Mukund Sutrave" userId="efe81d1a77754d43" providerId="LiveId" clId="{121C8B93-C1D1-4A5E-AACE-2DBD11B7DC6F}" dt="2023-05-25T06:06:35.066" v="1251" actId="20577"/>
          <ac:spMkLst>
            <pc:docMk/>
            <pc:sldMk cId="582619906" sldId="257"/>
            <ac:spMk id="56" creationId="{DC7576E8-7A0A-7564-21D6-54F0A8602B97}"/>
          </ac:spMkLst>
        </pc:spChg>
        <pc:spChg chg="add mod">
          <ac:chgData name="Mukund Sutrave" userId="efe81d1a77754d43" providerId="LiveId" clId="{121C8B93-C1D1-4A5E-AACE-2DBD11B7DC6F}" dt="2023-05-25T06:06:42.255" v="1252" actId="6549"/>
          <ac:spMkLst>
            <pc:docMk/>
            <pc:sldMk cId="582619906" sldId="257"/>
            <ac:spMk id="59" creationId="{52E9DC56-BA86-CA50-2093-8A7C798B6E66}"/>
          </ac:spMkLst>
        </pc:spChg>
        <pc:spChg chg="add mod">
          <ac:chgData name="Mukund Sutrave" userId="efe81d1a77754d43" providerId="LiveId" clId="{121C8B93-C1D1-4A5E-AACE-2DBD11B7DC6F}" dt="2023-05-25T06:07:31.735" v="1339" actId="20577"/>
          <ac:spMkLst>
            <pc:docMk/>
            <pc:sldMk cId="582619906" sldId="257"/>
            <ac:spMk id="60" creationId="{06516BC2-4762-5C25-263D-1F95BBE8ADD0}"/>
          </ac:spMkLst>
        </pc:spChg>
        <pc:picChg chg="add mod">
          <ac:chgData name="Mukund Sutrave" userId="efe81d1a77754d43" providerId="LiveId" clId="{121C8B93-C1D1-4A5E-AACE-2DBD11B7DC6F}" dt="2023-05-25T05:56:50.331" v="111" actId="1037"/>
          <ac:picMkLst>
            <pc:docMk/>
            <pc:sldMk cId="582619906" sldId="257"/>
            <ac:picMk id="3" creationId="{ACF031DE-3780-9121-56C1-C3F07C0D3587}"/>
          </ac:picMkLst>
        </pc:picChg>
        <pc:picChg chg="add mod">
          <ac:chgData name="Mukund Sutrave" userId="efe81d1a77754d43" providerId="LiveId" clId="{121C8B93-C1D1-4A5E-AACE-2DBD11B7DC6F}" dt="2023-05-25T05:48:27.983" v="12" actId="14100"/>
          <ac:picMkLst>
            <pc:docMk/>
            <pc:sldMk cId="582619906" sldId="257"/>
            <ac:picMk id="16" creationId="{90225D97-883F-C7BD-15E6-30438E53902F}"/>
          </ac:picMkLst>
        </pc:picChg>
        <pc:picChg chg="add del mod">
          <ac:chgData name="Mukund Sutrave" userId="efe81d1a77754d43" providerId="LiveId" clId="{121C8B93-C1D1-4A5E-AACE-2DBD11B7DC6F}" dt="2023-05-25T06:01:17.748" v="749" actId="478"/>
          <ac:picMkLst>
            <pc:docMk/>
            <pc:sldMk cId="582619906" sldId="257"/>
            <ac:picMk id="41" creationId="{37BD5050-4372-D40F-31B8-4CA43A1B80E3}"/>
          </ac:picMkLst>
        </pc:picChg>
        <pc:picChg chg="add mod">
          <ac:chgData name="Mukund Sutrave" userId="efe81d1a77754d43" providerId="LiveId" clId="{121C8B93-C1D1-4A5E-AACE-2DBD11B7DC6F}" dt="2023-05-25T05:49:20.143" v="27" actId="1076"/>
          <ac:picMkLst>
            <pc:docMk/>
            <pc:sldMk cId="582619906" sldId="257"/>
            <ac:picMk id="45" creationId="{B22010FA-55AF-2AD1-C044-21E7DA603DE5}"/>
          </ac:picMkLst>
        </pc:picChg>
        <pc:picChg chg="add mod">
          <ac:chgData name="Mukund Sutrave" userId="efe81d1a77754d43" providerId="LiveId" clId="{121C8B93-C1D1-4A5E-AACE-2DBD11B7DC6F}" dt="2023-05-25T05:49:40.986" v="35" actId="14100"/>
          <ac:picMkLst>
            <pc:docMk/>
            <pc:sldMk cId="582619906" sldId="257"/>
            <ac:picMk id="47" creationId="{4C402905-392E-749F-5A79-0DC489844E4F}"/>
          </ac:picMkLst>
        </pc:picChg>
        <pc:picChg chg="add mod">
          <ac:chgData name="Mukund Sutrave" userId="efe81d1a77754d43" providerId="LiveId" clId="{121C8B93-C1D1-4A5E-AACE-2DBD11B7DC6F}" dt="2023-05-25T05:56:39.430" v="91" actId="1076"/>
          <ac:picMkLst>
            <pc:docMk/>
            <pc:sldMk cId="582619906" sldId="257"/>
            <ac:picMk id="51" creationId="{CD9B3489-593B-51A6-F9B8-CBD8478B9718}"/>
          </ac:picMkLst>
        </pc:picChg>
        <pc:cxnChg chg="add">
          <ac:chgData name="Mukund Sutrave" userId="efe81d1a77754d43" providerId="LiveId" clId="{121C8B93-C1D1-4A5E-AACE-2DBD11B7DC6F}" dt="2023-05-25T05:48:34.453" v="13" actId="11529"/>
          <ac:cxnSpMkLst>
            <pc:docMk/>
            <pc:sldMk cId="582619906" sldId="257"/>
            <ac:cxnSpMk id="19" creationId="{A5847FD9-380A-5E60-2466-E891657D1834}"/>
          </ac:cxnSpMkLst>
        </pc:cxnChg>
        <pc:cxnChg chg="del mod">
          <ac:chgData name="Mukund Sutrave" userId="efe81d1a77754d43" providerId="LiveId" clId="{121C8B93-C1D1-4A5E-AACE-2DBD11B7DC6F}" dt="2023-05-25T05:45:44.379" v="0" actId="478"/>
          <ac:cxnSpMkLst>
            <pc:docMk/>
            <pc:sldMk cId="582619906" sldId="257"/>
            <ac:cxnSpMk id="22" creationId="{A121D1CD-8D01-4119-A756-C4E7C20D2528}"/>
          </ac:cxnSpMkLst>
        </pc:cxnChg>
        <pc:cxnChg chg="add">
          <ac:chgData name="Mukund Sutrave" userId="efe81d1a77754d43" providerId="LiveId" clId="{121C8B93-C1D1-4A5E-AACE-2DBD11B7DC6F}" dt="2023-05-25T05:48:59.845" v="20" actId="11529"/>
          <ac:cxnSpMkLst>
            <pc:docMk/>
            <pc:sldMk cId="582619906" sldId="257"/>
            <ac:cxnSpMk id="43" creationId="{6265FE7E-6935-6B84-093A-E11A47F6424E}"/>
          </ac:cxnSpMkLst>
        </pc:cxnChg>
        <pc:cxnChg chg="add">
          <ac:chgData name="Mukund Sutrave" userId="efe81d1a77754d43" providerId="LiveId" clId="{121C8B93-C1D1-4A5E-AACE-2DBD11B7DC6F}" dt="2023-05-25T05:49:50.501" v="36" actId="11529"/>
          <ac:cxnSpMkLst>
            <pc:docMk/>
            <pc:sldMk cId="582619906" sldId="257"/>
            <ac:cxnSpMk id="49" creationId="{65A0C069-4E92-016E-F4E6-3821C29C2266}"/>
          </ac:cxnSpMkLst>
        </pc:cxnChg>
        <pc:cxnChg chg="add">
          <ac:chgData name="Mukund Sutrave" userId="efe81d1a77754d43" providerId="LiveId" clId="{121C8B93-C1D1-4A5E-AACE-2DBD11B7DC6F}" dt="2023-05-25T06:04:33.485" v="991" actId="11529"/>
          <ac:cxnSpMkLst>
            <pc:docMk/>
            <pc:sldMk cId="582619906" sldId="257"/>
            <ac:cxnSpMk id="58" creationId="{E121D2AA-7076-0623-369E-54ED31468AC4}"/>
          </ac:cxnSpMkLst>
        </pc:cxnChg>
      </pc:sldChg>
      <pc:sldChg chg="addSp delSp modSp mod">
        <pc:chgData name="Mukund Sutrave" userId="efe81d1a77754d43" providerId="LiveId" clId="{121C8B93-C1D1-4A5E-AACE-2DBD11B7DC6F}" dt="2023-05-29T09:25:08.217" v="5132" actId="11529"/>
        <pc:sldMkLst>
          <pc:docMk/>
          <pc:sldMk cId="3659327869" sldId="260"/>
        </pc:sldMkLst>
        <pc:spChg chg="add mod">
          <ac:chgData name="Mukund Sutrave" userId="efe81d1a77754d43" providerId="LiveId" clId="{121C8B93-C1D1-4A5E-AACE-2DBD11B7DC6F}" dt="2023-05-29T09:24:51.695" v="5129" actId="1037"/>
          <ac:spMkLst>
            <pc:docMk/>
            <pc:sldMk cId="3659327869" sldId="260"/>
            <ac:spMk id="2" creationId="{15D671AA-9572-AD58-7D8C-F6C4398E8A87}"/>
          </ac:spMkLst>
        </pc:spChg>
        <pc:spChg chg="add mod">
          <ac:chgData name="Mukund Sutrave" userId="efe81d1a77754d43" providerId="LiveId" clId="{121C8B93-C1D1-4A5E-AACE-2DBD11B7DC6F}" dt="2023-05-29T09:24:51.695" v="5129" actId="1037"/>
          <ac:spMkLst>
            <pc:docMk/>
            <pc:sldMk cId="3659327869" sldId="260"/>
            <ac:spMk id="3" creationId="{BFA67004-8E0C-542A-1D80-C6B5B7BC901B}"/>
          </ac:spMkLst>
        </pc:spChg>
        <pc:spChg chg="add mod">
          <ac:chgData name="Mukund Sutrave" userId="efe81d1a77754d43" providerId="LiveId" clId="{121C8B93-C1D1-4A5E-AACE-2DBD11B7DC6F}" dt="2023-05-29T09:24:51.695" v="5129" actId="1037"/>
          <ac:spMkLst>
            <pc:docMk/>
            <pc:sldMk cId="3659327869" sldId="260"/>
            <ac:spMk id="4" creationId="{8EEECEB5-F068-30BE-BBE9-D08426B04969}"/>
          </ac:spMkLst>
        </pc:spChg>
        <pc:spChg chg="add mod">
          <ac:chgData name="Mukund Sutrave" userId="efe81d1a77754d43" providerId="LiveId" clId="{121C8B93-C1D1-4A5E-AACE-2DBD11B7DC6F}" dt="2023-05-29T09:24:51.695" v="5129" actId="1037"/>
          <ac:spMkLst>
            <pc:docMk/>
            <pc:sldMk cId="3659327869" sldId="260"/>
            <ac:spMk id="5" creationId="{E94AFDD8-A9E3-F02C-305E-A568D8989FF6}"/>
          </ac:spMkLst>
        </pc:spChg>
        <pc:spChg chg="add mod">
          <ac:chgData name="Mukund Sutrave" userId="efe81d1a77754d43" providerId="LiveId" clId="{121C8B93-C1D1-4A5E-AACE-2DBD11B7DC6F}" dt="2023-05-29T09:24:51.695" v="5129" actId="1037"/>
          <ac:spMkLst>
            <pc:docMk/>
            <pc:sldMk cId="3659327869" sldId="260"/>
            <ac:spMk id="6" creationId="{CC29F4DE-343A-1FE4-0FE0-B222E8B7E102}"/>
          </ac:spMkLst>
        </pc:spChg>
        <pc:spChg chg="add mod">
          <ac:chgData name="Mukund Sutrave" userId="efe81d1a77754d43" providerId="LiveId" clId="{121C8B93-C1D1-4A5E-AACE-2DBD11B7DC6F}" dt="2023-05-29T09:24:51.695" v="5129" actId="1037"/>
          <ac:spMkLst>
            <pc:docMk/>
            <pc:sldMk cId="3659327869" sldId="260"/>
            <ac:spMk id="7" creationId="{6463D27A-277C-EDC1-068A-C40C11B6B490}"/>
          </ac:spMkLst>
        </pc:spChg>
        <pc:spChg chg="add del mod">
          <ac:chgData name="Mukund Sutrave" userId="efe81d1a77754d43" providerId="LiveId" clId="{121C8B93-C1D1-4A5E-AACE-2DBD11B7DC6F}" dt="2023-05-29T09:18:35.527" v="4792" actId="478"/>
          <ac:spMkLst>
            <pc:docMk/>
            <pc:sldMk cId="3659327869" sldId="260"/>
            <ac:spMk id="9" creationId="{2DEA71C9-CD17-B3C2-F348-2846BE6CDC21}"/>
          </ac:spMkLst>
        </pc:spChg>
        <pc:spChg chg="add del mod">
          <ac:chgData name="Mukund Sutrave" userId="efe81d1a77754d43" providerId="LiveId" clId="{121C8B93-C1D1-4A5E-AACE-2DBD11B7DC6F}" dt="2023-05-29T09:18:35.527" v="4792" actId="478"/>
          <ac:spMkLst>
            <pc:docMk/>
            <pc:sldMk cId="3659327869" sldId="260"/>
            <ac:spMk id="10" creationId="{84D2A1CF-A7EE-D1E0-7459-9E7EBFFB21C8}"/>
          </ac:spMkLst>
        </pc:spChg>
        <pc:spChg chg="add del mod">
          <ac:chgData name="Mukund Sutrave" userId="efe81d1a77754d43" providerId="LiveId" clId="{121C8B93-C1D1-4A5E-AACE-2DBD11B7DC6F}" dt="2023-05-29T09:18:35.527" v="4792" actId="478"/>
          <ac:spMkLst>
            <pc:docMk/>
            <pc:sldMk cId="3659327869" sldId="260"/>
            <ac:spMk id="11" creationId="{E5AA879D-834D-C848-4D2D-37099364DEC1}"/>
          </ac:spMkLst>
        </pc:spChg>
        <pc:spChg chg="add mod">
          <ac:chgData name="Mukund Sutrave" userId="efe81d1a77754d43" providerId="LiveId" clId="{121C8B93-C1D1-4A5E-AACE-2DBD11B7DC6F}" dt="2023-05-29T09:24:51.695" v="5129" actId="1037"/>
          <ac:spMkLst>
            <pc:docMk/>
            <pc:sldMk cId="3659327869" sldId="260"/>
            <ac:spMk id="13" creationId="{53A4E1D9-36A3-1287-0ACA-B1A329F22A1F}"/>
          </ac:spMkLst>
        </pc:spChg>
        <pc:spChg chg="add mod">
          <ac:chgData name="Mukund Sutrave" userId="efe81d1a77754d43" providerId="LiveId" clId="{121C8B93-C1D1-4A5E-AACE-2DBD11B7DC6F}" dt="2023-05-29T09:24:51.695" v="5129" actId="1037"/>
          <ac:spMkLst>
            <pc:docMk/>
            <pc:sldMk cId="3659327869" sldId="260"/>
            <ac:spMk id="14" creationId="{6D64F45B-8772-7F6C-B42C-F37B38E1C7A4}"/>
          </ac:spMkLst>
        </pc:spChg>
        <pc:spChg chg="add mod">
          <ac:chgData name="Mukund Sutrave" userId="efe81d1a77754d43" providerId="LiveId" clId="{121C8B93-C1D1-4A5E-AACE-2DBD11B7DC6F}" dt="2023-05-29T09:24:51.695" v="5129" actId="1037"/>
          <ac:spMkLst>
            <pc:docMk/>
            <pc:sldMk cId="3659327869" sldId="260"/>
            <ac:spMk id="15" creationId="{D53047AC-83FA-7F5C-FF75-4C8D0D67FD3A}"/>
          </ac:spMkLst>
        </pc:spChg>
        <pc:spChg chg="add mod">
          <ac:chgData name="Mukund Sutrave" userId="efe81d1a77754d43" providerId="LiveId" clId="{121C8B93-C1D1-4A5E-AACE-2DBD11B7DC6F}" dt="2023-05-29T09:24:51.695" v="5129" actId="1037"/>
          <ac:spMkLst>
            <pc:docMk/>
            <pc:sldMk cId="3659327869" sldId="260"/>
            <ac:spMk id="17" creationId="{E44D2436-E969-C39B-EA5E-97E9962618A3}"/>
          </ac:spMkLst>
        </pc:spChg>
        <pc:spChg chg="add mod">
          <ac:chgData name="Mukund Sutrave" userId="efe81d1a77754d43" providerId="LiveId" clId="{121C8B93-C1D1-4A5E-AACE-2DBD11B7DC6F}" dt="2023-05-29T09:24:51.695" v="5129" actId="1037"/>
          <ac:spMkLst>
            <pc:docMk/>
            <pc:sldMk cId="3659327869" sldId="260"/>
            <ac:spMk id="18" creationId="{FE7FDA5E-F916-E566-4766-AFC9F1FC01D3}"/>
          </ac:spMkLst>
        </pc:spChg>
        <pc:spChg chg="add mod">
          <ac:chgData name="Mukund Sutrave" userId="efe81d1a77754d43" providerId="LiveId" clId="{121C8B93-C1D1-4A5E-AACE-2DBD11B7DC6F}" dt="2023-05-29T09:24:51.695" v="5129" actId="1037"/>
          <ac:spMkLst>
            <pc:docMk/>
            <pc:sldMk cId="3659327869" sldId="260"/>
            <ac:spMk id="19" creationId="{BBDF8848-9F29-9923-C466-20ECED46D5EC}"/>
          </ac:spMkLst>
        </pc:spChg>
        <pc:spChg chg="add mod">
          <ac:chgData name="Mukund Sutrave" userId="efe81d1a77754d43" providerId="LiveId" clId="{121C8B93-C1D1-4A5E-AACE-2DBD11B7DC6F}" dt="2023-05-29T09:24:51.695" v="5129" actId="1037"/>
          <ac:spMkLst>
            <pc:docMk/>
            <pc:sldMk cId="3659327869" sldId="260"/>
            <ac:spMk id="20" creationId="{D6D48CAC-10BC-48F5-76F0-1A8359DB8000}"/>
          </ac:spMkLst>
        </pc:spChg>
        <pc:spChg chg="add mod">
          <ac:chgData name="Mukund Sutrave" userId="efe81d1a77754d43" providerId="LiveId" clId="{121C8B93-C1D1-4A5E-AACE-2DBD11B7DC6F}" dt="2023-05-29T09:24:51.695" v="5129" actId="1037"/>
          <ac:spMkLst>
            <pc:docMk/>
            <pc:sldMk cId="3659327869" sldId="260"/>
            <ac:spMk id="21" creationId="{A83E85A9-F8B0-065B-43EA-E452F49BFDBC}"/>
          </ac:spMkLst>
        </pc:spChg>
        <pc:spChg chg="add mod">
          <ac:chgData name="Mukund Sutrave" userId="efe81d1a77754d43" providerId="LiveId" clId="{121C8B93-C1D1-4A5E-AACE-2DBD11B7DC6F}" dt="2023-05-29T09:24:51.695" v="5129" actId="1037"/>
          <ac:spMkLst>
            <pc:docMk/>
            <pc:sldMk cId="3659327869" sldId="260"/>
            <ac:spMk id="22" creationId="{494E7CD5-9801-E144-396B-21FAD10E3279}"/>
          </ac:spMkLst>
        </pc:spChg>
        <pc:spChg chg="add mod">
          <ac:chgData name="Mukund Sutrave" userId="efe81d1a77754d43" providerId="LiveId" clId="{121C8B93-C1D1-4A5E-AACE-2DBD11B7DC6F}" dt="2023-05-29T09:24:51.695" v="5129" actId="1037"/>
          <ac:spMkLst>
            <pc:docMk/>
            <pc:sldMk cId="3659327869" sldId="260"/>
            <ac:spMk id="23" creationId="{5628E472-9E6E-63CD-DD62-D94E35AD7794}"/>
          </ac:spMkLst>
        </pc:spChg>
        <pc:spChg chg="add mod">
          <ac:chgData name="Mukund Sutrave" userId="efe81d1a77754d43" providerId="LiveId" clId="{121C8B93-C1D1-4A5E-AACE-2DBD11B7DC6F}" dt="2023-05-29T09:24:51.695" v="5129" actId="1037"/>
          <ac:spMkLst>
            <pc:docMk/>
            <pc:sldMk cId="3659327869" sldId="260"/>
            <ac:spMk id="24" creationId="{4D994E3A-CAD8-57F4-4FCD-533231151D88}"/>
          </ac:spMkLst>
        </pc:spChg>
        <pc:spChg chg="add mod">
          <ac:chgData name="Mukund Sutrave" userId="efe81d1a77754d43" providerId="LiveId" clId="{121C8B93-C1D1-4A5E-AACE-2DBD11B7DC6F}" dt="2023-05-29T09:24:51.695" v="5129" actId="1037"/>
          <ac:spMkLst>
            <pc:docMk/>
            <pc:sldMk cId="3659327869" sldId="260"/>
            <ac:spMk id="25" creationId="{DDCD3190-EC5C-82A3-FD6B-CB40B53E9F21}"/>
          </ac:spMkLst>
        </pc:spChg>
        <pc:spChg chg="add mod">
          <ac:chgData name="Mukund Sutrave" userId="efe81d1a77754d43" providerId="LiveId" clId="{121C8B93-C1D1-4A5E-AACE-2DBD11B7DC6F}" dt="2023-05-29T09:24:51.695" v="5129" actId="1037"/>
          <ac:spMkLst>
            <pc:docMk/>
            <pc:sldMk cId="3659327869" sldId="260"/>
            <ac:spMk id="27" creationId="{F9A9513F-C82B-126D-7B11-780EFC121A50}"/>
          </ac:spMkLst>
        </pc:spChg>
        <pc:spChg chg="add mod">
          <ac:chgData name="Mukund Sutrave" userId="efe81d1a77754d43" providerId="LiveId" clId="{121C8B93-C1D1-4A5E-AACE-2DBD11B7DC6F}" dt="2023-05-29T09:24:51.695" v="5129" actId="1037"/>
          <ac:spMkLst>
            <pc:docMk/>
            <pc:sldMk cId="3659327869" sldId="260"/>
            <ac:spMk id="28" creationId="{2C7A525C-D833-294D-CB1C-137A3ACD5421}"/>
          </ac:spMkLst>
        </pc:spChg>
        <pc:spChg chg="add mod">
          <ac:chgData name="Mukund Sutrave" userId="efe81d1a77754d43" providerId="LiveId" clId="{121C8B93-C1D1-4A5E-AACE-2DBD11B7DC6F}" dt="2023-05-29T09:24:51.695" v="5129" actId="1037"/>
          <ac:spMkLst>
            <pc:docMk/>
            <pc:sldMk cId="3659327869" sldId="260"/>
            <ac:spMk id="29" creationId="{8F8028D2-BC2B-5844-BC9E-569FB0B38FBD}"/>
          </ac:spMkLst>
        </pc:spChg>
        <pc:spChg chg="add del mod">
          <ac:chgData name="Mukund Sutrave" userId="efe81d1a77754d43" providerId="LiveId" clId="{121C8B93-C1D1-4A5E-AACE-2DBD11B7DC6F}" dt="2023-05-29T09:18:11.961" v="4748" actId="478"/>
          <ac:spMkLst>
            <pc:docMk/>
            <pc:sldMk cId="3659327869" sldId="260"/>
            <ac:spMk id="30" creationId="{4081DAD1-9662-3DBB-1DF3-7AB3DD3F74DF}"/>
          </ac:spMkLst>
        </pc:spChg>
        <pc:spChg chg="add mod">
          <ac:chgData name="Mukund Sutrave" userId="efe81d1a77754d43" providerId="LiveId" clId="{121C8B93-C1D1-4A5E-AACE-2DBD11B7DC6F}" dt="2023-05-29T09:24:51.695" v="5129" actId="1037"/>
          <ac:spMkLst>
            <pc:docMk/>
            <pc:sldMk cId="3659327869" sldId="260"/>
            <ac:spMk id="31" creationId="{FC4F0A01-4EF9-174D-A26A-DF381413F94E}"/>
          </ac:spMkLst>
        </pc:spChg>
        <pc:spChg chg="add mod">
          <ac:chgData name="Mukund Sutrave" userId="efe81d1a77754d43" providerId="LiveId" clId="{121C8B93-C1D1-4A5E-AACE-2DBD11B7DC6F}" dt="2023-05-29T09:24:51.695" v="5129" actId="1037"/>
          <ac:spMkLst>
            <pc:docMk/>
            <pc:sldMk cId="3659327869" sldId="260"/>
            <ac:spMk id="32" creationId="{1667197F-4ECC-016D-5626-EF6B5643765B}"/>
          </ac:spMkLst>
        </pc:spChg>
        <pc:spChg chg="add mod">
          <ac:chgData name="Mukund Sutrave" userId="efe81d1a77754d43" providerId="LiveId" clId="{121C8B93-C1D1-4A5E-AACE-2DBD11B7DC6F}" dt="2023-05-29T09:24:51.695" v="5129" actId="1037"/>
          <ac:spMkLst>
            <pc:docMk/>
            <pc:sldMk cId="3659327869" sldId="260"/>
            <ac:spMk id="33" creationId="{7236537D-FB45-36AF-C5F0-393FD5EA7766}"/>
          </ac:spMkLst>
        </pc:spChg>
        <pc:spChg chg="add mod">
          <ac:chgData name="Mukund Sutrave" userId="efe81d1a77754d43" providerId="LiveId" clId="{121C8B93-C1D1-4A5E-AACE-2DBD11B7DC6F}" dt="2023-05-29T09:24:51.695" v="5129" actId="1037"/>
          <ac:spMkLst>
            <pc:docMk/>
            <pc:sldMk cId="3659327869" sldId="260"/>
            <ac:spMk id="34" creationId="{5DA1A1EB-C422-538C-8CAB-5F8EE4BB9DE9}"/>
          </ac:spMkLst>
        </pc:spChg>
        <pc:spChg chg="add mod">
          <ac:chgData name="Mukund Sutrave" userId="efe81d1a77754d43" providerId="LiveId" clId="{121C8B93-C1D1-4A5E-AACE-2DBD11B7DC6F}" dt="2023-05-29T09:24:51.695" v="5129" actId="1037"/>
          <ac:spMkLst>
            <pc:docMk/>
            <pc:sldMk cId="3659327869" sldId="260"/>
            <ac:spMk id="35" creationId="{64D90AED-1DE8-C2D6-1B57-863A2979FE18}"/>
          </ac:spMkLst>
        </pc:spChg>
        <pc:spChg chg="add mod">
          <ac:chgData name="Mukund Sutrave" userId="efe81d1a77754d43" providerId="LiveId" clId="{121C8B93-C1D1-4A5E-AACE-2DBD11B7DC6F}" dt="2023-05-29T09:24:51.695" v="5129" actId="1037"/>
          <ac:spMkLst>
            <pc:docMk/>
            <pc:sldMk cId="3659327869" sldId="260"/>
            <ac:spMk id="36" creationId="{9FB710BE-B704-9FC6-3C85-6D009F3E4931}"/>
          </ac:spMkLst>
        </pc:spChg>
        <pc:spChg chg="add del mod">
          <ac:chgData name="Mukund Sutrave" userId="efe81d1a77754d43" providerId="LiveId" clId="{121C8B93-C1D1-4A5E-AACE-2DBD11B7DC6F}" dt="2023-05-29T09:17:42.071" v="4719" actId="478"/>
          <ac:spMkLst>
            <pc:docMk/>
            <pc:sldMk cId="3659327869" sldId="260"/>
            <ac:spMk id="37" creationId="{F586D3DF-CA1A-8E93-3BF7-C678D0614629}"/>
          </ac:spMkLst>
        </pc:spChg>
        <pc:spChg chg="add mod">
          <ac:chgData name="Mukund Sutrave" userId="efe81d1a77754d43" providerId="LiveId" clId="{121C8B93-C1D1-4A5E-AACE-2DBD11B7DC6F}" dt="2023-05-29T09:24:51.695" v="5129" actId="1037"/>
          <ac:spMkLst>
            <pc:docMk/>
            <pc:sldMk cId="3659327869" sldId="260"/>
            <ac:spMk id="39" creationId="{46DD9515-962E-BC11-20A2-4F5CBF399337}"/>
          </ac:spMkLst>
        </pc:spChg>
        <pc:spChg chg="add mod">
          <ac:chgData name="Mukund Sutrave" userId="efe81d1a77754d43" providerId="LiveId" clId="{121C8B93-C1D1-4A5E-AACE-2DBD11B7DC6F}" dt="2023-05-29T09:24:51.695" v="5129" actId="1037"/>
          <ac:spMkLst>
            <pc:docMk/>
            <pc:sldMk cId="3659327869" sldId="260"/>
            <ac:spMk id="40" creationId="{D0BF18A6-3CCB-C8B2-6CC3-18A090658B2A}"/>
          </ac:spMkLst>
        </pc:spChg>
        <pc:spChg chg="add mod">
          <ac:chgData name="Mukund Sutrave" userId="efe81d1a77754d43" providerId="LiveId" clId="{121C8B93-C1D1-4A5E-AACE-2DBD11B7DC6F}" dt="2023-05-29T09:24:51.695" v="5129" actId="1037"/>
          <ac:spMkLst>
            <pc:docMk/>
            <pc:sldMk cId="3659327869" sldId="260"/>
            <ac:spMk id="41" creationId="{4FDEC468-1852-A2DF-3D48-EAC8F3B7E9DA}"/>
          </ac:spMkLst>
        </pc:spChg>
        <pc:spChg chg="add mod">
          <ac:chgData name="Mukund Sutrave" userId="efe81d1a77754d43" providerId="LiveId" clId="{121C8B93-C1D1-4A5E-AACE-2DBD11B7DC6F}" dt="2023-05-29T09:24:51.695" v="5129" actId="1037"/>
          <ac:spMkLst>
            <pc:docMk/>
            <pc:sldMk cId="3659327869" sldId="260"/>
            <ac:spMk id="42" creationId="{ED57B774-92D9-2636-0F96-9FAB23D06C13}"/>
          </ac:spMkLst>
        </pc:spChg>
        <pc:spChg chg="add mod">
          <ac:chgData name="Mukund Sutrave" userId="efe81d1a77754d43" providerId="LiveId" clId="{121C8B93-C1D1-4A5E-AACE-2DBD11B7DC6F}" dt="2023-05-29T09:24:51.695" v="5129" actId="1037"/>
          <ac:spMkLst>
            <pc:docMk/>
            <pc:sldMk cId="3659327869" sldId="260"/>
            <ac:spMk id="43" creationId="{4C4DE7B9-8697-237F-12D5-923CD205E6FC}"/>
          </ac:spMkLst>
        </pc:spChg>
        <pc:spChg chg="add mod">
          <ac:chgData name="Mukund Sutrave" userId="efe81d1a77754d43" providerId="LiveId" clId="{121C8B93-C1D1-4A5E-AACE-2DBD11B7DC6F}" dt="2023-05-29T09:24:51.695" v="5129" actId="1037"/>
          <ac:spMkLst>
            <pc:docMk/>
            <pc:sldMk cId="3659327869" sldId="260"/>
            <ac:spMk id="44" creationId="{07B9205E-C559-C5FE-6D5D-80455331CD74}"/>
          </ac:spMkLst>
        </pc:spChg>
        <pc:spChg chg="add mod">
          <ac:chgData name="Mukund Sutrave" userId="efe81d1a77754d43" providerId="LiveId" clId="{121C8B93-C1D1-4A5E-AACE-2DBD11B7DC6F}" dt="2023-05-29T09:24:51.695" v="5129" actId="1037"/>
          <ac:spMkLst>
            <pc:docMk/>
            <pc:sldMk cId="3659327869" sldId="260"/>
            <ac:spMk id="45" creationId="{C7291969-F55C-17E4-4485-FD2748D6A073}"/>
          </ac:spMkLst>
        </pc:spChg>
        <pc:spChg chg="add mod">
          <ac:chgData name="Mukund Sutrave" userId="efe81d1a77754d43" providerId="LiveId" clId="{121C8B93-C1D1-4A5E-AACE-2DBD11B7DC6F}" dt="2023-05-29T09:24:51.695" v="5129" actId="1037"/>
          <ac:spMkLst>
            <pc:docMk/>
            <pc:sldMk cId="3659327869" sldId="260"/>
            <ac:spMk id="46" creationId="{C323A32F-BEC3-4F9B-1260-75B558CF8D3E}"/>
          </ac:spMkLst>
        </pc:spChg>
        <pc:spChg chg="add mod">
          <ac:chgData name="Mukund Sutrave" userId="efe81d1a77754d43" providerId="LiveId" clId="{121C8B93-C1D1-4A5E-AACE-2DBD11B7DC6F}" dt="2023-05-29T09:24:51.695" v="5129" actId="1037"/>
          <ac:spMkLst>
            <pc:docMk/>
            <pc:sldMk cId="3659327869" sldId="260"/>
            <ac:spMk id="47" creationId="{D2AC9FF3-2222-DE02-3F97-EB0371C80545}"/>
          </ac:spMkLst>
        </pc:spChg>
        <pc:spChg chg="add del mod">
          <ac:chgData name="Mukund Sutrave" userId="efe81d1a77754d43" providerId="LiveId" clId="{121C8B93-C1D1-4A5E-AACE-2DBD11B7DC6F}" dt="2023-05-29T09:21:24.426" v="4923" actId="478"/>
          <ac:spMkLst>
            <pc:docMk/>
            <pc:sldMk cId="3659327869" sldId="260"/>
            <ac:spMk id="49" creationId="{773F287D-C5A3-4A52-8062-B1952D9A181D}"/>
          </ac:spMkLst>
        </pc:spChg>
        <pc:spChg chg="add del mod">
          <ac:chgData name="Mukund Sutrave" userId="efe81d1a77754d43" providerId="LiveId" clId="{121C8B93-C1D1-4A5E-AACE-2DBD11B7DC6F}" dt="2023-05-29T09:21:21.325" v="4922" actId="478"/>
          <ac:spMkLst>
            <pc:docMk/>
            <pc:sldMk cId="3659327869" sldId="260"/>
            <ac:spMk id="50" creationId="{28E91788-939C-1F12-16C2-4E671DE0C487}"/>
          </ac:spMkLst>
        </pc:spChg>
        <pc:spChg chg="add del mod">
          <ac:chgData name="Mukund Sutrave" userId="efe81d1a77754d43" providerId="LiveId" clId="{121C8B93-C1D1-4A5E-AACE-2DBD11B7DC6F}" dt="2023-05-29T09:21:21.325" v="4922" actId="478"/>
          <ac:spMkLst>
            <pc:docMk/>
            <pc:sldMk cId="3659327869" sldId="260"/>
            <ac:spMk id="51" creationId="{418CBB49-5D99-F891-8B78-1816342210BA}"/>
          </ac:spMkLst>
        </pc:spChg>
        <pc:spChg chg="add mod">
          <ac:chgData name="Mukund Sutrave" userId="efe81d1a77754d43" providerId="LiveId" clId="{121C8B93-C1D1-4A5E-AACE-2DBD11B7DC6F}" dt="2023-05-29T09:24:51.695" v="5129" actId="1037"/>
          <ac:spMkLst>
            <pc:docMk/>
            <pc:sldMk cId="3659327869" sldId="260"/>
            <ac:spMk id="52" creationId="{A5EBA37F-27AF-E4BA-039D-230421910A57}"/>
          </ac:spMkLst>
        </pc:spChg>
        <pc:spChg chg="add del mod">
          <ac:chgData name="Mukund Sutrave" userId="efe81d1a77754d43" providerId="LiveId" clId="{121C8B93-C1D1-4A5E-AACE-2DBD11B7DC6F}" dt="2023-05-29T09:22:38.590" v="5025" actId="478"/>
          <ac:spMkLst>
            <pc:docMk/>
            <pc:sldMk cId="3659327869" sldId="260"/>
            <ac:spMk id="53" creationId="{A418AE7F-7702-9DFD-6873-87A4040DEA64}"/>
          </ac:spMkLst>
        </pc:spChg>
        <pc:spChg chg="add del mod">
          <ac:chgData name="Mukund Sutrave" userId="efe81d1a77754d43" providerId="LiveId" clId="{121C8B93-C1D1-4A5E-AACE-2DBD11B7DC6F}" dt="2023-05-29T09:22:38.590" v="5025" actId="478"/>
          <ac:spMkLst>
            <pc:docMk/>
            <pc:sldMk cId="3659327869" sldId="260"/>
            <ac:spMk id="54" creationId="{AC5FA56B-56D8-EDCA-7E84-BD0FB2ADF56F}"/>
          </ac:spMkLst>
        </pc:spChg>
        <pc:spChg chg="add del mod">
          <ac:chgData name="Mukund Sutrave" userId="efe81d1a77754d43" providerId="LiveId" clId="{121C8B93-C1D1-4A5E-AACE-2DBD11B7DC6F}" dt="2023-05-29T09:22:38.590" v="5025" actId="478"/>
          <ac:spMkLst>
            <pc:docMk/>
            <pc:sldMk cId="3659327869" sldId="260"/>
            <ac:spMk id="55" creationId="{9F201EA0-2558-2C4E-39D4-4AEF76F0F995}"/>
          </ac:spMkLst>
        </pc:spChg>
        <pc:spChg chg="add del mod">
          <ac:chgData name="Mukund Sutrave" userId="efe81d1a77754d43" providerId="LiveId" clId="{121C8B93-C1D1-4A5E-AACE-2DBD11B7DC6F}" dt="2023-05-29T09:22:38.590" v="5025" actId="478"/>
          <ac:spMkLst>
            <pc:docMk/>
            <pc:sldMk cId="3659327869" sldId="260"/>
            <ac:spMk id="57" creationId="{5BFB458A-8C6C-56CD-81EA-DD6252ACC764}"/>
          </ac:spMkLst>
        </pc:spChg>
        <pc:spChg chg="add del mod">
          <ac:chgData name="Mukund Sutrave" userId="efe81d1a77754d43" providerId="LiveId" clId="{121C8B93-C1D1-4A5E-AACE-2DBD11B7DC6F}" dt="2023-05-29T09:22:38.590" v="5025" actId="478"/>
          <ac:spMkLst>
            <pc:docMk/>
            <pc:sldMk cId="3659327869" sldId="260"/>
            <ac:spMk id="58" creationId="{F5AA1061-C884-5C06-AAE9-3C8BB3929476}"/>
          </ac:spMkLst>
        </pc:spChg>
        <pc:spChg chg="add del mod">
          <ac:chgData name="Mukund Sutrave" userId="efe81d1a77754d43" providerId="LiveId" clId="{121C8B93-C1D1-4A5E-AACE-2DBD11B7DC6F}" dt="2023-05-29T09:22:38.590" v="5025" actId="478"/>
          <ac:spMkLst>
            <pc:docMk/>
            <pc:sldMk cId="3659327869" sldId="260"/>
            <ac:spMk id="59" creationId="{9E84D0BE-AA51-02B0-C373-86F137E5F9A8}"/>
          </ac:spMkLst>
        </pc:spChg>
        <pc:spChg chg="add del mod">
          <ac:chgData name="Mukund Sutrave" userId="efe81d1a77754d43" providerId="LiveId" clId="{121C8B93-C1D1-4A5E-AACE-2DBD11B7DC6F}" dt="2023-05-29T09:22:38.590" v="5025" actId="478"/>
          <ac:spMkLst>
            <pc:docMk/>
            <pc:sldMk cId="3659327869" sldId="260"/>
            <ac:spMk id="60" creationId="{6AABC29E-7B1C-6B8D-86D7-6084990FE254}"/>
          </ac:spMkLst>
        </pc:spChg>
        <pc:spChg chg="add del mod">
          <ac:chgData name="Mukund Sutrave" userId="efe81d1a77754d43" providerId="LiveId" clId="{121C8B93-C1D1-4A5E-AACE-2DBD11B7DC6F}" dt="2023-05-29T09:22:38.590" v="5025" actId="478"/>
          <ac:spMkLst>
            <pc:docMk/>
            <pc:sldMk cId="3659327869" sldId="260"/>
            <ac:spMk id="61" creationId="{0328292C-1133-243C-A5EF-5375182091B3}"/>
          </ac:spMkLst>
        </pc:spChg>
        <pc:spChg chg="add del mod">
          <ac:chgData name="Mukund Sutrave" userId="efe81d1a77754d43" providerId="LiveId" clId="{121C8B93-C1D1-4A5E-AACE-2DBD11B7DC6F}" dt="2023-05-29T09:22:38.590" v="5025" actId="478"/>
          <ac:spMkLst>
            <pc:docMk/>
            <pc:sldMk cId="3659327869" sldId="260"/>
            <ac:spMk id="62" creationId="{28DC7D7B-6E98-610E-8C52-064536E6288F}"/>
          </ac:spMkLst>
        </pc:spChg>
        <pc:spChg chg="add del mod">
          <ac:chgData name="Mukund Sutrave" userId="efe81d1a77754d43" providerId="LiveId" clId="{121C8B93-C1D1-4A5E-AACE-2DBD11B7DC6F}" dt="2023-05-29T09:22:38.590" v="5025" actId="478"/>
          <ac:spMkLst>
            <pc:docMk/>
            <pc:sldMk cId="3659327869" sldId="260"/>
            <ac:spMk id="63" creationId="{47E62F59-04C8-C66F-8730-E1A450BDBE4B}"/>
          </ac:spMkLst>
        </pc:spChg>
        <pc:picChg chg="add mod">
          <ac:chgData name="Mukund Sutrave" userId="efe81d1a77754d43" providerId="LiveId" clId="{121C8B93-C1D1-4A5E-AACE-2DBD11B7DC6F}" dt="2023-05-29T09:24:51.695" v="5129" actId="1037"/>
          <ac:picMkLst>
            <pc:docMk/>
            <pc:sldMk cId="3659327869" sldId="260"/>
            <ac:picMk id="8" creationId="{696D6020-4256-7819-0ADC-FE6C145DDF37}"/>
          </ac:picMkLst>
        </pc:picChg>
        <pc:picChg chg="add del mod">
          <ac:chgData name="Mukund Sutrave" userId="efe81d1a77754d43" providerId="LiveId" clId="{121C8B93-C1D1-4A5E-AACE-2DBD11B7DC6F}" dt="2023-05-29T09:18:35.527" v="4792" actId="478"/>
          <ac:picMkLst>
            <pc:docMk/>
            <pc:sldMk cId="3659327869" sldId="260"/>
            <ac:picMk id="12" creationId="{CD4DECE2-A982-BCC2-9AC2-8D4979F1EDBF}"/>
          </ac:picMkLst>
        </pc:picChg>
        <pc:picChg chg="add mod">
          <ac:chgData name="Mukund Sutrave" userId="efe81d1a77754d43" providerId="LiveId" clId="{121C8B93-C1D1-4A5E-AACE-2DBD11B7DC6F}" dt="2023-05-29T09:24:51.695" v="5129" actId="1037"/>
          <ac:picMkLst>
            <pc:docMk/>
            <pc:sldMk cId="3659327869" sldId="260"/>
            <ac:picMk id="16" creationId="{7CF9743F-35D3-808A-8387-112C5F43C0E9}"/>
          </ac:picMkLst>
        </pc:picChg>
        <pc:picChg chg="add mod">
          <ac:chgData name="Mukund Sutrave" userId="efe81d1a77754d43" providerId="LiveId" clId="{121C8B93-C1D1-4A5E-AACE-2DBD11B7DC6F}" dt="2023-05-29T09:24:51.695" v="5129" actId="1037"/>
          <ac:picMkLst>
            <pc:docMk/>
            <pc:sldMk cId="3659327869" sldId="260"/>
            <ac:picMk id="26" creationId="{872A59C1-3D60-4E68-AB9E-5B0903367FC0}"/>
          </ac:picMkLst>
        </pc:picChg>
        <pc:picChg chg="add mod">
          <ac:chgData name="Mukund Sutrave" userId="efe81d1a77754d43" providerId="LiveId" clId="{121C8B93-C1D1-4A5E-AACE-2DBD11B7DC6F}" dt="2023-05-29T09:24:51.695" v="5129" actId="1037"/>
          <ac:picMkLst>
            <pc:docMk/>
            <pc:sldMk cId="3659327869" sldId="260"/>
            <ac:picMk id="38" creationId="{815D5794-768E-92C8-88A7-22C7C00FF95D}"/>
          </ac:picMkLst>
        </pc:picChg>
        <pc:picChg chg="add del mod">
          <ac:chgData name="Mukund Sutrave" userId="efe81d1a77754d43" providerId="LiveId" clId="{121C8B93-C1D1-4A5E-AACE-2DBD11B7DC6F}" dt="2023-05-29T09:21:21.325" v="4922" actId="478"/>
          <ac:picMkLst>
            <pc:docMk/>
            <pc:sldMk cId="3659327869" sldId="260"/>
            <ac:picMk id="48" creationId="{32CA294E-CB3B-8C5C-21E6-CCE71060004E}"/>
          </ac:picMkLst>
        </pc:picChg>
        <pc:picChg chg="add del mod">
          <ac:chgData name="Mukund Sutrave" userId="efe81d1a77754d43" providerId="LiveId" clId="{121C8B93-C1D1-4A5E-AACE-2DBD11B7DC6F}" dt="2023-05-29T09:22:38.590" v="5025" actId="478"/>
          <ac:picMkLst>
            <pc:docMk/>
            <pc:sldMk cId="3659327869" sldId="260"/>
            <ac:picMk id="56" creationId="{5048B59D-7E52-C672-33B5-C925549AF3D4}"/>
          </ac:picMkLst>
        </pc:picChg>
        <pc:picChg chg="add mod">
          <ac:chgData name="Mukund Sutrave" userId="efe81d1a77754d43" providerId="LiveId" clId="{121C8B93-C1D1-4A5E-AACE-2DBD11B7DC6F}" dt="2023-05-29T09:24:51.695" v="5129" actId="1037"/>
          <ac:picMkLst>
            <pc:docMk/>
            <pc:sldMk cId="3659327869" sldId="260"/>
            <ac:picMk id="2048" creationId="{3211C9E6-8495-42AF-902C-E420239A9DA3}"/>
          </ac:picMkLst>
        </pc:picChg>
        <pc:picChg chg="add mod">
          <ac:chgData name="Mukund Sutrave" userId="efe81d1a77754d43" providerId="LiveId" clId="{121C8B93-C1D1-4A5E-AACE-2DBD11B7DC6F}" dt="2023-05-29T09:24:51.695" v="5129" actId="1037"/>
          <ac:picMkLst>
            <pc:docMk/>
            <pc:sldMk cId="3659327869" sldId="260"/>
            <ac:picMk id="2050" creationId="{04DBE322-8D67-6FDD-A83D-A99510BC1A2C}"/>
          </ac:picMkLst>
        </pc:picChg>
        <pc:cxnChg chg="add">
          <ac:chgData name="Mukund Sutrave" userId="efe81d1a77754d43" providerId="LiveId" clId="{121C8B93-C1D1-4A5E-AACE-2DBD11B7DC6F}" dt="2023-05-29T09:24:57.072" v="5130" actId="11529"/>
          <ac:cxnSpMkLst>
            <pc:docMk/>
            <pc:sldMk cId="3659327869" sldId="260"/>
            <ac:cxnSpMk id="2051" creationId="{365F0FCA-4EB9-D0B4-8C14-F642217111E3}"/>
          </ac:cxnSpMkLst>
        </pc:cxnChg>
        <pc:cxnChg chg="add">
          <ac:chgData name="Mukund Sutrave" userId="efe81d1a77754d43" providerId="LiveId" clId="{121C8B93-C1D1-4A5E-AACE-2DBD11B7DC6F}" dt="2023-05-29T09:25:02.957" v="5131" actId="11529"/>
          <ac:cxnSpMkLst>
            <pc:docMk/>
            <pc:sldMk cId="3659327869" sldId="260"/>
            <ac:cxnSpMk id="2053" creationId="{708EE549-EFEC-0332-FD47-93021E361F68}"/>
          </ac:cxnSpMkLst>
        </pc:cxnChg>
        <pc:cxnChg chg="add">
          <ac:chgData name="Mukund Sutrave" userId="efe81d1a77754d43" providerId="LiveId" clId="{121C8B93-C1D1-4A5E-AACE-2DBD11B7DC6F}" dt="2023-05-29T09:25:08.217" v="5132" actId="11529"/>
          <ac:cxnSpMkLst>
            <pc:docMk/>
            <pc:sldMk cId="3659327869" sldId="260"/>
            <ac:cxnSpMk id="2055" creationId="{938E203A-019A-68F6-6564-3A780374B7D1}"/>
          </ac:cxnSpMkLst>
        </pc:cxnChg>
      </pc:sldChg>
      <pc:sldChg chg="addSp delSp modSp new mod">
        <pc:chgData name="Mukund Sutrave" userId="efe81d1a77754d43" providerId="LiveId" clId="{121C8B93-C1D1-4A5E-AACE-2DBD11B7DC6F}" dt="2023-05-25T12:17:02.262" v="2439" actId="14100"/>
        <pc:sldMkLst>
          <pc:docMk/>
          <pc:sldMk cId="2799142379" sldId="261"/>
        </pc:sldMkLst>
        <pc:spChg chg="del">
          <ac:chgData name="Mukund Sutrave" userId="efe81d1a77754d43" providerId="LiveId" clId="{121C8B93-C1D1-4A5E-AACE-2DBD11B7DC6F}" dt="2023-05-25T05:50:02.363" v="38" actId="478"/>
          <ac:spMkLst>
            <pc:docMk/>
            <pc:sldMk cId="2799142379" sldId="261"/>
            <ac:spMk id="2" creationId="{AB11CC2B-972C-907A-9BD2-B8E24D5222ED}"/>
          </ac:spMkLst>
        </pc:spChg>
        <pc:spChg chg="del">
          <ac:chgData name="Mukund Sutrave" userId="efe81d1a77754d43" providerId="LiveId" clId="{121C8B93-C1D1-4A5E-AACE-2DBD11B7DC6F}" dt="2023-05-25T05:50:02.363" v="38" actId="478"/>
          <ac:spMkLst>
            <pc:docMk/>
            <pc:sldMk cId="2799142379" sldId="261"/>
            <ac:spMk id="3" creationId="{6009F862-639C-0496-C592-CDC345E68051}"/>
          </ac:spMkLst>
        </pc:spChg>
        <pc:spChg chg="add del mod">
          <ac:chgData name="Mukund Sutrave" userId="efe81d1a77754d43" providerId="LiveId" clId="{121C8B93-C1D1-4A5E-AACE-2DBD11B7DC6F}" dt="2023-05-25T06:21:40.121" v="1342"/>
          <ac:spMkLst>
            <pc:docMk/>
            <pc:sldMk cId="2799142379" sldId="261"/>
            <ac:spMk id="26" creationId="{D39BE821-F07B-583E-07AB-63402B608E8C}"/>
          </ac:spMkLst>
        </pc:spChg>
        <pc:spChg chg="add mod">
          <ac:chgData name="Mukund Sutrave" userId="efe81d1a77754d43" providerId="LiveId" clId="{121C8B93-C1D1-4A5E-AACE-2DBD11B7DC6F}" dt="2023-05-25T06:31:32.334" v="1564" actId="20577"/>
          <ac:spMkLst>
            <pc:docMk/>
            <pc:sldMk cId="2799142379" sldId="261"/>
            <ac:spMk id="27" creationId="{6BC72563-D055-37F2-83E3-B29F0EC95565}"/>
          </ac:spMkLst>
        </pc:spChg>
        <pc:spChg chg="add mod">
          <ac:chgData name="Mukund Sutrave" userId="efe81d1a77754d43" providerId="LiveId" clId="{121C8B93-C1D1-4A5E-AACE-2DBD11B7DC6F}" dt="2023-05-25T06:31:53.760" v="1647" actId="20577"/>
          <ac:spMkLst>
            <pc:docMk/>
            <pc:sldMk cId="2799142379" sldId="261"/>
            <ac:spMk id="28" creationId="{BAD0AFF0-89B2-4BA6-5132-1A1A29D59CAF}"/>
          </ac:spMkLst>
        </pc:spChg>
        <pc:spChg chg="add mod">
          <ac:chgData name="Mukund Sutrave" userId="efe81d1a77754d43" providerId="LiveId" clId="{121C8B93-C1D1-4A5E-AACE-2DBD11B7DC6F}" dt="2023-05-25T06:34:46.181" v="1982" actId="20577"/>
          <ac:spMkLst>
            <pc:docMk/>
            <pc:sldMk cId="2799142379" sldId="261"/>
            <ac:spMk id="29" creationId="{9871A7F1-FFFC-7B78-F1BE-6E321AD0C8E8}"/>
          </ac:spMkLst>
        </pc:spChg>
        <pc:spChg chg="add mod">
          <ac:chgData name="Mukund Sutrave" userId="efe81d1a77754d43" providerId="LiveId" clId="{121C8B93-C1D1-4A5E-AACE-2DBD11B7DC6F}" dt="2023-05-25T06:38:56.197" v="2403" actId="1076"/>
          <ac:spMkLst>
            <pc:docMk/>
            <pc:sldMk cId="2799142379" sldId="261"/>
            <ac:spMk id="30" creationId="{991A9F47-C5D1-436A-9FC5-6C3327BD3B41}"/>
          </ac:spMkLst>
        </pc:spChg>
        <pc:spChg chg="add mod">
          <ac:chgData name="Mukund Sutrave" userId="efe81d1a77754d43" providerId="LiveId" clId="{121C8B93-C1D1-4A5E-AACE-2DBD11B7DC6F}" dt="2023-05-25T06:36:13.631" v="2066" actId="1036"/>
          <ac:spMkLst>
            <pc:docMk/>
            <pc:sldMk cId="2799142379" sldId="261"/>
            <ac:spMk id="31" creationId="{0EC8E7F1-F7D0-4645-EE24-4C8874317F71}"/>
          </ac:spMkLst>
        </pc:spChg>
        <pc:spChg chg="add mod">
          <ac:chgData name="Mukund Sutrave" userId="efe81d1a77754d43" providerId="LiveId" clId="{121C8B93-C1D1-4A5E-AACE-2DBD11B7DC6F}" dt="2023-05-25T12:17:02.262" v="2439" actId="14100"/>
          <ac:spMkLst>
            <pc:docMk/>
            <pc:sldMk cId="2799142379" sldId="261"/>
            <ac:spMk id="32" creationId="{943BAACB-E986-682D-CD63-CB26AA268165}"/>
          </ac:spMkLst>
        </pc:spChg>
        <pc:picChg chg="add mod">
          <ac:chgData name="Mukund Sutrave" userId="efe81d1a77754d43" providerId="LiveId" clId="{121C8B93-C1D1-4A5E-AACE-2DBD11B7DC6F}" dt="2023-05-25T05:50:10.143" v="44" actId="1076"/>
          <ac:picMkLst>
            <pc:docMk/>
            <pc:sldMk cId="2799142379" sldId="261"/>
            <ac:picMk id="5" creationId="{D6E5D92D-D2F8-428F-86A7-C2A83398065A}"/>
          </ac:picMkLst>
        </pc:picChg>
        <pc:picChg chg="add mod">
          <ac:chgData name="Mukund Sutrave" userId="efe81d1a77754d43" providerId="LiveId" clId="{121C8B93-C1D1-4A5E-AACE-2DBD11B7DC6F}" dt="2023-05-25T05:50:38.366" v="52" actId="14100"/>
          <ac:picMkLst>
            <pc:docMk/>
            <pc:sldMk cId="2799142379" sldId="261"/>
            <ac:picMk id="7" creationId="{0677FC4E-C23D-1A6D-2431-F1C2664945DF}"/>
          </ac:picMkLst>
        </pc:picChg>
        <pc:picChg chg="add mod">
          <ac:chgData name="Mukund Sutrave" userId="efe81d1a77754d43" providerId="LiveId" clId="{121C8B93-C1D1-4A5E-AACE-2DBD11B7DC6F}" dt="2023-05-25T05:51:06.609" v="58" actId="1076"/>
          <ac:picMkLst>
            <pc:docMk/>
            <pc:sldMk cId="2799142379" sldId="261"/>
            <ac:picMk id="9" creationId="{7E83B3AA-A5B1-4D18-B8F5-AAFEF0ACACDF}"/>
          </ac:picMkLst>
        </pc:picChg>
        <pc:picChg chg="add mod">
          <ac:chgData name="Mukund Sutrave" userId="efe81d1a77754d43" providerId="LiveId" clId="{121C8B93-C1D1-4A5E-AACE-2DBD11B7DC6F}" dt="2023-05-25T05:51:23.209" v="64" actId="14100"/>
          <ac:picMkLst>
            <pc:docMk/>
            <pc:sldMk cId="2799142379" sldId="261"/>
            <ac:picMk id="11" creationId="{24F1FFC4-89DE-125F-F9FC-D15A8EF9F654}"/>
          </ac:picMkLst>
        </pc:picChg>
        <pc:picChg chg="add mod">
          <ac:chgData name="Mukund Sutrave" userId="efe81d1a77754d43" providerId="LiveId" clId="{121C8B93-C1D1-4A5E-AACE-2DBD11B7DC6F}" dt="2023-05-25T05:51:42.364" v="70" actId="1076"/>
          <ac:picMkLst>
            <pc:docMk/>
            <pc:sldMk cId="2799142379" sldId="261"/>
            <ac:picMk id="13" creationId="{52070AB4-E711-46A9-4292-50989C29A1C3}"/>
          </ac:picMkLst>
        </pc:picChg>
        <pc:picChg chg="add mod">
          <ac:chgData name="Mukund Sutrave" userId="efe81d1a77754d43" providerId="LiveId" clId="{121C8B93-C1D1-4A5E-AACE-2DBD11B7DC6F}" dt="2023-05-25T05:53:37.095" v="79" actId="1076"/>
          <ac:picMkLst>
            <pc:docMk/>
            <pc:sldMk cId="2799142379" sldId="261"/>
            <ac:picMk id="15" creationId="{ECFD1339-9B7F-6790-6459-3BE1D9C8D1C0}"/>
          </ac:picMkLst>
        </pc:picChg>
        <pc:cxnChg chg="add">
          <ac:chgData name="Mukund Sutrave" userId="efe81d1a77754d43" providerId="LiveId" clId="{121C8B93-C1D1-4A5E-AACE-2DBD11B7DC6F}" dt="2023-05-25T05:53:45.652" v="80" actId="11529"/>
          <ac:cxnSpMkLst>
            <pc:docMk/>
            <pc:sldMk cId="2799142379" sldId="261"/>
            <ac:cxnSpMk id="17" creationId="{B25FE9B8-5F2A-A1E0-0743-743B9C91DABB}"/>
          </ac:cxnSpMkLst>
        </pc:cxnChg>
        <pc:cxnChg chg="add">
          <ac:chgData name="Mukund Sutrave" userId="efe81d1a77754d43" providerId="LiveId" clId="{121C8B93-C1D1-4A5E-AACE-2DBD11B7DC6F}" dt="2023-05-25T05:53:51.572" v="81" actId="11529"/>
          <ac:cxnSpMkLst>
            <pc:docMk/>
            <pc:sldMk cId="2799142379" sldId="261"/>
            <ac:cxnSpMk id="19" creationId="{E61FDF7B-4374-A719-6ED1-5A0E86630BC5}"/>
          </ac:cxnSpMkLst>
        </pc:cxnChg>
        <pc:cxnChg chg="add">
          <ac:chgData name="Mukund Sutrave" userId="efe81d1a77754d43" providerId="LiveId" clId="{121C8B93-C1D1-4A5E-AACE-2DBD11B7DC6F}" dt="2023-05-25T05:54:02.891" v="82" actId="11529"/>
          <ac:cxnSpMkLst>
            <pc:docMk/>
            <pc:sldMk cId="2799142379" sldId="261"/>
            <ac:cxnSpMk id="21" creationId="{E85C70BE-C40F-63EF-11CB-6B1400C30EDD}"/>
          </ac:cxnSpMkLst>
        </pc:cxnChg>
        <pc:cxnChg chg="add">
          <ac:chgData name="Mukund Sutrave" userId="efe81d1a77754d43" providerId="LiveId" clId="{121C8B93-C1D1-4A5E-AACE-2DBD11B7DC6F}" dt="2023-05-25T05:54:08.278" v="83" actId="11529"/>
          <ac:cxnSpMkLst>
            <pc:docMk/>
            <pc:sldMk cId="2799142379" sldId="261"/>
            <ac:cxnSpMk id="23" creationId="{643455DC-0EE4-C4F9-DC94-DAF85ADBB0A3}"/>
          </ac:cxnSpMkLst>
        </pc:cxnChg>
        <pc:cxnChg chg="add">
          <ac:chgData name="Mukund Sutrave" userId="efe81d1a77754d43" providerId="LiveId" clId="{121C8B93-C1D1-4A5E-AACE-2DBD11B7DC6F}" dt="2023-05-25T05:54:14.184" v="84" actId="11529"/>
          <ac:cxnSpMkLst>
            <pc:docMk/>
            <pc:sldMk cId="2799142379" sldId="261"/>
            <ac:cxnSpMk id="25" creationId="{DEEFC686-0F43-CC0C-B3D9-F6AAECFADF44}"/>
          </ac:cxnSpMkLst>
        </pc:cxnChg>
      </pc:sldChg>
      <pc:sldChg chg="addSp delSp modSp new mod">
        <pc:chgData name="Mukund Sutrave" userId="efe81d1a77754d43" providerId="LiveId" clId="{121C8B93-C1D1-4A5E-AACE-2DBD11B7DC6F}" dt="2023-05-29T09:15:18.778" v="4595" actId="21"/>
        <pc:sldMkLst>
          <pc:docMk/>
          <pc:sldMk cId="2751109136" sldId="262"/>
        </pc:sldMkLst>
        <pc:spChg chg="del">
          <ac:chgData name="Mukund Sutrave" userId="efe81d1a77754d43" providerId="LiveId" clId="{121C8B93-C1D1-4A5E-AACE-2DBD11B7DC6F}" dt="2023-05-29T02:56:56.206" v="2441" actId="478"/>
          <ac:spMkLst>
            <pc:docMk/>
            <pc:sldMk cId="2751109136" sldId="262"/>
            <ac:spMk id="2" creationId="{4FD461C0-2637-548F-39AB-D235C6D8D320}"/>
          </ac:spMkLst>
        </pc:spChg>
        <pc:spChg chg="del">
          <ac:chgData name="Mukund Sutrave" userId="efe81d1a77754d43" providerId="LiveId" clId="{121C8B93-C1D1-4A5E-AACE-2DBD11B7DC6F}" dt="2023-05-29T02:56:56.206" v="2441" actId="478"/>
          <ac:spMkLst>
            <pc:docMk/>
            <pc:sldMk cId="2751109136" sldId="262"/>
            <ac:spMk id="3" creationId="{790C00F9-C9E2-5CC2-8500-C9AC1E2FAC1B}"/>
          </ac:spMkLst>
        </pc:spChg>
        <pc:spChg chg="add mod">
          <ac:chgData name="Mukund Sutrave" userId="efe81d1a77754d43" providerId="LiveId" clId="{121C8B93-C1D1-4A5E-AACE-2DBD11B7DC6F}" dt="2023-05-29T03:14:14.880" v="3023" actId="20577"/>
          <ac:spMkLst>
            <pc:docMk/>
            <pc:sldMk cId="2751109136" sldId="262"/>
            <ac:spMk id="5" creationId="{7104E179-653D-6759-2E3F-3166B11DA43A}"/>
          </ac:spMkLst>
        </pc:spChg>
        <pc:spChg chg="add mod">
          <ac:chgData name="Mukund Sutrave" userId="efe81d1a77754d43" providerId="LiveId" clId="{121C8B93-C1D1-4A5E-AACE-2DBD11B7DC6F}" dt="2023-05-29T07:16:38.658" v="3882" actId="1076"/>
          <ac:spMkLst>
            <pc:docMk/>
            <pc:sldMk cId="2751109136" sldId="262"/>
            <ac:spMk id="10" creationId="{82BCC79A-C285-C611-4898-84725F9564D0}"/>
          </ac:spMkLst>
        </pc:spChg>
        <pc:spChg chg="add del mod">
          <ac:chgData name="Mukund Sutrave" userId="efe81d1a77754d43" providerId="LiveId" clId="{121C8B93-C1D1-4A5E-AACE-2DBD11B7DC6F}" dt="2023-05-29T03:23:48.570" v="3629" actId="478"/>
          <ac:spMkLst>
            <pc:docMk/>
            <pc:sldMk cId="2751109136" sldId="262"/>
            <ac:spMk id="29" creationId="{61F2072D-7670-567B-98CC-F8868ED93C84}"/>
          </ac:spMkLst>
        </pc:spChg>
        <pc:spChg chg="add del mod">
          <ac:chgData name="Mukund Sutrave" userId="efe81d1a77754d43" providerId="LiveId" clId="{121C8B93-C1D1-4A5E-AACE-2DBD11B7DC6F}" dt="2023-05-29T03:24:15.232" v="3699" actId="478"/>
          <ac:spMkLst>
            <pc:docMk/>
            <pc:sldMk cId="2751109136" sldId="262"/>
            <ac:spMk id="30" creationId="{D1B86760-100F-7CA2-790A-80D7F6CE58B8}"/>
          </ac:spMkLst>
        </pc:spChg>
        <pc:spChg chg="add del mod">
          <ac:chgData name="Mukund Sutrave" userId="efe81d1a77754d43" providerId="LiveId" clId="{121C8B93-C1D1-4A5E-AACE-2DBD11B7DC6F}" dt="2023-05-29T03:24:15.232" v="3699" actId="478"/>
          <ac:spMkLst>
            <pc:docMk/>
            <pc:sldMk cId="2751109136" sldId="262"/>
            <ac:spMk id="31" creationId="{91B0443C-00AD-C2C9-6A94-17E68E0656CB}"/>
          </ac:spMkLst>
        </pc:spChg>
        <pc:spChg chg="add del mod">
          <ac:chgData name="Mukund Sutrave" userId="efe81d1a77754d43" providerId="LiveId" clId="{121C8B93-C1D1-4A5E-AACE-2DBD11B7DC6F}" dt="2023-05-29T07:15:00.116" v="3870" actId="478"/>
          <ac:spMkLst>
            <pc:docMk/>
            <pc:sldMk cId="2751109136" sldId="262"/>
            <ac:spMk id="32" creationId="{8FDACE15-32BD-0DDA-4AE9-34C0B60E40E3}"/>
          </ac:spMkLst>
        </pc:spChg>
        <pc:spChg chg="add del mod">
          <ac:chgData name="Mukund Sutrave" userId="efe81d1a77754d43" providerId="LiveId" clId="{121C8B93-C1D1-4A5E-AACE-2DBD11B7DC6F}" dt="2023-05-29T07:15:03.544" v="3872"/>
          <ac:spMkLst>
            <pc:docMk/>
            <pc:sldMk cId="2751109136" sldId="262"/>
            <ac:spMk id="34" creationId="{0BBF5467-C0F0-3606-E885-C7B49260D955}"/>
          </ac:spMkLst>
        </pc:spChg>
        <pc:spChg chg="add del mod">
          <ac:chgData name="Mukund Sutrave" userId="efe81d1a77754d43" providerId="LiveId" clId="{121C8B93-C1D1-4A5E-AACE-2DBD11B7DC6F}" dt="2023-05-29T07:15:03.544" v="3872"/>
          <ac:spMkLst>
            <pc:docMk/>
            <pc:sldMk cId="2751109136" sldId="262"/>
            <ac:spMk id="35" creationId="{B27380B3-E632-6B95-211B-096A09BDFAFF}"/>
          </ac:spMkLst>
        </pc:spChg>
        <pc:spChg chg="add del mod">
          <ac:chgData name="Mukund Sutrave" userId="efe81d1a77754d43" providerId="LiveId" clId="{121C8B93-C1D1-4A5E-AACE-2DBD11B7DC6F}" dt="2023-05-29T07:15:03.544" v="3872"/>
          <ac:spMkLst>
            <pc:docMk/>
            <pc:sldMk cId="2751109136" sldId="262"/>
            <ac:spMk id="36" creationId="{3AD3FEA3-ADAF-E380-21C9-A3B95B2534EC}"/>
          </ac:spMkLst>
        </pc:spChg>
        <pc:spChg chg="add del mod">
          <ac:chgData name="Mukund Sutrave" userId="efe81d1a77754d43" providerId="LiveId" clId="{121C8B93-C1D1-4A5E-AACE-2DBD11B7DC6F}" dt="2023-05-29T07:15:03.544" v="3872"/>
          <ac:spMkLst>
            <pc:docMk/>
            <pc:sldMk cId="2751109136" sldId="262"/>
            <ac:spMk id="37" creationId="{526EFAE6-2622-8817-DC06-1257B9C38C51}"/>
          </ac:spMkLst>
        </pc:spChg>
        <pc:spChg chg="add del mod">
          <ac:chgData name="Mukund Sutrave" userId="efe81d1a77754d43" providerId="LiveId" clId="{121C8B93-C1D1-4A5E-AACE-2DBD11B7DC6F}" dt="2023-05-29T07:15:03.544" v="3872"/>
          <ac:spMkLst>
            <pc:docMk/>
            <pc:sldMk cId="2751109136" sldId="262"/>
            <ac:spMk id="38" creationId="{367E9FCF-56C3-44CB-E2BF-257630F88569}"/>
          </ac:spMkLst>
        </pc:spChg>
        <pc:spChg chg="add del mod">
          <ac:chgData name="Mukund Sutrave" userId="efe81d1a77754d43" providerId="LiveId" clId="{121C8B93-C1D1-4A5E-AACE-2DBD11B7DC6F}" dt="2023-05-29T07:15:03.544" v="3872"/>
          <ac:spMkLst>
            <pc:docMk/>
            <pc:sldMk cId="2751109136" sldId="262"/>
            <ac:spMk id="39" creationId="{9141F96C-2A07-FBE8-9624-D288B86B2A89}"/>
          </ac:spMkLst>
        </pc:spChg>
        <pc:spChg chg="add del mod">
          <ac:chgData name="Mukund Sutrave" userId="efe81d1a77754d43" providerId="LiveId" clId="{121C8B93-C1D1-4A5E-AACE-2DBD11B7DC6F}" dt="2023-05-29T07:15:03.544" v="3872"/>
          <ac:spMkLst>
            <pc:docMk/>
            <pc:sldMk cId="2751109136" sldId="262"/>
            <ac:spMk id="40" creationId="{370C0233-F848-D1DE-5A3A-33E1C5F79FCB}"/>
          </ac:spMkLst>
        </pc:spChg>
        <pc:spChg chg="add del mod">
          <ac:chgData name="Mukund Sutrave" userId="efe81d1a77754d43" providerId="LiveId" clId="{121C8B93-C1D1-4A5E-AACE-2DBD11B7DC6F}" dt="2023-05-29T07:15:03.544" v="3872"/>
          <ac:spMkLst>
            <pc:docMk/>
            <pc:sldMk cId="2751109136" sldId="262"/>
            <ac:spMk id="41" creationId="{AEF17C99-D704-F260-2F24-A09650CECAB9}"/>
          </ac:spMkLst>
        </pc:spChg>
        <pc:spChg chg="add del mod">
          <ac:chgData name="Mukund Sutrave" userId="efe81d1a77754d43" providerId="LiveId" clId="{121C8B93-C1D1-4A5E-AACE-2DBD11B7DC6F}" dt="2023-05-29T07:15:03.544" v="3872"/>
          <ac:spMkLst>
            <pc:docMk/>
            <pc:sldMk cId="2751109136" sldId="262"/>
            <ac:spMk id="42" creationId="{B93A6F09-80C6-A678-17D3-BEFD94257815}"/>
          </ac:spMkLst>
        </pc:spChg>
        <pc:spChg chg="add del mod">
          <ac:chgData name="Mukund Sutrave" userId="efe81d1a77754d43" providerId="LiveId" clId="{121C8B93-C1D1-4A5E-AACE-2DBD11B7DC6F}" dt="2023-05-29T07:15:03.544" v="3872"/>
          <ac:spMkLst>
            <pc:docMk/>
            <pc:sldMk cId="2751109136" sldId="262"/>
            <ac:spMk id="43" creationId="{E099A4F8-8F30-2906-90F3-41F890C496B4}"/>
          </ac:spMkLst>
        </pc:spChg>
        <pc:spChg chg="add del mod">
          <ac:chgData name="Mukund Sutrave" userId="efe81d1a77754d43" providerId="LiveId" clId="{121C8B93-C1D1-4A5E-AACE-2DBD11B7DC6F}" dt="2023-05-29T07:15:03.544" v="3872"/>
          <ac:spMkLst>
            <pc:docMk/>
            <pc:sldMk cId="2751109136" sldId="262"/>
            <ac:spMk id="44" creationId="{DED07621-5CDE-DAC4-9052-25A636FD2741}"/>
          </ac:spMkLst>
        </pc:spChg>
        <pc:spChg chg="add del mod">
          <ac:chgData name="Mukund Sutrave" userId="efe81d1a77754d43" providerId="LiveId" clId="{121C8B93-C1D1-4A5E-AACE-2DBD11B7DC6F}" dt="2023-05-29T07:15:03.544" v="3872"/>
          <ac:spMkLst>
            <pc:docMk/>
            <pc:sldMk cId="2751109136" sldId="262"/>
            <ac:spMk id="45" creationId="{3B29B137-D567-DFBC-CDA7-5A77B1077435}"/>
          </ac:spMkLst>
        </pc:spChg>
        <pc:spChg chg="add del mod">
          <ac:chgData name="Mukund Sutrave" userId="efe81d1a77754d43" providerId="LiveId" clId="{121C8B93-C1D1-4A5E-AACE-2DBD11B7DC6F}" dt="2023-05-29T07:15:03.544" v="3872"/>
          <ac:spMkLst>
            <pc:docMk/>
            <pc:sldMk cId="2751109136" sldId="262"/>
            <ac:spMk id="46" creationId="{3F355FBD-975A-F604-FF97-430BA1FED7D7}"/>
          </ac:spMkLst>
        </pc:spChg>
        <pc:spChg chg="add del mod">
          <ac:chgData name="Mukund Sutrave" userId="efe81d1a77754d43" providerId="LiveId" clId="{121C8B93-C1D1-4A5E-AACE-2DBD11B7DC6F}" dt="2023-05-29T07:15:03.544" v="3872"/>
          <ac:spMkLst>
            <pc:docMk/>
            <pc:sldMk cId="2751109136" sldId="262"/>
            <ac:spMk id="47" creationId="{4A706F79-CE30-CCC2-D31E-E8CB4FB548E8}"/>
          </ac:spMkLst>
        </pc:spChg>
        <pc:spChg chg="add del mod">
          <ac:chgData name="Mukund Sutrave" userId="efe81d1a77754d43" providerId="LiveId" clId="{121C8B93-C1D1-4A5E-AACE-2DBD11B7DC6F}" dt="2023-05-29T07:15:03.544" v="3872"/>
          <ac:spMkLst>
            <pc:docMk/>
            <pc:sldMk cId="2751109136" sldId="262"/>
            <ac:spMk id="48" creationId="{4B138E5D-B032-068F-AE41-6A59BCB882F0}"/>
          </ac:spMkLst>
        </pc:spChg>
        <pc:spChg chg="add del mod">
          <ac:chgData name="Mukund Sutrave" userId="efe81d1a77754d43" providerId="LiveId" clId="{121C8B93-C1D1-4A5E-AACE-2DBD11B7DC6F}" dt="2023-05-29T07:15:03.544" v="3872"/>
          <ac:spMkLst>
            <pc:docMk/>
            <pc:sldMk cId="2751109136" sldId="262"/>
            <ac:spMk id="49" creationId="{DE5553FC-5F90-70BE-2AC2-82FE8FE260B0}"/>
          </ac:spMkLst>
        </pc:spChg>
        <pc:spChg chg="add del mod">
          <ac:chgData name="Mukund Sutrave" userId="efe81d1a77754d43" providerId="LiveId" clId="{121C8B93-C1D1-4A5E-AACE-2DBD11B7DC6F}" dt="2023-05-29T07:15:03.544" v="3872"/>
          <ac:spMkLst>
            <pc:docMk/>
            <pc:sldMk cId="2751109136" sldId="262"/>
            <ac:spMk id="50" creationId="{BC9A5DB7-CFA7-6B4C-F3B2-9FCAF54B70DA}"/>
          </ac:spMkLst>
        </pc:spChg>
        <pc:spChg chg="add del mod">
          <ac:chgData name="Mukund Sutrave" userId="efe81d1a77754d43" providerId="LiveId" clId="{121C8B93-C1D1-4A5E-AACE-2DBD11B7DC6F}" dt="2023-05-29T07:15:03.544" v="3872"/>
          <ac:spMkLst>
            <pc:docMk/>
            <pc:sldMk cId="2751109136" sldId="262"/>
            <ac:spMk id="51" creationId="{26689F6F-A286-1F81-00F6-581E7A522F98}"/>
          </ac:spMkLst>
        </pc:spChg>
        <pc:spChg chg="add del mod">
          <ac:chgData name="Mukund Sutrave" userId="efe81d1a77754d43" providerId="LiveId" clId="{121C8B93-C1D1-4A5E-AACE-2DBD11B7DC6F}" dt="2023-05-29T07:15:03.544" v="3872"/>
          <ac:spMkLst>
            <pc:docMk/>
            <pc:sldMk cId="2751109136" sldId="262"/>
            <ac:spMk id="52" creationId="{ACC48038-43D9-5223-3C1F-EB66B9494A94}"/>
          </ac:spMkLst>
        </pc:spChg>
        <pc:spChg chg="add del mod">
          <ac:chgData name="Mukund Sutrave" userId="efe81d1a77754d43" providerId="LiveId" clId="{121C8B93-C1D1-4A5E-AACE-2DBD11B7DC6F}" dt="2023-05-29T07:15:03.544" v="3872"/>
          <ac:spMkLst>
            <pc:docMk/>
            <pc:sldMk cId="2751109136" sldId="262"/>
            <ac:spMk id="53" creationId="{BF25E088-A0BF-CEA0-13EC-A4BE75D6F910}"/>
          </ac:spMkLst>
        </pc:spChg>
        <pc:spChg chg="add del mod">
          <ac:chgData name="Mukund Sutrave" userId="efe81d1a77754d43" providerId="LiveId" clId="{121C8B93-C1D1-4A5E-AACE-2DBD11B7DC6F}" dt="2023-05-29T07:15:03.544" v="3872"/>
          <ac:spMkLst>
            <pc:docMk/>
            <pc:sldMk cId="2751109136" sldId="262"/>
            <ac:spMk id="54" creationId="{D135E882-027A-5815-FACC-4ED36690434E}"/>
          </ac:spMkLst>
        </pc:spChg>
        <pc:spChg chg="add del mod">
          <ac:chgData name="Mukund Sutrave" userId="efe81d1a77754d43" providerId="LiveId" clId="{121C8B93-C1D1-4A5E-AACE-2DBD11B7DC6F}" dt="2023-05-29T07:15:03.544" v="3872"/>
          <ac:spMkLst>
            <pc:docMk/>
            <pc:sldMk cId="2751109136" sldId="262"/>
            <ac:spMk id="55" creationId="{47321A4C-C8A7-D1A0-9BB3-B128C533F747}"/>
          </ac:spMkLst>
        </pc:spChg>
        <pc:spChg chg="add del mod">
          <ac:chgData name="Mukund Sutrave" userId="efe81d1a77754d43" providerId="LiveId" clId="{121C8B93-C1D1-4A5E-AACE-2DBD11B7DC6F}" dt="2023-05-29T07:15:03.544" v="3872"/>
          <ac:spMkLst>
            <pc:docMk/>
            <pc:sldMk cId="2751109136" sldId="262"/>
            <ac:spMk id="56" creationId="{7585C8DF-CE2E-4FC9-A595-4820D8A79BD7}"/>
          </ac:spMkLst>
        </pc:spChg>
        <pc:spChg chg="add del mod">
          <ac:chgData name="Mukund Sutrave" userId="efe81d1a77754d43" providerId="LiveId" clId="{121C8B93-C1D1-4A5E-AACE-2DBD11B7DC6F}" dt="2023-05-29T07:15:03.544" v="3872"/>
          <ac:spMkLst>
            <pc:docMk/>
            <pc:sldMk cId="2751109136" sldId="262"/>
            <ac:spMk id="57" creationId="{CC468D1D-4667-2AFB-E0D7-0AFDFC86BEFD}"/>
          </ac:spMkLst>
        </pc:spChg>
        <pc:spChg chg="add del mod">
          <ac:chgData name="Mukund Sutrave" userId="efe81d1a77754d43" providerId="LiveId" clId="{121C8B93-C1D1-4A5E-AACE-2DBD11B7DC6F}" dt="2023-05-29T07:15:03.544" v="3872"/>
          <ac:spMkLst>
            <pc:docMk/>
            <pc:sldMk cId="2751109136" sldId="262"/>
            <ac:spMk id="58" creationId="{AE959A69-83B8-39DB-760F-ECA79DC2A677}"/>
          </ac:spMkLst>
        </pc:spChg>
        <pc:spChg chg="add del mod">
          <ac:chgData name="Mukund Sutrave" userId="efe81d1a77754d43" providerId="LiveId" clId="{121C8B93-C1D1-4A5E-AACE-2DBD11B7DC6F}" dt="2023-05-29T07:15:03.544" v="3872"/>
          <ac:spMkLst>
            <pc:docMk/>
            <pc:sldMk cId="2751109136" sldId="262"/>
            <ac:spMk id="59" creationId="{FDB08C03-ECD6-6446-B31F-943DE91DBB41}"/>
          </ac:spMkLst>
        </pc:spChg>
        <pc:spChg chg="add del mod">
          <ac:chgData name="Mukund Sutrave" userId="efe81d1a77754d43" providerId="LiveId" clId="{121C8B93-C1D1-4A5E-AACE-2DBD11B7DC6F}" dt="2023-05-29T07:15:03.544" v="3872"/>
          <ac:spMkLst>
            <pc:docMk/>
            <pc:sldMk cId="2751109136" sldId="262"/>
            <ac:spMk id="60" creationId="{E6806FE5-D8C3-9AF1-2E16-CBCDDEC08C41}"/>
          </ac:spMkLst>
        </pc:spChg>
        <pc:spChg chg="add del mod">
          <ac:chgData name="Mukund Sutrave" userId="efe81d1a77754d43" providerId="LiveId" clId="{121C8B93-C1D1-4A5E-AACE-2DBD11B7DC6F}" dt="2023-05-29T07:15:18.482" v="3877"/>
          <ac:spMkLst>
            <pc:docMk/>
            <pc:sldMk cId="2751109136" sldId="262"/>
            <ac:spMk id="62" creationId="{CA02AC83-1E50-B9C6-A4FC-83AE15B38724}"/>
          </ac:spMkLst>
        </pc:spChg>
        <pc:spChg chg="add del mod">
          <ac:chgData name="Mukund Sutrave" userId="efe81d1a77754d43" providerId="LiveId" clId="{121C8B93-C1D1-4A5E-AACE-2DBD11B7DC6F}" dt="2023-05-29T07:15:18.482" v="3877"/>
          <ac:spMkLst>
            <pc:docMk/>
            <pc:sldMk cId="2751109136" sldId="262"/>
            <ac:spMk id="63" creationId="{C2979435-6FC2-F033-43A6-0F8C60AF93BC}"/>
          </ac:spMkLst>
        </pc:spChg>
        <pc:spChg chg="add del mod">
          <ac:chgData name="Mukund Sutrave" userId="efe81d1a77754d43" providerId="LiveId" clId="{121C8B93-C1D1-4A5E-AACE-2DBD11B7DC6F}" dt="2023-05-29T07:15:18.482" v="3877"/>
          <ac:spMkLst>
            <pc:docMk/>
            <pc:sldMk cId="2751109136" sldId="262"/>
            <ac:spMk id="1024" creationId="{99FC253C-2568-692A-9595-755CC103C62A}"/>
          </ac:spMkLst>
        </pc:spChg>
        <pc:spChg chg="add del mod">
          <ac:chgData name="Mukund Sutrave" userId="efe81d1a77754d43" providerId="LiveId" clId="{121C8B93-C1D1-4A5E-AACE-2DBD11B7DC6F}" dt="2023-05-29T07:15:18.482" v="3877"/>
          <ac:spMkLst>
            <pc:docMk/>
            <pc:sldMk cId="2751109136" sldId="262"/>
            <ac:spMk id="1025" creationId="{C79E0944-516A-ECFD-C64F-90673CD0E6E3}"/>
          </ac:spMkLst>
        </pc:spChg>
        <pc:spChg chg="add del mod">
          <ac:chgData name="Mukund Sutrave" userId="efe81d1a77754d43" providerId="LiveId" clId="{121C8B93-C1D1-4A5E-AACE-2DBD11B7DC6F}" dt="2023-05-29T07:15:18.482" v="3877"/>
          <ac:spMkLst>
            <pc:docMk/>
            <pc:sldMk cId="2751109136" sldId="262"/>
            <ac:spMk id="1027" creationId="{973BACEC-0F67-A655-4579-5722DB9D1F63}"/>
          </ac:spMkLst>
        </pc:spChg>
        <pc:spChg chg="add del mod">
          <ac:chgData name="Mukund Sutrave" userId="efe81d1a77754d43" providerId="LiveId" clId="{121C8B93-C1D1-4A5E-AACE-2DBD11B7DC6F}" dt="2023-05-29T07:15:18.482" v="3877"/>
          <ac:spMkLst>
            <pc:docMk/>
            <pc:sldMk cId="2751109136" sldId="262"/>
            <ac:spMk id="1029" creationId="{BD555466-7025-4D1F-032F-F9D0EB439C16}"/>
          </ac:spMkLst>
        </pc:spChg>
        <pc:spChg chg="add del mod">
          <ac:chgData name="Mukund Sutrave" userId="efe81d1a77754d43" providerId="LiveId" clId="{121C8B93-C1D1-4A5E-AACE-2DBD11B7DC6F}" dt="2023-05-29T07:15:18.482" v="3877"/>
          <ac:spMkLst>
            <pc:docMk/>
            <pc:sldMk cId="2751109136" sldId="262"/>
            <ac:spMk id="1030" creationId="{A940748F-19CB-BA64-C5DE-1B793CBD247A}"/>
          </ac:spMkLst>
        </pc:spChg>
        <pc:spChg chg="add del mod">
          <ac:chgData name="Mukund Sutrave" userId="efe81d1a77754d43" providerId="LiveId" clId="{121C8B93-C1D1-4A5E-AACE-2DBD11B7DC6F}" dt="2023-05-29T07:15:18.482" v="3877"/>
          <ac:spMkLst>
            <pc:docMk/>
            <pc:sldMk cId="2751109136" sldId="262"/>
            <ac:spMk id="1031" creationId="{726B54EA-D299-6560-2713-C8600FE63B90}"/>
          </ac:spMkLst>
        </pc:spChg>
        <pc:spChg chg="add del mod">
          <ac:chgData name="Mukund Sutrave" userId="efe81d1a77754d43" providerId="LiveId" clId="{121C8B93-C1D1-4A5E-AACE-2DBD11B7DC6F}" dt="2023-05-29T07:15:18.482" v="3877"/>
          <ac:spMkLst>
            <pc:docMk/>
            <pc:sldMk cId="2751109136" sldId="262"/>
            <ac:spMk id="1032" creationId="{C4605DA8-5C3B-C16A-8D95-BD4A18B9B9B0}"/>
          </ac:spMkLst>
        </pc:spChg>
        <pc:spChg chg="add del mod">
          <ac:chgData name="Mukund Sutrave" userId="efe81d1a77754d43" providerId="LiveId" clId="{121C8B93-C1D1-4A5E-AACE-2DBD11B7DC6F}" dt="2023-05-29T07:15:18.482" v="3877"/>
          <ac:spMkLst>
            <pc:docMk/>
            <pc:sldMk cId="2751109136" sldId="262"/>
            <ac:spMk id="1033" creationId="{94ABDE03-7A2E-7904-E175-4B4A1177296D}"/>
          </ac:spMkLst>
        </pc:spChg>
        <pc:spChg chg="add del mod">
          <ac:chgData name="Mukund Sutrave" userId="efe81d1a77754d43" providerId="LiveId" clId="{121C8B93-C1D1-4A5E-AACE-2DBD11B7DC6F}" dt="2023-05-29T07:15:18.482" v="3877"/>
          <ac:spMkLst>
            <pc:docMk/>
            <pc:sldMk cId="2751109136" sldId="262"/>
            <ac:spMk id="1034" creationId="{296C1D7A-3A89-E35D-7449-32220A020CFB}"/>
          </ac:spMkLst>
        </pc:spChg>
        <pc:spChg chg="add del mod">
          <ac:chgData name="Mukund Sutrave" userId="efe81d1a77754d43" providerId="LiveId" clId="{121C8B93-C1D1-4A5E-AACE-2DBD11B7DC6F}" dt="2023-05-29T07:15:18.482" v="3877"/>
          <ac:spMkLst>
            <pc:docMk/>
            <pc:sldMk cId="2751109136" sldId="262"/>
            <ac:spMk id="1035" creationId="{A7381AE2-E32C-8EF4-4E04-192A3EE32FB5}"/>
          </ac:spMkLst>
        </pc:spChg>
        <pc:spChg chg="add del mod">
          <ac:chgData name="Mukund Sutrave" userId="efe81d1a77754d43" providerId="LiveId" clId="{121C8B93-C1D1-4A5E-AACE-2DBD11B7DC6F}" dt="2023-05-29T07:15:18.482" v="3877"/>
          <ac:spMkLst>
            <pc:docMk/>
            <pc:sldMk cId="2751109136" sldId="262"/>
            <ac:spMk id="1036" creationId="{0EFB5C82-292B-4936-809D-55E5171F77B4}"/>
          </ac:spMkLst>
        </pc:spChg>
        <pc:spChg chg="add del mod">
          <ac:chgData name="Mukund Sutrave" userId="efe81d1a77754d43" providerId="LiveId" clId="{121C8B93-C1D1-4A5E-AACE-2DBD11B7DC6F}" dt="2023-05-29T07:15:18.482" v="3877"/>
          <ac:spMkLst>
            <pc:docMk/>
            <pc:sldMk cId="2751109136" sldId="262"/>
            <ac:spMk id="1037" creationId="{EC41ECB0-CFF7-33F6-6FF0-29B9BDB0D2AB}"/>
          </ac:spMkLst>
        </pc:spChg>
        <pc:spChg chg="add del mod">
          <ac:chgData name="Mukund Sutrave" userId="efe81d1a77754d43" providerId="LiveId" clId="{121C8B93-C1D1-4A5E-AACE-2DBD11B7DC6F}" dt="2023-05-29T07:15:18.482" v="3877"/>
          <ac:spMkLst>
            <pc:docMk/>
            <pc:sldMk cId="2751109136" sldId="262"/>
            <ac:spMk id="1038" creationId="{1091F6EE-4363-A14A-481E-A0FD5E6F94B4}"/>
          </ac:spMkLst>
        </pc:spChg>
        <pc:spChg chg="add del mod">
          <ac:chgData name="Mukund Sutrave" userId="efe81d1a77754d43" providerId="LiveId" clId="{121C8B93-C1D1-4A5E-AACE-2DBD11B7DC6F}" dt="2023-05-29T07:15:18.482" v="3877"/>
          <ac:spMkLst>
            <pc:docMk/>
            <pc:sldMk cId="2751109136" sldId="262"/>
            <ac:spMk id="1039" creationId="{87366204-2FB1-BBDC-0245-04988430CCC9}"/>
          </ac:spMkLst>
        </pc:spChg>
        <pc:spChg chg="add del mod">
          <ac:chgData name="Mukund Sutrave" userId="efe81d1a77754d43" providerId="LiveId" clId="{121C8B93-C1D1-4A5E-AACE-2DBD11B7DC6F}" dt="2023-05-29T07:15:18.482" v="3877"/>
          <ac:spMkLst>
            <pc:docMk/>
            <pc:sldMk cId="2751109136" sldId="262"/>
            <ac:spMk id="1040" creationId="{1504FF3F-BE2D-966E-F7CD-64212A258663}"/>
          </ac:spMkLst>
        </pc:spChg>
        <pc:spChg chg="add del mod">
          <ac:chgData name="Mukund Sutrave" userId="efe81d1a77754d43" providerId="LiveId" clId="{121C8B93-C1D1-4A5E-AACE-2DBD11B7DC6F}" dt="2023-05-29T07:15:18.482" v="3877"/>
          <ac:spMkLst>
            <pc:docMk/>
            <pc:sldMk cId="2751109136" sldId="262"/>
            <ac:spMk id="1041" creationId="{402A8F2F-DF7E-7995-2025-DAFBA9B0AF23}"/>
          </ac:spMkLst>
        </pc:spChg>
        <pc:spChg chg="add del mod">
          <ac:chgData name="Mukund Sutrave" userId="efe81d1a77754d43" providerId="LiveId" clId="{121C8B93-C1D1-4A5E-AACE-2DBD11B7DC6F}" dt="2023-05-29T07:15:18.482" v="3877"/>
          <ac:spMkLst>
            <pc:docMk/>
            <pc:sldMk cId="2751109136" sldId="262"/>
            <ac:spMk id="1042" creationId="{48D13273-3318-89C5-3814-419AD676B8EC}"/>
          </ac:spMkLst>
        </pc:spChg>
        <pc:spChg chg="add del mod">
          <ac:chgData name="Mukund Sutrave" userId="efe81d1a77754d43" providerId="LiveId" clId="{121C8B93-C1D1-4A5E-AACE-2DBD11B7DC6F}" dt="2023-05-29T07:15:18.482" v="3877"/>
          <ac:spMkLst>
            <pc:docMk/>
            <pc:sldMk cId="2751109136" sldId="262"/>
            <ac:spMk id="1043" creationId="{D24FC4AC-BE98-C0E3-6F60-58A5E316963E}"/>
          </ac:spMkLst>
        </pc:spChg>
        <pc:spChg chg="add del mod">
          <ac:chgData name="Mukund Sutrave" userId="efe81d1a77754d43" providerId="LiveId" clId="{121C8B93-C1D1-4A5E-AACE-2DBD11B7DC6F}" dt="2023-05-29T07:15:18.482" v="3877"/>
          <ac:spMkLst>
            <pc:docMk/>
            <pc:sldMk cId="2751109136" sldId="262"/>
            <ac:spMk id="1044" creationId="{FA658E53-CA3F-F7D3-8216-C5B4FAC1EA9C}"/>
          </ac:spMkLst>
        </pc:spChg>
        <pc:spChg chg="add del mod">
          <ac:chgData name="Mukund Sutrave" userId="efe81d1a77754d43" providerId="LiveId" clId="{121C8B93-C1D1-4A5E-AACE-2DBD11B7DC6F}" dt="2023-05-29T07:15:18.482" v="3877"/>
          <ac:spMkLst>
            <pc:docMk/>
            <pc:sldMk cId="2751109136" sldId="262"/>
            <ac:spMk id="1045" creationId="{1186EF63-6CDC-2B3D-0CE3-E17162CBE810}"/>
          </ac:spMkLst>
        </pc:spChg>
        <pc:spChg chg="add del mod">
          <ac:chgData name="Mukund Sutrave" userId="efe81d1a77754d43" providerId="LiveId" clId="{121C8B93-C1D1-4A5E-AACE-2DBD11B7DC6F}" dt="2023-05-29T07:15:18.482" v="3877"/>
          <ac:spMkLst>
            <pc:docMk/>
            <pc:sldMk cId="2751109136" sldId="262"/>
            <ac:spMk id="1046" creationId="{AA9AE0A5-476E-EE2B-5604-7F086101DD2D}"/>
          </ac:spMkLst>
        </pc:spChg>
        <pc:spChg chg="add del mod">
          <ac:chgData name="Mukund Sutrave" userId="efe81d1a77754d43" providerId="LiveId" clId="{121C8B93-C1D1-4A5E-AACE-2DBD11B7DC6F}" dt="2023-05-29T07:15:18.482" v="3877"/>
          <ac:spMkLst>
            <pc:docMk/>
            <pc:sldMk cId="2751109136" sldId="262"/>
            <ac:spMk id="1047" creationId="{DA2C488C-0B41-3922-44AC-9B690105EEE7}"/>
          </ac:spMkLst>
        </pc:spChg>
        <pc:spChg chg="add del mod">
          <ac:chgData name="Mukund Sutrave" userId="efe81d1a77754d43" providerId="LiveId" clId="{121C8B93-C1D1-4A5E-AACE-2DBD11B7DC6F}" dt="2023-05-29T07:15:18.482" v="3877"/>
          <ac:spMkLst>
            <pc:docMk/>
            <pc:sldMk cId="2751109136" sldId="262"/>
            <ac:spMk id="1048" creationId="{4361F79C-6D51-6C60-70B4-4EBC4868CB6A}"/>
          </ac:spMkLst>
        </pc:spChg>
        <pc:spChg chg="add del mod">
          <ac:chgData name="Mukund Sutrave" userId="efe81d1a77754d43" providerId="LiveId" clId="{121C8B93-C1D1-4A5E-AACE-2DBD11B7DC6F}" dt="2023-05-29T07:15:18.482" v="3877"/>
          <ac:spMkLst>
            <pc:docMk/>
            <pc:sldMk cId="2751109136" sldId="262"/>
            <ac:spMk id="1049" creationId="{AC70AB36-F87A-C42C-BB01-F3AE06225A05}"/>
          </ac:spMkLst>
        </pc:spChg>
        <pc:spChg chg="add del mod">
          <ac:chgData name="Mukund Sutrave" userId="efe81d1a77754d43" providerId="LiveId" clId="{121C8B93-C1D1-4A5E-AACE-2DBD11B7DC6F}" dt="2023-05-29T07:15:18.482" v="3877"/>
          <ac:spMkLst>
            <pc:docMk/>
            <pc:sldMk cId="2751109136" sldId="262"/>
            <ac:spMk id="1050" creationId="{F5043D56-699D-BC93-70B9-B650A45B0320}"/>
          </ac:spMkLst>
        </pc:spChg>
        <pc:spChg chg="add del mod">
          <ac:chgData name="Mukund Sutrave" userId="efe81d1a77754d43" providerId="LiveId" clId="{121C8B93-C1D1-4A5E-AACE-2DBD11B7DC6F}" dt="2023-05-29T07:15:18.482" v="3877"/>
          <ac:spMkLst>
            <pc:docMk/>
            <pc:sldMk cId="2751109136" sldId="262"/>
            <ac:spMk id="1051" creationId="{E5BD50E4-417A-EE8C-0EE2-0F85CD50CB25}"/>
          </ac:spMkLst>
        </pc:spChg>
        <pc:spChg chg="add del mod">
          <ac:chgData name="Mukund Sutrave" userId="efe81d1a77754d43" providerId="LiveId" clId="{121C8B93-C1D1-4A5E-AACE-2DBD11B7DC6F}" dt="2023-05-29T07:15:18.482" v="3877"/>
          <ac:spMkLst>
            <pc:docMk/>
            <pc:sldMk cId="2751109136" sldId="262"/>
            <ac:spMk id="1052" creationId="{7E02E77D-536D-78DE-6176-64B8BDB68D74}"/>
          </ac:spMkLst>
        </pc:spChg>
        <pc:spChg chg="add del mod">
          <ac:chgData name="Mukund Sutrave" userId="efe81d1a77754d43" providerId="LiveId" clId="{121C8B93-C1D1-4A5E-AACE-2DBD11B7DC6F}" dt="2023-05-29T07:15:18.482" v="3877"/>
          <ac:spMkLst>
            <pc:docMk/>
            <pc:sldMk cId="2751109136" sldId="262"/>
            <ac:spMk id="1053" creationId="{211F9D29-72AF-D720-9BFF-67F2A053A535}"/>
          </ac:spMkLst>
        </pc:spChg>
        <pc:spChg chg="add del mod">
          <ac:chgData name="Mukund Sutrave" userId="efe81d1a77754d43" providerId="LiveId" clId="{121C8B93-C1D1-4A5E-AACE-2DBD11B7DC6F}" dt="2023-05-29T07:15:18.482" v="3877"/>
          <ac:spMkLst>
            <pc:docMk/>
            <pc:sldMk cId="2751109136" sldId="262"/>
            <ac:spMk id="1054" creationId="{4FE21E4E-6E00-1A2E-B534-4273AF5D3720}"/>
          </ac:spMkLst>
        </pc:spChg>
        <pc:spChg chg="add del mod">
          <ac:chgData name="Mukund Sutrave" userId="efe81d1a77754d43" providerId="LiveId" clId="{121C8B93-C1D1-4A5E-AACE-2DBD11B7DC6F}" dt="2023-05-29T07:15:18.482" v="3877"/>
          <ac:spMkLst>
            <pc:docMk/>
            <pc:sldMk cId="2751109136" sldId="262"/>
            <ac:spMk id="1055" creationId="{445201C9-A6B1-98FB-983C-8E6D9A1C63F2}"/>
          </ac:spMkLst>
        </pc:spChg>
        <pc:spChg chg="add del mod">
          <ac:chgData name="Mukund Sutrave" userId="efe81d1a77754d43" providerId="LiveId" clId="{121C8B93-C1D1-4A5E-AACE-2DBD11B7DC6F}" dt="2023-05-29T07:15:18.482" v="3877"/>
          <ac:spMkLst>
            <pc:docMk/>
            <pc:sldMk cId="2751109136" sldId="262"/>
            <ac:spMk id="1056" creationId="{7486A7CE-8FB3-04B6-545C-C46466A8D3AD}"/>
          </ac:spMkLst>
        </pc:spChg>
        <pc:spChg chg="add del mod">
          <ac:chgData name="Mukund Sutrave" userId="efe81d1a77754d43" providerId="LiveId" clId="{121C8B93-C1D1-4A5E-AACE-2DBD11B7DC6F}" dt="2023-05-29T07:15:18.482" v="3877"/>
          <ac:spMkLst>
            <pc:docMk/>
            <pc:sldMk cId="2751109136" sldId="262"/>
            <ac:spMk id="1057" creationId="{EC095066-52A1-59BA-1D0E-B8CF23FD51EC}"/>
          </ac:spMkLst>
        </pc:spChg>
        <pc:spChg chg="add del mod">
          <ac:chgData name="Mukund Sutrave" userId="efe81d1a77754d43" providerId="LiveId" clId="{121C8B93-C1D1-4A5E-AACE-2DBD11B7DC6F}" dt="2023-05-29T07:15:18.482" v="3877"/>
          <ac:spMkLst>
            <pc:docMk/>
            <pc:sldMk cId="2751109136" sldId="262"/>
            <ac:spMk id="1058" creationId="{BD09A047-9E1E-EF94-419D-1FB4937F3C3D}"/>
          </ac:spMkLst>
        </pc:spChg>
        <pc:spChg chg="add del mod">
          <ac:chgData name="Mukund Sutrave" userId="efe81d1a77754d43" providerId="LiveId" clId="{121C8B93-C1D1-4A5E-AACE-2DBD11B7DC6F}" dt="2023-05-29T07:15:18.482" v="3877"/>
          <ac:spMkLst>
            <pc:docMk/>
            <pc:sldMk cId="2751109136" sldId="262"/>
            <ac:spMk id="1059" creationId="{287103E4-999D-42D6-54F2-800E075F542B}"/>
          </ac:spMkLst>
        </pc:spChg>
        <pc:spChg chg="add del mod">
          <ac:chgData name="Mukund Sutrave" userId="efe81d1a77754d43" providerId="LiveId" clId="{121C8B93-C1D1-4A5E-AACE-2DBD11B7DC6F}" dt="2023-05-29T07:15:18.482" v="3877"/>
          <ac:spMkLst>
            <pc:docMk/>
            <pc:sldMk cId="2751109136" sldId="262"/>
            <ac:spMk id="1060" creationId="{C8DDFF56-4F18-0F53-D26F-98FF6FFD6759}"/>
          </ac:spMkLst>
        </pc:spChg>
        <pc:spChg chg="add del mod">
          <ac:chgData name="Mukund Sutrave" userId="efe81d1a77754d43" providerId="LiveId" clId="{121C8B93-C1D1-4A5E-AACE-2DBD11B7DC6F}" dt="2023-05-29T07:15:18.482" v="3877"/>
          <ac:spMkLst>
            <pc:docMk/>
            <pc:sldMk cId="2751109136" sldId="262"/>
            <ac:spMk id="1061" creationId="{7CFFDBB8-C248-86E8-6B77-8A559F1D6543}"/>
          </ac:spMkLst>
        </pc:spChg>
        <pc:spChg chg="add del mod">
          <ac:chgData name="Mukund Sutrave" userId="efe81d1a77754d43" providerId="LiveId" clId="{121C8B93-C1D1-4A5E-AACE-2DBD11B7DC6F}" dt="2023-05-29T07:15:18.482" v="3877"/>
          <ac:spMkLst>
            <pc:docMk/>
            <pc:sldMk cId="2751109136" sldId="262"/>
            <ac:spMk id="1062" creationId="{3DF3C35E-65E7-5C73-6C74-367142DC988B}"/>
          </ac:spMkLst>
        </pc:spChg>
        <pc:spChg chg="add del mod">
          <ac:chgData name="Mukund Sutrave" userId="efe81d1a77754d43" providerId="LiveId" clId="{121C8B93-C1D1-4A5E-AACE-2DBD11B7DC6F}" dt="2023-05-29T07:15:18.482" v="3877"/>
          <ac:spMkLst>
            <pc:docMk/>
            <pc:sldMk cId="2751109136" sldId="262"/>
            <ac:spMk id="1063" creationId="{9096F8F2-B0DB-6452-1310-C046AADF50EC}"/>
          </ac:spMkLst>
        </pc:spChg>
        <pc:spChg chg="add del mod">
          <ac:chgData name="Mukund Sutrave" userId="efe81d1a77754d43" providerId="LiveId" clId="{121C8B93-C1D1-4A5E-AACE-2DBD11B7DC6F}" dt="2023-05-29T07:15:18.482" v="3877"/>
          <ac:spMkLst>
            <pc:docMk/>
            <pc:sldMk cId="2751109136" sldId="262"/>
            <ac:spMk id="1064" creationId="{40D3A5A5-4624-B78C-3A63-F72CA1B32769}"/>
          </ac:spMkLst>
        </pc:spChg>
        <pc:spChg chg="add del mod">
          <ac:chgData name="Mukund Sutrave" userId="efe81d1a77754d43" providerId="LiveId" clId="{121C8B93-C1D1-4A5E-AACE-2DBD11B7DC6F}" dt="2023-05-29T07:15:18.482" v="3877"/>
          <ac:spMkLst>
            <pc:docMk/>
            <pc:sldMk cId="2751109136" sldId="262"/>
            <ac:spMk id="1065" creationId="{7C40A201-5A9C-87F8-D7EA-AB869206C812}"/>
          </ac:spMkLst>
        </pc:spChg>
        <pc:spChg chg="add del mod">
          <ac:chgData name="Mukund Sutrave" userId="efe81d1a77754d43" providerId="LiveId" clId="{121C8B93-C1D1-4A5E-AACE-2DBD11B7DC6F}" dt="2023-05-29T07:15:18.482" v="3877"/>
          <ac:spMkLst>
            <pc:docMk/>
            <pc:sldMk cId="2751109136" sldId="262"/>
            <ac:spMk id="1066" creationId="{E302A25D-91D7-FB0B-BA52-34C3266CB5D7}"/>
          </ac:spMkLst>
        </pc:spChg>
        <pc:spChg chg="add del mod">
          <ac:chgData name="Mukund Sutrave" userId="efe81d1a77754d43" providerId="LiveId" clId="{121C8B93-C1D1-4A5E-AACE-2DBD11B7DC6F}" dt="2023-05-29T07:15:18.482" v="3877"/>
          <ac:spMkLst>
            <pc:docMk/>
            <pc:sldMk cId="2751109136" sldId="262"/>
            <ac:spMk id="1067" creationId="{B41F28EE-4E19-954F-AF86-606CBA128718}"/>
          </ac:spMkLst>
        </pc:spChg>
        <pc:spChg chg="add del mod">
          <ac:chgData name="Mukund Sutrave" userId="efe81d1a77754d43" providerId="LiveId" clId="{121C8B93-C1D1-4A5E-AACE-2DBD11B7DC6F}" dt="2023-05-29T07:15:18.482" v="3877"/>
          <ac:spMkLst>
            <pc:docMk/>
            <pc:sldMk cId="2751109136" sldId="262"/>
            <ac:spMk id="1068" creationId="{4F57826B-F5D3-B888-39A9-4316058A29CA}"/>
          </ac:spMkLst>
        </pc:spChg>
        <pc:spChg chg="add del mod">
          <ac:chgData name="Mukund Sutrave" userId="efe81d1a77754d43" providerId="LiveId" clId="{121C8B93-C1D1-4A5E-AACE-2DBD11B7DC6F}" dt="2023-05-29T07:15:18.482" v="3877"/>
          <ac:spMkLst>
            <pc:docMk/>
            <pc:sldMk cId="2751109136" sldId="262"/>
            <ac:spMk id="1069" creationId="{881570BE-390A-480C-7FD0-197F728D9114}"/>
          </ac:spMkLst>
        </pc:spChg>
        <pc:spChg chg="add del mod">
          <ac:chgData name="Mukund Sutrave" userId="efe81d1a77754d43" providerId="LiveId" clId="{121C8B93-C1D1-4A5E-AACE-2DBD11B7DC6F}" dt="2023-05-29T07:15:18.482" v="3877"/>
          <ac:spMkLst>
            <pc:docMk/>
            <pc:sldMk cId="2751109136" sldId="262"/>
            <ac:spMk id="1070" creationId="{92FD83BC-C3A6-F471-9D9B-35F3AD00457F}"/>
          </ac:spMkLst>
        </pc:spChg>
        <pc:spChg chg="add del mod">
          <ac:chgData name="Mukund Sutrave" userId="efe81d1a77754d43" providerId="LiveId" clId="{121C8B93-C1D1-4A5E-AACE-2DBD11B7DC6F}" dt="2023-05-29T07:15:18.482" v="3877"/>
          <ac:spMkLst>
            <pc:docMk/>
            <pc:sldMk cId="2751109136" sldId="262"/>
            <ac:spMk id="1071" creationId="{E4BCD1FC-3066-23A5-B5F6-3976B8CC20E6}"/>
          </ac:spMkLst>
        </pc:spChg>
        <pc:spChg chg="add mod">
          <ac:chgData name="Mukund Sutrave" userId="efe81d1a77754d43" providerId="LiveId" clId="{121C8B93-C1D1-4A5E-AACE-2DBD11B7DC6F}" dt="2023-05-29T07:17:19.584" v="3918" actId="1076"/>
          <ac:spMkLst>
            <pc:docMk/>
            <pc:sldMk cId="2751109136" sldId="262"/>
            <ac:spMk id="1076" creationId="{78A97F54-F489-A9D0-3578-11367918B850}"/>
          </ac:spMkLst>
        </pc:spChg>
        <pc:graphicFrameChg chg="add del mod modGraphic">
          <ac:chgData name="Mukund Sutrave" userId="efe81d1a77754d43" providerId="LiveId" clId="{121C8B93-C1D1-4A5E-AACE-2DBD11B7DC6F}" dt="2023-05-29T07:15:00.116" v="3870" actId="478"/>
          <ac:graphicFrameMkLst>
            <pc:docMk/>
            <pc:sldMk cId="2751109136" sldId="262"/>
            <ac:graphicFrameMk id="11" creationId="{5EAAAA6F-5F4F-5A17-3605-D051FE8EA5F1}"/>
          </ac:graphicFrameMkLst>
        </pc:graphicFrameChg>
        <pc:graphicFrameChg chg="add del mod modGraphic">
          <ac:chgData name="Mukund Sutrave" userId="efe81d1a77754d43" providerId="LiveId" clId="{121C8B93-C1D1-4A5E-AACE-2DBD11B7DC6F}" dt="2023-05-29T07:15:00.116" v="3870" actId="478"/>
          <ac:graphicFrameMkLst>
            <pc:docMk/>
            <pc:sldMk cId="2751109136" sldId="262"/>
            <ac:graphicFrameMk id="15" creationId="{13F4FFE3-DB33-454A-01D9-44B5A4575074}"/>
          </ac:graphicFrameMkLst>
        </pc:graphicFrameChg>
        <pc:graphicFrameChg chg="add del mod modGraphic">
          <ac:chgData name="Mukund Sutrave" userId="efe81d1a77754d43" providerId="LiveId" clId="{121C8B93-C1D1-4A5E-AACE-2DBD11B7DC6F}" dt="2023-05-29T07:15:00.116" v="3870" actId="478"/>
          <ac:graphicFrameMkLst>
            <pc:docMk/>
            <pc:sldMk cId="2751109136" sldId="262"/>
            <ac:graphicFrameMk id="20" creationId="{58FBAD2C-A595-AE00-A739-84094362727F}"/>
          </ac:graphicFrameMkLst>
        </pc:graphicFrameChg>
        <pc:picChg chg="add mod">
          <ac:chgData name="Mukund Sutrave" userId="efe81d1a77754d43" providerId="LiveId" clId="{121C8B93-C1D1-4A5E-AACE-2DBD11B7DC6F}" dt="2023-05-29T03:10:45.923" v="2909" actId="1076"/>
          <ac:picMkLst>
            <pc:docMk/>
            <pc:sldMk cId="2751109136" sldId="262"/>
            <ac:picMk id="4" creationId="{07A526A7-B8DA-7408-F24A-291F283751A8}"/>
          </ac:picMkLst>
        </pc:picChg>
        <pc:picChg chg="add del mod">
          <ac:chgData name="Mukund Sutrave" userId="efe81d1a77754d43" providerId="LiveId" clId="{121C8B93-C1D1-4A5E-AACE-2DBD11B7DC6F}" dt="2023-05-29T03:11:05.166" v="2911" actId="478"/>
          <ac:picMkLst>
            <pc:docMk/>
            <pc:sldMk cId="2751109136" sldId="262"/>
            <ac:picMk id="6" creationId="{AD55B9A6-EA09-F111-BAE8-6F2EADD0C8FB}"/>
          </ac:picMkLst>
        </pc:picChg>
        <pc:picChg chg="add del mod">
          <ac:chgData name="Mukund Sutrave" userId="efe81d1a77754d43" providerId="LiveId" clId="{121C8B93-C1D1-4A5E-AACE-2DBD11B7DC6F}" dt="2023-05-29T03:13:06.670" v="2914" actId="478"/>
          <ac:picMkLst>
            <pc:docMk/>
            <pc:sldMk cId="2751109136" sldId="262"/>
            <ac:picMk id="7" creationId="{835C5744-E851-07D5-6E00-954B69B16B2A}"/>
          </ac:picMkLst>
        </pc:picChg>
        <pc:picChg chg="add del mod">
          <ac:chgData name="Mukund Sutrave" userId="efe81d1a77754d43" providerId="LiveId" clId="{121C8B93-C1D1-4A5E-AACE-2DBD11B7DC6F}" dt="2023-05-29T07:15:00.116" v="3870" actId="478"/>
          <ac:picMkLst>
            <pc:docMk/>
            <pc:sldMk cId="2751109136" sldId="262"/>
            <ac:picMk id="9" creationId="{D181A383-9EC6-2CC0-2D3F-087AAF740D88}"/>
          </ac:picMkLst>
        </pc:picChg>
        <pc:picChg chg="add del mod">
          <ac:chgData name="Mukund Sutrave" userId="efe81d1a77754d43" providerId="LiveId" clId="{121C8B93-C1D1-4A5E-AACE-2DBD11B7DC6F}" dt="2023-05-29T07:15:00.116" v="3870" actId="478"/>
          <ac:picMkLst>
            <pc:docMk/>
            <pc:sldMk cId="2751109136" sldId="262"/>
            <ac:picMk id="12" creationId="{996EE639-67AD-31F1-7E9A-A6CB815F170D}"/>
          </ac:picMkLst>
        </pc:picChg>
        <pc:picChg chg="add del mod">
          <ac:chgData name="Mukund Sutrave" userId="efe81d1a77754d43" providerId="LiveId" clId="{121C8B93-C1D1-4A5E-AACE-2DBD11B7DC6F}" dt="2023-05-29T07:15:00.116" v="3870" actId="478"/>
          <ac:picMkLst>
            <pc:docMk/>
            <pc:sldMk cId="2751109136" sldId="262"/>
            <ac:picMk id="13" creationId="{AB0CB114-545E-8EAB-A1CB-78763034C9B4}"/>
          </ac:picMkLst>
        </pc:picChg>
        <pc:picChg chg="add del mod">
          <ac:chgData name="Mukund Sutrave" userId="efe81d1a77754d43" providerId="LiveId" clId="{121C8B93-C1D1-4A5E-AACE-2DBD11B7DC6F}" dt="2023-05-29T07:15:00.116" v="3870" actId="478"/>
          <ac:picMkLst>
            <pc:docMk/>
            <pc:sldMk cId="2751109136" sldId="262"/>
            <ac:picMk id="14" creationId="{37C1F19E-46C3-71B4-AEF3-C16A5DDFDE62}"/>
          </ac:picMkLst>
        </pc:picChg>
        <pc:picChg chg="add del mod">
          <ac:chgData name="Mukund Sutrave" userId="efe81d1a77754d43" providerId="LiveId" clId="{121C8B93-C1D1-4A5E-AACE-2DBD11B7DC6F}" dt="2023-05-29T07:15:00.116" v="3870" actId="478"/>
          <ac:picMkLst>
            <pc:docMk/>
            <pc:sldMk cId="2751109136" sldId="262"/>
            <ac:picMk id="16" creationId="{E9DAF8F7-148C-4A78-28E6-4F9B6EA56F06}"/>
          </ac:picMkLst>
        </pc:picChg>
        <pc:picChg chg="add del mod">
          <ac:chgData name="Mukund Sutrave" userId="efe81d1a77754d43" providerId="LiveId" clId="{121C8B93-C1D1-4A5E-AACE-2DBD11B7DC6F}" dt="2023-05-29T07:15:00.116" v="3870" actId="478"/>
          <ac:picMkLst>
            <pc:docMk/>
            <pc:sldMk cId="2751109136" sldId="262"/>
            <ac:picMk id="17" creationId="{DF4DF3E8-DA79-FE3A-6FC3-4CD862BEFF25}"/>
          </ac:picMkLst>
        </pc:picChg>
        <pc:picChg chg="add del mod">
          <ac:chgData name="Mukund Sutrave" userId="efe81d1a77754d43" providerId="LiveId" clId="{121C8B93-C1D1-4A5E-AACE-2DBD11B7DC6F}" dt="2023-05-29T07:15:00.116" v="3870" actId="478"/>
          <ac:picMkLst>
            <pc:docMk/>
            <pc:sldMk cId="2751109136" sldId="262"/>
            <ac:picMk id="18" creationId="{03EF0323-C393-F9A5-258E-11119BC1771E}"/>
          </ac:picMkLst>
        </pc:picChg>
        <pc:picChg chg="add del mod">
          <ac:chgData name="Mukund Sutrave" userId="efe81d1a77754d43" providerId="LiveId" clId="{121C8B93-C1D1-4A5E-AACE-2DBD11B7DC6F}" dt="2023-05-29T07:15:00.116" v="3870" actId="478"/>
          <ac:picMkLst>
            <pc:docMk/>
            <pc:sldMk cId="2751109136" sldId="262"/>
            <ac:picMk id="19" creationId="{04ECB746-95E4-C33A-61C9-98043A78146E}"/>
          </ac:picMkLst>
        </pc:picChg>
        <pc:picChg chg="add del mod">
          <ac:chgData name="Mukund Sutrave" userId="efe81d1a77754d43" providerId="LiveId" clId="{121C8B93-C1D1-4A5E-AACE-2DBD11B7DC6F}" dt="2023-05-29T03:21:24.372" v="3467" actId="478"/>
          <ac:picMkLst>
            <pc:docMk/>
            <pc:sldMk cId="2751109136" sldId="262"/>
            <ac:picMk id="21" creationId="{052D5B04-A7C4-0803-2B5C-3AA8F2199E5A}"/>
          </ac:picMkLst>
        </pc:picChg>
        <pc:picChg chg="add del mod">
          <ac:chgData name="Mukund Sutrave" userId="efe81d1a77754d43" providerId="LiveId" clId="{121C8B93-C1D1-4A5E-AACE-2DBD11B7DC6F}" dt="2023-05-29T03:21:21.688" v="3466" actId="478"/>
          <ac:picMkLst>
            <pc:docMk/>
            <pc:sldMk cId="2751109136" sldId="262"/>
            <ac:picMk id="22" creationId="{F438D3B1-FDE5-854C-C141-F0AB022AEBEE}"/>
          </ac:picMkLst>
        </pc:picChg>
        <pc:picChg chg="add del mod">
          <ac:chgData name="Mukund Sutrave" userId="efe81d1a77754d43" providerId="LiveId" clId="{121C8B93-C1D1-4A5E-AACE-2DBD11B7DC6F}" dt="2023-05-29T07:15:00.116" v="3870" actId="478"/>
          <ac:picMkLst>
            <pc:docMk/>
            <pc:sldMk cId="2751109136" sldId="262"/>
            <ac:picMk id="23" creationId="{CB71B7AF-5A44-642C-5C81-493117B474E3}"/>
          </ac:picMkLst>
        </pc:picChg>
        <pc:picChg chg="add del mod">
          <ac:chgData name="Mukund Sutrave" userId="efe81d1a77754d43" providerId="LiveId" clId="{121C8B93-C1D1-4A5E-AACE-2DBD11B7DC6F}" dt="2023-05-29T07:15:00.116" v="3870" actId="478"/>
          <ac:picMkLst>
            <pc:docMk/>
            <pc:sldMk cId="2751109136" sldId="262"/>
            <ac:picMk id="24" creationId="{E1C96596-7ED6-D31E-5EB8-C9BC0248DB5C}"/>
          </ac:picMkLst>
        </pc:picChg>
        <pc:picChg chg="add del mod">
          <ac:chgData name="Mukund Sutrave" userId="efe81d1a77754d43" providerId="LiveId" clId="{121C8B93-C1D1-4A5E-AACE-2DBD11B7DC6F}" dt="2023-05-29T07:15:00.116" v="3870" actId="478"/>
          <ac:picMkLst>
            <pc:docMk/>
            <pc:sldMk cId="2751109136" sldId="262"/>
            <ac:picMk id="25" creationId="{565B3015-01C9-7BEF-E244-4247DED05D11}"/>
          </ac:picMkLst>
        </pc:picChg>
        <pc:picChg chg="add del mod">
          <ac:chgData name="Mukund Sutrave" userId="efe81d1a77754d43" providerId="LiveId" clId="{121C8B93-C1D1-4A5E-AACE-2DBD11B7DC6F}" dt="2023-05-29T07:15:00.116" v="3870" actId="478"/>
          <ac:picMkLst>
            <pc:docMk/>
            <pc:sldMk cId="2751109136" sldId="262"/>
            <ac:picMk id="26" creationId="{C07885E8-6858-6DA5-D97B-5BA26F2C9FA5}"/>
          </ac:picMkLst>
        </pc:picChg>
        <pc:picChg chg="add del mod">
          <ac:chgData name="Mukund Sutrave" userId="efe81d1a77754d43" providerId="LiveId" clId="{121C8B93-C1D1-4A5E-AACE-2DBD11B7DC6F}" dt="2023-05-29T07:15:00.116" v="3870" actId="478"/>
          <ac:picMkLst>
            <pc:docMk/>
            <pc:sldMk cId="2751109136" sldId="262"/>
            <ac:picMk id="27" creationId="{028C8781-A919-C417-6BF4-550524AF4BCE}"/>
          </ac:picMkLst>
        </pc:picChg>
        <pc:picChg chg="add del mod">
          <ac:chgData name="Mukund Sutrave" userId="efe81d1a77754d43" providerId="LiveId" clId="{121C8B93-C1D1-4A5E-AACE-2DBD11B7DC6F}" dt="2023-05-29T07:15:00.116" v="3870" actId="478"/>
          <ac:picMkLst>
            <pc:docMk/>
            <pc:sldMk cId="2751109136" sldId="262"/>
            <ac:picMk id="28" creationId="{C0993E93-A613-E274-4E01-764FFC16D9B1}"/>
          </ac:picMkLst>
        </pc:picChg>
        <pc:picChg chg="add del mod">
          <ac:chgData name="Mukund Sutrave" userId="efe81d1a77754d43" providerId="LiveId" clId="{121C8B93-C1D1-4A5E-AACE-2DBD11B7DC6F}" dt="2023-05-29T07:15:00.116" v="3870" actId="478"/>
          <ac:picMkLst>
            <pc:docMk/>
            <pc:sldMk cId="2751109136" sldId="262"/>
            <ac:picMk id="33" creationId="{10522EC3-C40D-BCCC-B1AC-596F51560DCA}"/>
          </ac:picMkLst>
        </pc:picChg>
        <pc:picChg chg="add mod">
          <ac:chgData name="Mukund Sutrave" userId="efe81d1a77754d43" providerId="LiveId" clId="{121C8B93-C1D1-4A5E-AACE-2DBD11B7DC6F}" dt="2023-05-29T07:16:38.658" v="3882" actId="1076"/>
          <ac:picMkLst>
            <pc:docMk/>
            <pc:sldMk cId="2751109136" sldId="262"/>
            <ac:picMk id="61" creationId="{04B52160-C59B-F497-97B5-04D2E19B4BC8}"/>
          </ac:picMkLst>
        </pc:picChg>
        <pc:picChg chg="add del mod">
          <ac:chgData name="Mukund Sutrave" userId="efe81d1a77754d43" providerId="LiveId" clId="{121C8B93-C1D1-4A5E-AACE-2DBD11B7DC6F}" dt="2023-05-29T07:15:00.116" v="3870" actId="478"/>
          <ac:picMkLst>
            <pc:docMk/>
            <pc:sldMk cId="2751109136" sldId="262"/>
            <ac:picMk id="1026" creationId="{365A9A48-ADD6-DA32-7A30-254402058B42}"/>
          </ac:picMkLst>
        </pc:picChg>
        <pc:picChg chg="add del mod">
          <ac:chgData name="Mukund Sutrave" userId="efe81d1a77754d43" providerId="LiveId" clId="{121C8B93-C1D1-4A5E-AACE-2DBD11B7DC6F}" dt="2023-05-29T03:26:01.256" v="3788" actId="21"/>
          <ac:picMkLst>
            <pc:docMk/>
            <pc:sldMk cId="2751109136" sldId="262"/>
            <ac:picMk id="1028" creationId="{BDB75F0A-6884-45D0-79C0-2840C56B2E6E}"/>
          </ac:picMkLst>
        </pc:picChg>
        <pc:picChg chg="add mod">
          <ac:chgData name="Mukund Sutrave" userId="efe81d1a77754d43" providerId="LiveId" clId="{121C8B93-C1D1-4A5E-AACE-2DBD11B7DC6F}" dt="2023-05-29T07:16:38.658" v="3882" actId="1076"/>
          <ac:picMkLst>
            <pc:docMk/>
            <pc:sldMk cId="2751109136" sldId="262"/>
            <ac:picMk id="1072" creationId="{A5635ABF-2A85-AC8F-526C-35BDA5317545}"/>
          </ac:picMkLst>
        </pc:picChg>
        <pc:picChg chg="add mod">
          <ac:chgData name="Mukund Sutrave" userId="efe81d1a77754d43" providerId="LiveId" clId="{121C8B93-C1D1-4A5E-AACE-2DBD11B7DC6F}" dt="2023-05-29T07:16:42.444" v="3884" actId="1076"/>
          <ac:picMkLst>
            <pc:docMk/>
            <pc:sldMk cId="2751109136" sldId="262"/>
            <ac:picMk id="1073" creationId="{A80002CC-E8BB-938A-632F-50BD0F394C7D}"/>
          </ac:picMkLst>
        </pc:picChg>
        <pc:picChg chg="add del">
          <ac:chgData name="Mukund Sutrave" userId="efe81d1a77754d43" providerId="LiveId" clId="{121C8B93-C1D1-4A5E-AACE-2DBD11B7DC6F}" dt="2023-05-29T09:15:18.778" v="4595" actId="21"/>
          <ac:picMkLst>
            <pc:docMk/>
            <pc:sldMk cId="2751109136" sldId="262"/>
            <ac:picMk id="1078" creationId="{7E58602F-303B-0B6A-AAC5-1617C53A7DDC}"/>
          </ac:picMkLst>
        </pc:picChg>
        <pc:cxnChg chg="add">
          <ac:chgData name="Mukund Sutrave" userId="efe81d1a77754d43" providerId="LiveId" clId="{121C8B93-C1D1-4A5E-AACE-2DBD11B7DC6F}" dt="2023-05-29T07:16:46.085" v="3885" actId="11529"/>
          <ac:cxnSpMkLst>
            <pc:docMk/>
            <pc:sldMk cId="2751109136" sldId="262"/>
            <ac:cxnSpMk id="1075" creationId="{FFEF67D4-5A55-24A1-917A-98E1DDCEF317}"/>
          </ac:cxnSpMkLst>
        </pc:cxnChg>
      </pc:sldChg>
      <pc:sldChg chg="addSp modSp add mod">
        <pc:chgData name="Mukund Sutrave" userId="efe81d1a77754d43" providerId="LiveId" clId="{121C8B93-C1D1-4A5E-AACE-2DBD11B7DC6F}" dt="2023-05-29T09:56:42.545" v="5902" actId="20577"/>
        <pc:sldMkLst>
          <pc:docMk/>
          <pc:sldMk cId="3015807115" sldId="263"/>
        </pc:sldMkLst>
        <pc:spChg chg="mod">
          <ac:chgData name="Mukund Sutrave" userId="efe81d1a77754d43" providerId="LiveId" clId="{121C8B93-C1D1-4A5E-AACE-2DBD11B7DC6F}" dt="2023-05-29T09:23:47.793" v="5066" actId="1037"/>
          <ac:spMkLst>
            <pc:docMk/>
            <pc:sldMk cId="3015807115" sldId="263"/>
            <ac:spMk id="2" creationId="{15D671AA-9572-AD58-7D8C-F6C4398E8A87}"/>
          </ac:spMkLst>
        </pc:spChg>
        <pc:spChg chg="mod">
          <ac:chgData name="Mukund Sutrave" userId="efe81d1a77754d43" providerId="LiveId" clId="{121C8B93-C1D1-4A5E-AACE-2DBD11B7DC6F}" dt="2023-05-29T09:23:47.793" v="5066" actId="1037"/>
          <ac:spMkLst>
            <pc:docMk/>
            <pc:sldMk cId="3015807115" sldId="263"/>
            <ac:spMk id="3" creationId="{BFA67004-8E0C-542A-1D80-C6B5B7BC901B}"/>
          </ac:spMkLst>
        </pc:spChg>
        <pc:spChg chg="mod">
          <ac:chgData name="Mukund Sutrave" userId="efe81d1a77754d43" providerId="LiveId" clId="{121C8B93-C1D1-4A5E-AACE-2DBD11B7DC6F}" dt="2023-05-29T09:23:47.793" v="5066" actId="1037"/>
          <ac:spMkLst>
            <pc:docMk/>
            <pc:sldMk cId="3015807115" sldId="263"/>
            <ac:spMk id="4" creationId="{8EEECEB5-F068-30BE-BBE9-D08426B04969}"/>
          </ac:spMkLst>
        </pc:spChg>
        <pc:spChg chg="mod">
          <ac:chgData name="Mukund Sutrave" userId="efe81d1a77754d43" providerId="LiveId" clId="{121C8B93-C1D1-4A5E-AACE-2DBD11B7DC6F}" dt="2023-05-29T09:23:47.793" v="5066" actId="1037"/>
          <ac:spMkLst>
            <pc:docMk/>
            <pc:sldMk cId="3015807115" sldId="263"/>
            <ac:spMk id="5" creationId="{E94AFDD8-A9E3-F02C-305E-A568D8989FF6}"/>
          </ac:spMkLst>
        </pc:spChg>
        <pc:spChg chg="mod">
          <ac:chgData name="Mukund Sutrave" userId="efe81d1a77754d43" providerId="LiveId" clId="{121C8B93-C1D1-4A5E-AACE-2DBD11B7DC6F}" dt="2023-05-29T09:23:47.793" v="5066" actId="1037"/>
          <ac:spMkLst>
            <pc:docMk/>
            <pc:sldMk cId="3015807115" sldId="263"/>
            <ac:spMk id="6" creationId="{CC29F4DE-343A-1FE4-0FE0-B222E8B7E102}"/>
          </ac:spMkLst>
        </pc:spChg>
        <pc:spChg chg="mod">
          <ac:chgData name="Mukund Sutrave" userId="efe81d1a77754d43" providerId="LiveId" clId="{121C8B93-C1D1-4A5E-AACE-2DBD11B7DC6F}" dt="2023-05-29T09:23:47.793" v="5066" actId="1037"/>
          <ac:spMkLst>
            <pc:docMk/>
            <pc:sldMk cId="3015807115" sldId="263"/>
            <ac:spMk id="7" creationId="{6463D27A-277C-EDC1-068A-C40C11B6B490}"/>
          </ac:spMkLst>
        </pc:spChg>
        <pc:spChg chg="mod">
          <ac:chgData name="Mukund Sutrave" userId="efe81d1a77754d43" providerId="LiveId" clId="{121C8B93-C1D1-4A5E-AACE-2DBD11B7DC6F}" dt="2023-05-29T09:23:47.793" v="5066" actId="1037"/>
          <ac:spMkLst>
            <pc:docMk/>
            <pc:sldMk cId="3015807115" sldId="263"/>
            <ac:spMk id="9" creationId="{2DEA71C9-CD17-B3C2-F348-2846BE6CDC21}"/>
          </ac:spMkLst>
        </pc:spChg>
        <pc:spChg chg="mod">
          <ac:chgData name="Mukund Sutrave" userId="efe81d1a77754d43" providerId="LiveId" clId="{121C8B93-C1D1-4A5E-AACE-2DBD11B7DC6F}" dt="2023-05-29T09:23:47.793" v="5066" actId="1037"/>
          <ac:spMkLst>
            <pc:docMk/>
            <pc:sldMk cId="3015807115" sldId="263"/>
            <ac:spMk id="10" creationId="{84D2A1CF-A7EE-D1E0-7459-9E7EBFFB21C8}"/>
          </ac:spMkLst>
        </pc:spChg>
        <pc:spChg chg="mod">
          <ac:chgData name="Mukund Sutrave" userId="efe81d1a77754d43" providerId="LiveId" clId="{121C8B93-C1D1-4A5E-AACE-2DBD11B7DC6F}" dt="2023-05-29T09:23:47.793" v="5066" actId="1037"/>
          <ac:spMkLst>
            <pc:docMk/>
            <pc:sldMk cId="3015807115" sldId="263"/>
            <ac:spMk id="11" creationId="{E5AA879D-834D-C848-4D2D-37099364DEC1}"/>
          </ac:spMkLst>
        </pc:spChg>
        <pc:spChg chg="mod">
          <ac:chgData name="Mukund Sutrave" userId="efe81d1a77754d43" providerId="LiveId" clId="{121C8B93-C1D1-4A5E-AACE-2DBD11B7DC6F}" dt="2023-05-29T09:23:47.793" v="5066" actId="1037"/>
          <ac:spMkLst>
            <pc:docMk/>
            <pc:sldMk cId="3015807115" sldId="263"/>
            <ac:spMk id="13" creationId="{53A4E1D9-36A3-1287-0ACA-B1A329F22A1F}"/>
          </ac:spMkLst>
        </pc:spChg>
        <pc:spChg chg="mod">
          <ac:chgData name="Mukund Sutrave" userId="efe81d1a77754d43" providerId="LiveId" clId="{121C8B93-C1D1-4A5E-AACE-2DBD11B7DC6F}" dt="2023-05-29T09:23:47.793" v="5066" actId="1037"/>
          <ac:spMkLst>
            <pc:docMk/>
            <pc:sldMk cId="3015807115" sldId="263"/>
            <ac:spMk id="14" creationId="{6D64F45B-8772-7F6C-B42C-F37B38E1C7A4}"/>
          </ac:spMkLst>
        </pc:spChg>
        <pc:spChg chg="mod">
          <ac:chgData name="Mukund Sutrave" userId="efe81d1a77754d43" providerId="LiveId" clId="{121C8B93-C1D1-4A5E-AACE-2DBD11B7DC6F}" dt="2023-05-29T09:23:47.793" v="5066" actId="1037"/>
          <ac:spMkLst>
            <pc:docMk/>
            <pc:sldMk cId="3015807115" sldId="263"/>
            <ac:spMk id="15" creationId="{D53047AC-83FA-7F5C-FF75-4C8D0D67FD3A}"/>
          </ac:spMkLst>
        </pc:spChg>
        <pc:spChg chg="mod">
          <ac:chgData name="Mukund Sutrave" userId="efe81d1a77754d43" providerId="LiveId" clId="{121C8B93-C1D1-4A5E-AACE-2DBD11B7DC6F}" dt="2023-05-29T09:01:34.571" v="4078" actId="20577"/>
          <ac:spMkLst>
            <pc:docMk/>
            <pc:sldMk cId="3015807115" sldId="263"/>
            <ac:spMk id="17" creationId="{E44D2436-E969-C39B-EA5E-97E9962618A3}"/>
          </ac:spMkLst>
        </pc:spChg>
        <pc:spChg chg="add mod">
          <ac:chgData name="Mukund Sutrave" userId="efe81d1a77754d43" providerId="LiveId" clId="{121C8B93-C1D1-4A5E-AACE-2DBD11B7DC6F}" dt="2023-05-29T09:32:54.786" v="5680" actId="1035"/>
          <ac:spMkLst>
            <pc:docMk/>
            <pc:sldMk cId="3015807115" sldId="263"/>
            <ac:spMk id="31" creationId="{C94D8D4A-B91C-54AB-59AC-280F12DB0DD7}"/>
          </ac:spMkLst>
        </pc:spChg>
        <pc:spChg chg="add mod">
          <ac:chgData name="Mukund Sutrave" userId="efe81d1a77754d43" providerId="LiveId" clId="{121C8B93-C1D1-4A5E-AACE-2DBD11B7DC6F}" dt="2023-05-29T09:32:37.956" v="5653" actId="1038"/>
          <ac:spMkLst>
            <pc:docMk/>
            <pc:sldMk cId="3015807115" sldId="263"/>
            <ac:spMk id="32" creationId="{BC9DE444-79A4-DBA2-1326-79DDA02F9250}"/>
          </ac:spMkLst>
        </pc:spChg>
        <pc:spChg chg="add mod">
          <ac:chgData name="Mukund Sutrave" userId="efe81d1a77754d43" providerId="LiveId" clId="{121C8B93-C1D1-4A5E-AACE-2DBD11B7DC6F}" dt="2023-05-29T09:32:48.554" v="5654" actId="20577"/>
          <ac:spMkLst>
            <pc:docMk/>
            <pc:sldMk cId="3015807115" sldId="263"/>
            <ac:spMk id="33" creationId="{81217079-723B-2B47-F4CF-0364B0034AF8}"/>
          </ac:spMkLst>
        </pc:spChg>
        <pc:spChg chg="add mod">
          <ac:chgData name="Mukund Sutrave" userId="efe81d1a77754d43" providerId="LiveId" clId="{121C8B93-C1D1-4A5E-AACE-2DBD11B7DC6F}" dt="2023-05-29T09:32:54.786" v="5680" actId="1035"/>
          <ac:spMkLst>
            <pc:docMk/>
            <pc:sldMk cId="3015807115" sldId="263"/>
            <ac:spMk id="34" creationId="{11BA8A9A-19C9-0D01-8596-DEA835B63D67}"/>
          </ac:spMkLst>
        </pc:spChg>
        <pc:spChg chg="add mod">
          <ac:chgData name="Mukund Sutrave" userId="efe81d1a77754d43" providerId="LiveId" clId="{121C8B93-C1D1-4A5E-AACE-2DBD11B7DC6F}" dt="2023-05-29T09:32:54.786" v="5680" actId="1035"/>
          <ac:spMkLst>
            <pc:docMk/>
            <pc:sldMk cId="3015807115" sldId="263"/>
            <ac:spMk id="35" creationId="{ADBD8955-F403-E74E-DF09-DEEEDF4467A8}"/>
          </ac:spMkLst>
        </pc:spChg>
        <pc:spChg chg="add mod">
          <ac:chgData name="Mukund Sutrave" userId="efe81d1a77754d43" providerId="LiveId" clId="{121C8B93-C1D1-4A5E-AACE-2DBD11B7DC6F}" dt="2023-05-29T09:32:54.786" v="5680" actId="1035"/>
          <ac:spMkLst>
            <pc:docMk/>
            <pc:sldMk cId="3015807115" sldId="263"/>
            <ac:spMk id="36" creationId="{0D7EB492-702A-4B51-2783-3D6213D06B9F}"/>
          </ac:spMkLst>
        </pc:spChg>
        <pc:spChg chg="add mod">
          <ac:chgData name="Mukund Sutrave" userId="efe81d1a77754d43" providerId="LiveId" clId="{121C8B93-C1D1-4A5E-AACE-2DBD11B7DC6F}" dt="2023-05-29T09:32:54.786" v="5680" actId="1035"/>
          <ac:spMkLst>
            <pc:docMk/>
            <pc:sldMk cId="3015807115" sldId="263"/>
            <ac:spMk id="37" creationId="{BC093D1B-67A5-472F-1739-977E65BCF1E5}"/>
          </ac:spMkLst>
        </pc:spChg>
        <pc:spChg chg="add mod">
          <ac:chgData name="Mukund Sutrave" userId="efe81d1a77754d43" providerId="LiveId" clId="{121C8B93-C1D1-4A5E-AACE-2DBD11B7DC6F}" dt="2023-05-29T09:32:54.786" v="5680" actId="1035"/>
          <ac:spMkLst>
            <pc:docMk/>
            <pc:sldMk cId="3015807115" sldId="263"/>
            <ac:spMk id="38" creationId="{07AFBB9F-0FF0-077D-2EAC-760CB3706142}"/>
          </ac:spMkLst>
        </pc:spChg>
        <pc:spChg chg="add mod">
          <ac:chgData name="Mukund Sutrave" userId="efe81d1a77754d43" providerId="LiveId" clId="{121C8B93-C1D1-4A5E-AACE-2DBD11B7DC6F}" dt="2023-05-29T09:33:39.203" v="5705" actId="13822"/>
          <ac:spMkLst>
            <pc:docMk/>
            <pc:sldMk cId="3015807115" sldId="263"/>
            <ac:spMk id="39" creationId="{49373415-2D9A-8B64-0E02-CCB0271BAF46}"/>
          </ac:spMkLst>
        </pc:spChg>
        <pc:spChg chg="add mod">
          <ac:chgData name="Mukund Sutrave" userId="efe81d1a77754d43" providerId="LiveId" clId="{121C8B93-C1D1-4A5E-AACE-2DBD11B7DC6F}" dt="2023-05-29T09:34:12.392" v="5707" actId="1076"/>
          <ac:spMkLst>
            <pc:docMk/>
            <pc:sldMk cId="3015807115" sldId="263"/>
            <ac:spMk id="40" creationId="{1A4B779F-22D9-C928-FAEE-4E03AFD09CF2}"/>
          </ac:spMkLst>
        </pc:spChg>
        <pc:spChg chg="add mod">
          <ac:chgData name="Mukund Sutrave" userId="efe81d1a77754d43" providerId="LiveId" clId="{121C8B93-C1D1-4A5E-AACE-2DBD11B7DC6F}" dt="2023-05-29T09:34:12.392" v="5707" actId="1076"/>
          <ac:spMkLst>
            <pc:docMk/>
            <pc:sldMk cId="3015807115" sldId="263"/>
            <ac:spMk id="41" creationId="{804B392F-56C2-6860-62F9-E46880EAF5DB}"/>
          </ac:spMkLst>
        </pc:spChg>
        <pc:spChg chg="add mod">
          <ac:chgData name="Mukund Sutrave" userId="efe81d1a77754d43" providerId="LiveId" clId="{121C8B93-C1D1-4A5E-AACE-2DBD11B7DC6F}" dt="2023-05-29T09:34:12.392" v="5707" actId="1076"/>
          <ac:spMkLst>
            <pc:docMk/>
            <pc:sldMk cId="3015807115" sldId="263"/>
            <ac:spMk id="42" creationId="{4448C9EB-13A8-AACF-BCDC-909CCC699F08}"/>
          </ac:spMkLst>
        </pc:spChg>
        <pc:spChg chg="add mod">
          <ac:chgData name="Mukund Sutrave" userId="efe81d1a77754d43" providerId="LiveId" clId="{121C8B93-C1D1-4A5E-AACE-2DBD11B7DC6F}" dt="2023-05-29T09:34:12.392" v="5707" actId="1076"/>
          <ac:spMkLst>
            <pc:docMk/>
            <pc:sldMk cId="3015807115" sldId="263"/>
            <ac:spMk id="43" creationId="{CCAA954C-F0C6-3CB0-E607-D389D19A5D12}"/>
          </ac:spMkLst>
        </pc:spChg>
        <pc:spChg chg="add mod">
          <ac:chgData name="Mukund Sutrave" userId="efe81d1a77754d43" providerId="LiveId" clId="{121C8B93-C1D1-4A5E-AACE-2DBD11B7DC6F}" dt="2023-05-29T09:34:12.392" v="5707" actId="1076"/>
          <ac:spMkLst>
            <pc:docMk/>
            <pc:sldMk cId="3015807115" sldId="263"/>
            <ac:spMk id="44" creationId="{D58E435D-884E-E4F7-D0FC-653A14716F6A}"/>
          </ac:spMkLst>
        </pc:spChg>
        <pc:spChg chg="add mod">
          <ac:chgData name="Mukund Sutrave" userId="efe81d1a77754d43" providerId="LiveId" clId="{121C8B93-C1D1-4A5E-AACE-2DBD11B7DC6F}" dt="2023-05-29T09:34:12.392" v="5707" actId="1076"/>
          <ac:spMkLst>
            <pc:docMk/>
            <pc:sldMk cId="3015807115" sldId="263"/>
            <ac:spMk id="45" creationId="{6894E9DC-4258-8C2E-3EDA-F3AF97F4CBB1}"/>
          </ac:spMkLst>
        </pc:spChg>
        <pc:spChg chg="add mod">
          <ac:chgData name="Mukund Sutrave" userId="efe81d1a77754d43" providerId="LiveId" clId="{121C8B93-C1D1-4A5E-AACE-2DBD11B7DC6F}" dt="2023-05-29T09:34:12.392" v="5707" actId="1076"/>
          <ac:spMkLst>
            <pc:docMk/>
            <pc:sldMk cId="3015807115" sldId="263"/>
            <ac:spMk id="46" creationId="{0F5E4F9F-1AEA-D7EA-53E1-003D4DA30F13}"/>
          </ac:spMkLst>
        </pc:spChg>
        <pc:spChg chg="add mod">
          <ac:chgData name="Mukund Sutrave" userId="efe81d1a77754d43" providerId="LiveId" clId="{121C8B93-C1D1-4A5E-AACE-2DBD11B7DC6F}" dt="2023-05-29T09:34:12.392" v="5707" actId="1076"/>
          <ac:spMkLst>
            <pc:docMk/>
            <pc:sldMk cId="3015807115" sldId="263"/>
            <ac:spMk id="47" creationId="{4B11A553-195D-EE0E-FCAA-130498955AE2}"/>
          </ac:spMkLst>
        </pc:spChg>
        <pc:spChg chg="add mod">
          <ac:chgData name="Mukund Sutrave" userId="efe81d1a77754d43" providerId="LiveId" clId="{121C8B93-C1D1-4A5E-AACE-2DBD11B7DC6F}" dt="2023-05-29T09:34:38.026" v="5769" actId="20577"/>
          <ac:spMkLst>
            <pc:docMk/>
            <pc:sldMk cId="3015807115" sldId="263"/>
            <ac:spMk id="48" creationId="{37A1CB3E-B2E9-0578-E856-C80EAC047BEC}"/>
          </ac:spMkLst>
        </pc:spChg>
        <pc:spChg chg="add mod">
          <ac:chgData name="Mukund Sutrave" userId="efe81d1a77754d43" providerId="LiveId" clId="{121C8B93-C1D1-4A5E-AACE-2DBD11B7DC6F}" dt="2023-05-29T09:34:49.409" v="5771" actId="1076"/>
          <ac:spMkLst>
            <pc:docMk/>
            <pc:sldMk cId="3015807115" sldId="263"/>
            <ac:spMk id="49" creationId="{344E9C77-186C-4C80-9E29-25EA463A72D4}"/>
          </ac:spMkLst>
        </pc:spChg>
        <pc:spChg chg="add mod">
          <ac:chgData name="Mukund Sutrave" userId="efe81d1a77754d43" providerId="LiveId" clId="{121C8B93-C1D1-4A5E-AACE-2DBD11B7DC6F}" dt="2023-05-29T09:34:49.409" v="5771" actId="1076"/>
          <ac:spMkLst>
            <pc:docMk/>
            <pc:sldMk cId="3015807115" sldId="263"/>
            <ac:spMk id="50" creationId="{C92162A9-00AC-3DB7-9826-C2784F21C82D}"/>
          </ac:spMkLst>
        </pc:spChg>
        <pc:spChg chg="add mod">
          <ac:chgData name="Mukund Sutrave" userId="efe81d1a77754d43" providerId="LiveId" clId="{121C8B93-C1D1-4A5E-AACE-2DBD11B7DC6F}" dt="2023-05-29T09:34:49.409" v="5771" actId="1076"/>
          <ac:spMkLst>
            <pc:docMk/>
            <pc:sldMk cId="3015807115" sldId="263"/>
            <ac:spMk id="51" creationId="{2A5DF657-78BA-F07E-39DC-EA7EBC0A750A}"/>
          </ac:spMkLst>
        </pc:spChg>
        <pc:spChg chg="add mod">
          <ac:chgData name="Mukund Sutrave" userId="efe81d1a77754d43" providerId="LiveId" clId="{121C8B93-C1D1-4A5E-AACE-2DBD11B7DC6F}" dt="2023-05-29T09:34:49.409" v="5771" actId="1076"/>
          <ac:spMkLst>
            <pc:docMk/>
            <pc:sldMk cId="3015807115" sldId="263"/>
            <ac:spMk id="52" creationId="{A793BB7B-F1EC-FD01-0857-AA55321FBE00}"/>
          </ac:spMkLst>
        </pc:spChg>
        <pc:spChg chg="add mod">
          <ac:chgData name="Mukund Sutrave" userId="efe81d1a77754d43" providerId="LiveId" clId="{121C8B93-C1D1-4A5E-AACE-2DBD11B7DC6F}" dt="2023-05-29T09:34:49.409" v="5771" actId="1076"/>
          <ac:spMkLst>
            <pc:docMk/>
            <pc:sldMk cId="3015807115" sldId="263"/>
            <ac:spMk id="53" creationId="{8BE36804-B24A-D181-990B-2806F7867197}"/>
          </ac:spMkLst>
        </pc:spChg>
        <pc:spChg chg="add mod">
          <ac:chgData name="Mukund Sutrave" userId="efe81d1a77754d43" providerId="LiveId" clId="{121C8B93-C1D1-4A5E-AACE-2DBD11B7DC6F}" dt="2023-05-29T09:34:49.409" v="5771" actId="1076"/>
          <ac:spMkLst>
            <pc:docMk/>
            <pc:sldMk cId="3015807115" sldId="263"/>
            <ac:spMk id="54" creationId="{04544810-3144-6A91-1223-9714C248F3F8}"/>
          </ac:spMkLst>
        </pc:spChg>
        <pc:spChg chg="add mod">
          <ac:chgData name="Mukund Sutrave" userId="efe81d1a77754d43" providerId="LiveId" clId="{121C8B93-C1D1-4A5E-AACE-2DBD11B7DC6F}" dt="2023-05-29T09:34:49.409" v="5771" actId="1076"/>
          <ac:spMkLst>
            <pc:docMk/>
            <pc:sldMk cId="3015807115" sldId="263"/>
            <ac:spMk id="55" creationId="{1D3E6834-E981-5735-9AEB-D748BD075AEC}"/>
          </ac:spMkLst>
        </pc:spChg>
        <pc:spChg chg="add mod">
          <ac:chgData name="Mukund Sutrave" userId="efe81d1a77754d43" providerId="LiveId" clId="{121C8B93-C1D1-4A5E-AACE-2DBD11B7DC6F}" dt="2023-05-29T09:34:49.409" v="5771" actId="1076"/>
          <ac:spMkLst>
            <pc:docMk/>
            <pc:sldMk cId="3015807115" sldId="263"/>
            <ac:spMk id="56" creationId="{B3F65326-6ABF-4187-24B6-1C6A5107DC86}"/>
          </ac:spMkLst>
        </pc:spChg>
        <pc:spChg chg="add mod">
          <ac:chgData name="Mukund Sutrave" userId="efe81d1a77754d43" providerId="LiveId" clId="{121C8B93-C1D1-4A5E-AACE-2DBD11B7DC6F}" dt="2023-05-29T09:56:02.844" v="5883" actId="20577"/>
          <ac:spMkLst>
            <pc:docMk/>
            <pc:sldMk cId="3015807115" sldId="263"/>
            <ac:spMk id="57" creationId="{9A500962-DF58-81EE-D76C-A3B3DD764280}"/>
          </ac:spMkLst>
        </pc:spChg>
        <pc:spChg chg="add mod">
          <ac:chgData name="Mukund Sutrave" userId="efe81d1a77754d43" providerId="LiveId" clId="{121C8B93-C1D1-4A5E-AACE-2DBD11B7DC6F}" dt="2023-05-29T09:55:51.003" v="5872" actId="1037"/>
          <ac:spMkLst>
            <pc:docMk/>
            <pc:sldMk cId="3015807115" sldId="263"/>
            <ac:spMk id="58" creationId="{791434C5-F70B-C183-7E08-08637F2A7AD7}"/>
          </ac:spMkLst>
        </pc:spChg>
        <pc:spChg chg="add mod">
          <ac:chgData name="Mukund Sutrave" userId="efe81d1a77754d43" providerId="LiveId" clId="{121C8B93-C1D1-4A5E-AACE-2DBD11B7DC6F}" dt="2023-05-29T09:35:39.735" v="5832" actId="13822"/>
          <ac:spMkLst>
            <pc:docMk/>
            <pc:sldMk cId="3015807115" sldId="263"/>
            <ac:spMk id="59" creationId="{DF81073C-0B12-8D22-34A5-595893A7F3FA}"/>
          </ac:spMkLst>
        </pc:spChg>
        <pc:spChg chg="add mod">
          <ac:chgData name="Mukund Sutrave" userId="efe81d1a77754d43" providerId="LiveId" clId="{121C8B93-C1D1-4A5E-AACE-2DBD11B7DC6F}" dt="2023-05-29T09:35:39.735" v="5832" actId="13822"/>
          <ac:spMkLst>
            <pc:docMk/>
            <pc:sldMk cId="3015807115" sldId="263"/>
            <ac:spMk id="60" creationId="{01A30878-345D-9D8D-FCC5-00D7E620E811}"/>
          </ac:spMkLst>
        </pc:spChg>
        <pc:spChg chg="add mod">
          <ac:chgData name="Mukund Sutrave" userId="efe81d1a77754d43" providerId="LiveId" clId="{121C8B93-C1D1-4A5E-AACE-2DBD11B7DC6F}" dt="2023-05-29T09:35:39.735" v="5832" actId="13822"/>
          <ac:spMkLst>
            <pc:docMk/>
            <pc:sldMk cId="3015807115" sldId="263"/>
            <ac:spMk id="61" creationId="{114B2598-AB13-B320-D7D3-0CA94B84D0A4}"/>
          </ac:spMkLst>
        </pc:spChg>
        <pc:spChg chg="add mod">
          <ac:chgData name="Mukund Sutrave" userId="efe81d1a77754d43" providerId="LiveId" clId="{121C8B93-C1D1-4A5E-AACE-2DBD11B7DC6F}" dt="2023-05-29T09:35:39.735" v="5832" actId="13822"/>
          <ac:spMkLst>
            <pc:docMk/>
            <pc:sldMk cId="3015807115" sldId="263"/>
            <ac:spMk id="62" creationId="{22663BD3-D7B2-8E69-A868-AC08F7A037FA}"/>
          </ac:spMkLst>
        </pc:spChg>
        <pc:spChg chg="add mod">
          <ac:chgData name="Mukund Sutrave" userId="efe81d1a77754d43" providerId="LiveId" clId="{121C8B93-C1D1-4A5E-AACE-2DBD11B7DC6F}" dt="2023-05-29T09:56:29.166" v="5885" actId="1076"/>
          <ac:spMkLst>
            <pc:docMk/>
            <pc:sldMk cId="3015807115" sldId="263"/>
            <ac:spMk id="63" creationId="{A5BD7779-9A78-4DAF-2F9A-2AF5A46801ED}"/>
          </ac:spMkLst>
        </pc:spChg>
        <pc:spChg chg="add mod">
          <ac:chgData name="Mukund Sutrave" userId="efe81d1a77754d43" providerId="LiveId" clId="{121C8B93-C1D1-4A5E-AACE-2DBD11B7DC6F}" dt="2023-05-29T09:56:29.166" v="5885" actId="1076"/>
          <ac:spMkLst>
            <pc:docMk/>
            <pc:sldMk cId="3015807115" sldId="263"/>
            <ac:spMk id="2048" creationId="{9EF7C42B-0560-4D74-130C-EA5BA8C2E2E5}"/>
          </ac:spMkLst>
        </pc:spChg>
        <pc:spChg chg="add mod">
          <ac:chgData name="Mukund Sutrave" userId="efe81d1a77754d43" providerId="LiveId" clId="{121C8B93-C1D1-4A5E-AACE-2DBD11B7DC6F}" dt="2023-05-29T09:56:29.166" v="5885" actId="1076"/>
          <ac:spMkLst>
            <pc:docMk/>
            <pc:sldMk cId="3015807115" sldId="263"/>
            <ac:spMk id="2049" creationId="{32C03E67-7A77-D964-0CB6-9BA9D5BF3AFD}"/>
          </ac:spMkLst>
        </pc:spChg>
        <pc:spChg chg="add mod">
          <ac:chgData name="Mukund Sutrave" userId="efe81d1a77754d43" providerId="LiveId" clId="{121C8B93-C1D1-4A5E-AACE-2DBD11B7DC6F}" dt="2023-05-29T09:56:29.166" v="5885" actId="1076"/>
          <ac:spMkLst>
            <pc:docMk/>
            <pc:sldMk cId="3015807115" sldId="263"/>
            <ac:spMk id="2051" creationId="{8BF46BD6-C588-A7D8-BE70-538592CC784C}"/>
          </ac:spMkLst>
        </pc:spChg>
        <pc:spChg chg="add mod">
          <ac:chgData name="Mukund Sutrave" userId="efe81d1a77754d43" providerId="LiveId" clId="{121C8B93-C1D1-4A5E-AACE-2DBD11B7DC6F}" dt="2023-05-29T09:56:29.166" v="5885" actId="1076"/>
          <ac:spMkLst>
            <pc:docMk/>
            <pc:sldMk cId="3015807115" sldId="263"/>
            <ac:spMk id="2052" creationId="{E9119CB3-36E0-4F15-BFAB-79744B3F6976}"/>
          </ac:spMkLst>
        </pc:spChg>
        <pc:spChg chg="add mod">
          <ac:chgData name="Mukund Sutrave" userId="efe81d1a77754d43" providerId="LiveId" clId="{121C8B93-C1D1-4A5E-AACE-2DBD11B7DC6F}" dt="2023-05-29T09:56:29.166" v="5885" actId="1076"/>
          <ac:spMkLst>
            <pc:docMk/>
            <pc:sldMk cId="3015807115" sldId="263"/>
            <ac:spMk id="2053" creationId="{75C6DD96-51D1-4589-12D1-DD0FDDBE940F}"/>
          </ac:spMkLst>
        </pc:spChg>
        <pc:spChg chg="add mod">
          <ac:chgData name="Mukund Sutrave" userId="efe81d1a77754d43" providerId="LiveId" clId="{121C8B93-C1D1-4A5E-AACE-2DBD11B7DC6F}" dt="2023-05-29T09:56:29.166" v="5885" actId="1076"/>
          <ac:spMkLst>
            <pc:docMk/>
            <pc:sldMk cId="3015807115" sldId="263"/>
            <ac:spMk id="2054" creationId="{A6DBDF5B-36A0-4B64-7DCE-27DD743F1F08}"/>
          </ac:spMkLst>
        </pc:spChg>
        <pc:spChg chg="add mod">
          <ac:chgData name="Mukund Sutrave" userId="efe81d1a77754d43" providerId="LiveId" clId="{121C8B93-C1D1-4A5E-AACE-2DBD11B7DC6F}" dt="2023-05-29T09:56:29.166" v="5885" actId="1076"/>
          <ac:spMkLst>
            <pc:docMk/>
            <pc:sldMk cId="3015807115" sldId="263"/>
            <ac:spMk id="2055" creationId="{8D490202-B6A8-F7B8-1E65-A7715460C1CB}"/>
          </ac:spMkLst>
        </pc:spChg>
        <pc:spChg chg="add mod">
          <ac:chgData name="Mukund Sutrave" userId="efe81d1a77754d43" providerId="LiveId" clId="{121C8B93-C1D1-4A5E-AACE-2DBD11B7DC6F}" dt="2023-05-29T09:56:42.545" v="5902" actId="20577"/>
          <ac:spMkLst>
            <pc:docMk/>
            <pc:sldMk cId="3015807115" sldId="263"/>
            <ac:spMk id="2056" creationId="{0FACB1FD-9902-0539-5137-692C66CCD380}"/>
          </ac:spMkLst>
        </pc:spChg>
        <pc:picChg chg="mod">
          <ac:chgData name="Mukund Sutrave" userId="efe81d1a77754d43" providerId="LiveId" clId="{121C8B93-C1D1-4A5E-AACE-2DBD11B7DC6F}" dt="2023-05-29T09:23:47.793" v="5066" actId="1037"/>
          <ac:picMkLst>
            <pc:docMk/>
            <pc:sldMk cId="3015807115" sldId="263"/>
            <ac:picMk id="8" creationId="{696D6020-4256-7819-0ADC-FE6C145DDF37}"/>
          </ac:picMkLst>
        </pc:picChg>
        <pc:picChg chg="mod">
          <ac:chgData name="Mukund Sutrave" userId="efe81d1a77754d43" providerId="LiveId" clId="{121C8B93-C1D1-4A5E-AACE-2DBD11B7DC6F}" dt="2023-05-29T09:23:47.793" v="5066" actId="1037"/>
          <ac:picMkLst>
            <pc:docMk/>
            <pc:sldMk cId="3015807115" sldId="263"/>
            <ac:picMk id="12" creationId="{CD4DECE2-A982-BCC2-9AC2-8D4979F1EDBF}"/>
          </ac:picMkLst>
        </pc:picChg>
        <pc:picChg chg="mod">
          <ac:chgData name="Mukund Sutrave" userId="efe81d1a77754d43" providerId="LiveId" clId="{121C8B93-C1D1-4A5E-AACE-2DBD11B7DC6F}" dt="2023-05-29T09:23:47.793" v="5066" actId="1037"/>
          <ac:picMkLst>
            <pc:docMk/>
            <pc:sldMk cId="3015807115" sldId="263"/>
            <ac:picMk id="16" creationId="{7CF9743F-35D3-808A-8387-112C5F43C0E9}"/>
          </ac:picMkLst>
        </pc:picChg>
        <pc:picChg chg="add mod">
          <ac:chgData name="Mukund Sutrave" userId="efe81d1a77754d43" providerId="LiveId" clId="{121C8B93-C1D1-4A5E-AACE-2DBD11B7DC6F}" dt="2023-05-29T09:25:51.663" v="5208" actId="14100"/>
          <ac:picMkLst>
            <pc:docMk/>
            <pc:sldMk cId="3015807115" sldId="263"/>
            <ac:picMk id="18" creationId="{6E0DA59C-7699-456B-5912-A24D14463044}"/>
          </ac:picMkLst>
        </pc:picChg>
        <pc:picChg chg="mod">
          <ac:chgData name="Mukund Sutrave" userId="efe81d1a77754d43" providerId="LiveId" clId="{121C8B93-C1D1-4A5E-AACE-2DBD11B7DC6F}" dt="2023-05-29T09:23:47.793" v="5066" actId="1037"/>
          <ac:picMkLst>
            <pc:docMk/>
            <pc:sldMk cId="3015807115" sldId="263"/>
            <ac:picMk id="2050" creationId="{04DBE322-8D67-6FDD-A83D-A99510BC1A2C}"/>
          </ac:picMkLst>
        </pc:picChg>
        <pc:cxnChg chg="add mod">
          <ac:chgData name="Mukund Sutrave" userId="efe81d1a77754d43" providerId="LiveId" clId="{121C8B93-C1D1-4A5E-AACE-2DBD11B7DC6F}" dt="2023-05-29T09:25:51.663" v="5208" actId="14100"/>
          <ac:cxnSpMkLst>
            <pc:docMk/>
            <pc:sldMk cId="3015807115" sldId="263"/>
            <ac:cxnSpMk id="20" creationId="{6C8AFC9F-A1B0-C62F-EC1C-196D5604F8B1}"/>
          </ac:cxnSpMkLst>
        </pc:cxnChg>
        <pc:cxnChg chg="add mod">
          <ac:chgData name="Mukund Sutrave" userId="efe81d1a77754d43" providerId="LiveId" clId="{121C8B93-C1D1-4A5E-AACE-2DBD11B7DC6F}" dt="2023-05-29T09:25:51.663" v="5208" actId="14100"/>
          <ac:cxnSpMkLst>
            <pc:docMk/>
            <pc:sldMk cId="3015807115" sldId="263"/>
            <ac:cxnSpMk id="22" creationId="{45BFFA5F-11A1-B44B-6796-F0445BCA2584}"/>
          </ac:cxnSpMkLst>
        </pc:cxnChg>
        <pc:cxnChg chg="add mod">
          <ac:chgData name="Mukund Sutrave" userId="efe81d1a77754d43" providerId="LiveId" clId="{121C8B93-C1D1-4A5E-AACE-2DBD11B7DC6F}" dt="2023-05-29T09:25:51.663" v="5208" actId="14100"/>
          <ac:cxnSpMkLst>
            <pc:docMk/>
            <pc:sldMk cId="3015807115" sldId="263"/>
            <ac:cxnSpMk id="24" creationId="{AEAD92FF-D3E4-1333-5867-2DFB9A75537C}"/>
          </ac:cxnSpMkLst>
        </pc:cxnChg>
        <pc:cxnChg chg="add mod">
          <ac:chgData name="Mukund Sutrave" userId="efe81d1a77754d43" providerId="LiveId" clId="{121C8B93-C1D1-4A5E-AACE-2DBD11B7DC6F}" dt="2023-05-29T09:25:51.663" v="5208" actId="14100"/>
          <ac:cxnSpMkLst>
            <pc:docMk/>
            <pc:sldMk cId="3015807115" sldId="263"/>
            <ac:cxnSpMk id="26" creationId="{B7AE4854-DA24-E39F-5F82-B0E0269DC14A}"/>
          </ac:cxnSpMkLst>
        </pc:cxnChg>
      </pc:sldChg>
      <pc:sldChg chg="addSp delSp modSp add mod">
        <pc:chgData name="Mukund Sutrave" userId="efe81d1a77754d43" providerId="LiveId" clId="{121C8B93-C1D1-4A5E-AACE-2DBD11B7DC6F}" dt="2023-05-29T09:58:33.360" v="5943" actId="20577"/>
        <pc:sldMkLst>
          <pc:docMk/>
          <pc:sldMk cId="1665024016" sldId="264"/>
        </pc:sldMkLst>
        <pc:spChg chg="mod">
          <ac:chgData name="Mukund Sutrave" userId="efe81d1a77754d43" providerId="LiveId" clId="{121C8B93-C1D1-4A5E-AACE-2DBD11B7DC6F}" dt="2023-05-29T09:57:46.398" v="5909" actId="14100"/>
          <ac:spMkLst>
            <pc:docMk/>
            <pc:sldMk cId="1665024016" sldId="264"/>
            <ac:spMk id="2" creationId="{15D671AA-9572-AD58-7D8C-F6C4398E8A87}"/>
          </ac:spMkLst>
        </pc:spChg>
        <pc:spChg chg="mod">
          <ac:chgData name="Mukund Sutrave" userId="efe81d1a77754d43" providerId="LiveId" clId="{121C8B93-C1D1-4A5E-AACE-2DBD11B7DC6F}" dt="2023-05-29T09:25:21.048" v="5202" actId="1038"/>
          <ac:spMkLst>
            <pc:docMk/>
            <pc:sldMk cId="1665024016" sldId="264"/>
            <ac:spMk id="3" creationId="{BFA67004-8E0C-542A-1D80-C6B5B7BC901B}"/>
          </ac:spMkLst>
        </pc:spChg>
        <pc:spChg chg="mod">
          <ac:chgData name="Mukund Sutrave" userId="efe81d1a77754d43" providerId="LiveId" clId="{121C8B93-C1D1-4A5E-AACE-2DBD11B7DC6F}" dt="2023-05-29T09:25:21.048" v="5202" actId="1038"/>
          <ac:spMkLst>
            <pc:docMk/>
            <pc:sldMk cId="1665024016" sldId="264"/>
            <ac:spMk id="4" creationId="{8EEECEB5-F068-30BE-BBE9-D08426B04969}"/>
          </ac:spMkLst>
        </pc:spChg>
        <pc:spChg chg="mod">
          <ac:chgData name="Mukund Sutrave" userId="efe81d1a77754d43" providerId="LiveId" clId="{121C8B93-C1D1-4A5E-AACE-2DBD11B7DC6F}" dt="2023-05-29T09:57:58.543" v="5912" actId="14100"/>
          <ac:spMkLst>
            <pc:docMk/>
            <pc:sldMk cId="1665024016" sldId="264"/>
            <ac:spMk id="5" creationId="{E94AFDD8-A9E3-F02C-305E-A568D8989FF6}"/>
          </ac:spMkLst>
        </pc:spChg>
        <pc:spChg chg="mod">
          <ac:chgData name="Mukund Sutrave" userId="efe81d1a77754d43" providerId="LiveId" clId="{121C8B93-C1D1-4A5E-AACE-2DBD11B7DC6F}" dt="2023-05-29T09:25:21.048" v="5202" actId="1038"/>
          <ac:spMkLst>
            <pc:docMk/>
            <pc:sldMk cId="1665024016" sldId="264"/>
            <ac:spMk id="6" creationId="{CC29F4DE-343A-1FE4-0FE0-B222E8B7E102}"/>
          </ac:spMkLst>
        </pc:spChg>
        <pc:spChg chg="mod">
          <ac:chgData name="Mukund Sutrave" userId="efe81d1a77754d43" providerId="LiveId" clId="{121C8B93-C1D1-4A5E-AACE-2DBD11B7DC6F}" dt="2023-05-29T09:25:21.048" v="5202" actId="1038"/>
          <ac:spMkLst>
            <pc:docMk/>
            <pc:sldMk cId="1665024016" sldId="264"/>
            <ac:spMk id="7" creationId="{6463D27A-277C-EDC1-068A-C40C11B6B490}"/>
          </ac:spMkLst>
        </pc:spChg>
        <pc:spChg chg="del">
          <ac:chgData name="Mukund Sutrave" userId="efe81d1a77754d43" providerId="LiveId" clId="{121C8B93-C1D1-4A5E-AACE-2DBD11B7DC6F}" dt="2023-05-29T09:06:10.981" v="4183" actId="478"/>
          <ac:spMkLst>
            <pc:docMk/>
            <pc:sldMk cId="1665024016" sldId="264"/>
            <ac:spMk id="9" creationId="{2DEA71C9-CD17-B3C2-F348-2846BE6CDC21}"/>
          </ac:spMkLst>
        </pc:spChg>
        <pc:spChg chg="del">
          <ac:chgData name="Mukund Sutrave" userId="efe81d1a77754d43" providerId="LiveId" clId="{121C8B93-C1D1-4A5E-AACE-2DBD11B7DC6F}" dt="2023-05-29T09:06:10.981" v="4183" actId="478"/>
          <ac:spMkLst>
            <pc:docMk/>
            <pc:sldMk cId="1665024016" sldId="264"/>
            <ac:spMk id="10" creationId="{84D2A1CF-A7EE-D1E0-7459-9E7EBFFB21C8}"/>
          </ac:spMkLst>
        </pc:spChg>
        <pc:spChg chg="del">
          <ac:chgData name="Mukund Sutrave" userId="efe81d1a77754d43" providerId="LiveId" clId="{121C8B93-C1D1-4A5E-AACE-2DBD11B7DC6F}" dt="2023-05-29T09:06:10.981" v="4183" actId="478"/>
          <ac:spMkLst>
            <pc:docMk/>
            <pc:sldMk cId="1665024016" sldId="264"/>
            <ac:spMk id="11" creationId="{E5AA879D-834D-C848-4D2D-37099364DEC1}"/>
          </ac:spMkLst>
        </pc:spChg>
        <pc:spChg chg="del">
          <ac:chgData name="Mukund Sutrave" userId="efe81d1a77754d43" providerId="LiveId" clId="{121C8B93-C1D1-4A5E-AACE-2DBD11B7DC6F}" dt="2023-05-29T09:06:10.981" v="4183" actId="478"/>
          <ac:spMkLst>
            <pc:docMk/>
            <pc:sldMk cId="1665024016" sldId="264"/>
            <ac:spMk id="13" creationId="{53A4E1D9-36A3-1287-0ACA-B1A329F22A1F}"/>
          </ac:spMkLst>
        </pc:spChg>
        <pc:spChg chg="del">
          <ac:chgData name="Mukund Sutrave" userId="efe81d1a77754d43" providerId="LiveId" clId="{121C8B93-C1D1-4A5E-AACE-2DBD11B7DC6F}" dt="2023-05-29T09:06:10.981" v="4183" actId="478"/>
          <ac:spMkLst>
            <pc:docMk/>
            <pc:sldMk cId="1665024016" sldId="264"/>
            <ac:spMk id="14" creationId="{6D64F45B-8772-7F6C-B42C-F37B38E1C7A4}"/>
          </ac:spMkLst>
        </pc:spChg>
        <pc:spChg chg="del">
          <ac:chgData name="Mukund Sutrave" userId="efe81d1a77754d43" providerId="LiveId" clId="{121C8B93-C1D1-4A5E-AACE-2DBD11B7DC6F}" dt="2023-05-29T09:06:10.981" v="4183" actId="478"/>
          <ac:spMkLst>
            <pc:docMk/>
            <pc:sldMk cId="1665024016" sldId="264"/>
            <ac:spMk id="15" creationId="{D53047AC-83FA-7F5C-FF75-4C8D0D67FD3A}"/>
          </ac:spMkLst>
        </pc:spChg>
        <pc:spChg chg="add mod">
          <ac:chgData name="Mukund Sutrave" userId="efe81d1a77754d43" providerId="LiveId" clId="{121C8B93-C1D1-4A5E-AACE-2DBD11B7DC6F}" dt="2023-05-29T09:57:09.567" v="5904" actId="1076"/>
          <ac:spMkLst>
            <pc:docMk/>
            <pc:sldMk cId="1665024016" sldId="264"/>
            <ac:spMk id="27" creationId="{CF90FFB1-2424-46E1-C8BC-D5321A193178}"/>
          </ac:spMkLst>
        </pc:spChg>
        <pc:spChg chg="add mod">
          <ac:chgData name="Mukund Sutrave" userId="efe81d1a77754d43" providerId="LiveId" clId="{121C8B93-C1D1-4A5E-AACE-2DBD11B7DC6F}" dt="2023-05-29T09:57:09.567" v="5904" actId="1076"/>
          <ac:spMkLst>
            <pc:docMk/>
            <pc:sldMk cId="1665024016" sldId="264"/>
            <ac:spMk id="28" creationId="{71E70694-1732-A3B1-A481-7BB1316B54DD}"/>
          </ac:spMkLst>
        </pc:spChg>
        <pc:spChg chg="add mod">
          <ac:chgData name="Mukund Sutrave" userId="efe81d1a77754d43" providerId="LiveId" clId="{121C8B93-C1D1-4A5E-AACE-2DBD11B7DC6F}" dt="2023-05-29T09:57:09.567" v="5904" actId="1076"/>
          <ac:spMkLst>
            <pc:docMk/>
            <pc:sldMk cId="1665024016" sldId="264"/>
            <ac:spMk id="29" creationId="{F172D1DD-A644-81C4-EDF3-93F7C6160113}"/>
          </ac:spMkLst>
        </pc:spChg>
        <pc:spChg chg="add mod">
          <ac:chgData name="Mukund Sutrave" userId="efe81d1a77754d43" providerId="LiveId" clId="{121C8B93-C1D1-4A5E-AACE-2DBD11B7DC6F}" dt="2023-05-29T09:57:09.567" v="5904" actId="1076"/>
          <ac:spMkLst>
            <pc:docMk/>
            <pc:sldMk cId="1665024016" sldId="264"/>
            <ac:spMk id="30" creationId="{23B2266E-61EF-96B9-7E2E-442BFD24A41C}"/>
          </ac:spMkLst>
        </pc:spChg>
        <pc:spChg chg="add mod">
          <ac:chgData name="Mukund Sutrave" userId="efe81d1a77754d43" providerId="LiveId" clId="{121C8B93-C1D1-4A5E-AACE-2DBD11B7DC6F}" dt="2023-05-29T09:57:09.567" v="5904" actId="1076"/>
          <ac:spMkLst>
            <pc:docMk/>
            <pc:sldMk cId="1665024016" sldId="264"/>
            <ac:spMk id="31" creationId="{D5DB4983-67B0-6E4D-84CD-0F39F1B3B845}"/>
          </ac:spMkLst>
        </pc:spChg>
        <pc:spChg chg="add mod">
          <ac:chgData name="Mukund Sutrave" userId="efe81d1a77754d43" providerId="LiveId" clId="{121C8B93-C1D1-4A5E-AACE-2DBD11B7DC6F}" dt="2023-05-29T09:57:09.567" v="5904" actId="1076"/>
          <ac:spMkLst>
            <pc:docMk/>
            <pc:sldMk cId="1665024016" sldId="264"/>
            <ac:spMk id="32" creationId="{AAFFD133-CE98-2D80-ED8E-01A911CCBB32}"/>
          </ac:spMkLst>
        </pc:spChg>
        <pc:spChg chg="add mod">
          <ac:chgData name="Mukund Sutrave" userId="efe81d1a77754d43" providerId="LiveId" clId="{121C8B93-C1D1-4A5E-AACE-2DBD11B7DC6F}" dt="2023-05-29T09:57:09.567" v="5904" actId="1076"/>
          <ac:spMkLst>
            <pc:docMk/>
            <pc:sldMk cId="1665024016" sldId="264"/>
            <ac:spMk id="33" creationId="{491ED8B7-1534-F9F6-7E1C-0F5220747148}"/>
          </ac:spMkLst>
        </pc:spChg>
        <pc:spChg chg="add mod">
          <ac:chgData name="Mukund Sutrave" userId="efe81d1a77754d43" providerId="LiveId" clId="{121C8B93-C1D1-4A5E-AACE-2DBD11B7DC6F}" dt="2023-05-29T09:57:09.567" v="5904" actId="1076"/>
          <ac:spMkLst>
            <pc:docMk/>
            <pc:sldMk cId="1665024016" sldId="264"/>
            <ac:spMk id="34" creationId="{08763024-E16E-A073-F43F-6D4A53DEBF21}"/>
          </ac:spMkLst>
        </pc:spChg>
        <pc:spChg chg="add mod">
          <ac:chgData name="Mukund Sutrave" userId="efe81d1a77754d43" providerId="LiveId" clId="{121C8B93-C1D1-4A5E-AACE-2DBD11B7DC6F}" dt="2023-05-29T09:57:18.286" v="5906" actId="1076"/>
          <ac:spMkLst>
            <pc:docMk/>
            <pc:sldMk cId="1665024016" sldId="264"/>
            <ac:spMk id="35" creationId="{418465FC-B6B4-1905-756F-DD0CA1AAFE84}"/>
          </ac:spMkLst>
        </pc:spChg>
        <pc:spChg chg="add mod">
          <ac:chgData name="Mukund Sutrave" userId="efe81d1a77754d43" providerId="LiveId" clId="{121C8B93-C1D1-4A5E-AACE-2DBD11B7DC6F}" dt="2023-05-29T09:57:18.286" v="5906" actId="1076"/>
          <ac:spMkLst>
            <pc:docMk/>
            <pc:sldMk cId="1665024016" sldId="264"/>
            <ac:spMk id="36" creationId="{4CBCF6CF-ACBB-F9DB-39AD-686FCEA79727}"/>
          </ac:spMkLst>
        </pc:spChg>
        <pc:spChg chg="add mod">
          <ac:chgData name="Mukund Sutrave" userId="efe81d1a77754d43" providerId="LiveId" clId="{121C8B93-C1D1-4A5E-AACE-2DBD11B7DC6F}" dt="2023-05-29T09:57:18.286" v="5906" actId="1076"/>
          <ac:spMkLst>
            <pc:docMk/>
            <pc:sldMk cId="1665024016" sldId="264"/>
            <ac:spMk id="37" creationId="{853E4BA3-D27D-D74E-51C8-57FBEF284377}"/>
          </ac:spMkLst>
        </pc:spChg>
        <pc:spChg chg="add mod">
          <ac:chgData name="Mukund Sutrave" userId="efe81d1a77754d43" providerId="LiveId" clId="{121C8B93-C1D1-4A5E-AACE-2DBD11B7DC6F}" dt="2023-05-29T09:57:18.286" v="5906" actId="1076"/>
          <ac:spMkLst>
            <pc:docMk/>
            <pc:sldMk cId="1665024016" sldId="264"/>
            <ac:spMk id="38" creationId="{73FEA7AA-BD0D-CF9A-D898-7104FE7DB428}"/>
          </ac:spMkLst>
        </pc:spChg>
        <pc:spChg chg="add mod">
          <ac:chgData name="Mukund Sutrave" userId="efe81d1a77754d43" providerId="LiveId" clId="{121C8B93-C1D1-4A5E-AACE-2DBD11B7DC6F}" dt="2023-05-29T09:57:18.286" v="5906" actId="1076"/>
          <ac:spMkLst>
            <pc:docMk/>
            <pc:sldMk cId="1665024016" sldId="264"/>
            <ac:spMk id="39" creationId="{FA1ED76C-0167-8DB4-FC8E-F9E76A39A904}"/>
          </ac:spMkLst>
        </pc:spChg>
        <pc:spChg chg="add mod">
          <ac:chgData name="Mukund Sutrave" userId="efe81d1a77754d43" providerId="LiveId" clId="{121C8B93-C1D1-4A5E-AACE-2DBD11B7DC6F}" dt="2023-05-29T09:57:18.286" v="5906" actId="1076"/>
          <ac:spMkLst>
            <pc:docMk/>
            <pc:sldMk cId="1665024016" sldId="264"/>
            <ac:spMk id="40" creationId="{8F54F543-96B6-737E-7FCF-CAD4F00C92BC}"/>
          </ac:spMkLst>
        </pc:spChg>
        <pc:spChg chg="add mod">
          <ac:chgData name="Mukund Sutrave" userId="efe81d1a77754d43" providerId="LiveId" clId="{121C8B93-C1D1-4A5E-AACE-2DBD11B7DC6F}" dt="2023-05-29T09:57:18.286" v="5906" actId="1076"/>
          <ac:spMkLst>
            <pc:docMk/>
            <pc:sldMk cId="1665024016" sldId="264"/>
            <ac:spMk id="41" creationId="{5A3FAB15-541C-B751-5417-EB64576D60DF}"/>
          </ac:spMkLst>
        </pc:spChg>
        <pc:spChg chg="add mod">
          <ac:chgData name="Mukund Sutrave" userId="efe81d1a77754d43" providerId="LiveId" clId="{121C8B93-C1D1-4A5E-AACE-2DBD11B7DC6F}" dt="2023-05-29T09:57:18.286" v="5906" actId="1076"/>
          <ac:spMkLst>
            <pc:docMk/>
            <pc:sldMk cId="1665024016" sldId="264"/>
            <ac:spMk id="42" creationId="{19973FD3-3D4F-7D6F-AAC5-3CFDECD694A7}"/>
          </ac:spMkLst>
        </pc:spChg>
        <pc:spChg chg="add mod">
          <ac:chgData name="Mukund Sutrave" userId="efe81d1a77754d43" providerId="LiveId" clId="{121C8B93-C1D1-4A5E-AACE-2DBD11B7DC6F}" dt="2023-05-29T09:58:25.687" v="5933" actId="13822"/>
          <ac:spMkLst>
            <pc:docMk/>
            <pc:sldMk cId="1665024016" sldId="264"/>
            <ac:spMk id="45" creationId="{B402134F-21B6-20BE-B772-08D64FF6E072}"/>
          </ac:spMkLst>
        </pc:spChg>
        <pc:spChg chg="add mod">
          <ac:chgData name="Mukund Sutrave" userId="efe81d1a77754d43" providerId="LiveId" clId="{121C8B93-C1D1-4A5E-AACE-2DBD11B7DC6F}" dt="2023-05-29T09:58:33.360" v="5943" actId="20577"/>
          <ac:spMkLst>
            <pc:docMk/>
            <pc:sldMk cId="1665024016" sldId="264"/>
            <ac:spMk id="46" creationId="{7EC6FC45-5385-8F4C-F066-AF5F345F5E06}"/>
          </ac:spMkLst>
        </pc:spChg>
        <pc:picChg chg="mod">
          <ac:chgData name="Mukund Sutrave" userId="efe81d1a77754d43" providerId="LiveId" clId="{121C8B93-C1D1-4A5E-AACE-2DBD11B7DC6F}" dt="2023-05-29T09:25:21.048" v="5202" actId="1038"/>
          <ac:picMkLst>
            <pc:docMk/>
            <pc:sldMk cId="1665024016" sldId="264"/>
            <ac:picMk id="8" creationId="{696D6020-4256-7819-0ADC-FE6C145DDF37}"/>
          </ac:picMkLst>
        </pc:picChg>
        <pc:picChg chg="del">
          <ac:chgData name="Mukund Sutrave" userId="efe81d1a77754d43" providerId="LiveId" clId="{121C8B93-C1D1-4A5E-AACE-2DBD11B7DC6F}" dt="2023-05-29T09:06:10.981" v="4183" actId="478"/>
          <ac:picMkLst>
            <pc:docMk/>
            <pc:sldMk cId="1665024016" sldId="264"/>
            <ac:picMk id="12" creationId="{CD4DECE2-A982-BCC2-9AC2-8D4979F1EDBF}"/>
          </ac:picMkLst>
        </pc:picChg>
        <pc:picChg chg="del">
          <ac:chgData name="Mukund Sutrave" userId="efe81d1a77754d43" providerId="LiveId" clId="{121C8B93-C1D1-4A5E-AACE-2DBD11B7DC6F}" dt="2023-05-29T09:06:10.981" v="4183" actId="478"/>
          <ac:picMkLst>
            <pc:docMk/>
            <pc:sldMk cId="1665024016" sldId="264"/>
            <ac:picMk id="16" creationId="{7CF9743F-35D3-808A-8387-112C5F43C0E9}"/>
          </ac:picMkLst>
        </pc:picChg>
        <pc:picChg chg="add mod">
          <ac:chgData name="Mukund Sutrave" userId="efe81d1a77754d43" providerId="LiveId" clId="{121C8B93-C1D1-4A5E-AACE-2DBD11B7DC6F}" dt="2023-05-29T09:25:45.393" v="5207" actId="14100"/>
          <ac:picMkLst>
            <pc:docMk/>
            <pc:sldMk cId="1665024016" sldId="264"/>
            <ac:picMk id="18" creationId="{A3A17433-B9EC-40E4-1C32-313465D9C846}"/>
          </ac:picMkLst>
        </pc:picChg>
        <pc:picChg chg="add mod">
          <ac:chgData name="Mukund Sutrave" userId="efe81d1a77754d43" providerId="LiveId" clId="{121C8B93-C1D1-4A5E-AACE-2DBD11B7DC6F}" dt="2023-05-29T09:57:42.770" v="5908" actId="1076"/>
          <ac:picMkLst>
            <pc:docMk/>
            <pc:sldMk cId="1665024016" sldId="264"/>
            <ac:picMk id="43" creationId="{40E32223-B338-ADD6-6C80-C2C39FD577E8}"/>
          </ac:picMkLst>
        </pc:picChg>
        <pc:picChg chg="add mod">
          <ac:chgData name="Mukund Sutrave" userId="efe81d1a77754d43" providerId="LiveId" clId="{121C8B93-C1D1-4A5E-AACE-2DBD11B7DC6F}" dt="2023-05-29T09:57:54.941" v="5911" actId="1076"/>
          <ac:picMkLst>
            <pc:docMk/>
            <pc:sldMk cId="1665024016" sldId="264"/>
            <ac:picMk id="44" creationId="{0898FE71-BBD0-1634-8B80-C9F71E2BF3E3}"/>
          </ac:picMkLst>
        </pc:picChg>
        <pc:picChg chg="mod">
          <ac:chgData name="Mukund Sutrave" userId="efe81d1a77754d43" providerId="LiveId" clId="{121C8B93-C1D1-4A5E-AACE-2DBD11B7DC6F}" dt="2023-05-29T09:25:21.048" v="5202" actId="1038"/>
          <ac:picMkLst>
            <pc:docMk/>
            <pc:sldMk cId="1665024016" sldId="264"/>
            <ac:picMk id="2050" creationId="{04DBE322-8D67-6FDD-A83D-A99510BC1A2C}"/>
          </ac:picMkLst>
        </pc:picChg>
        <pc:cxnChg chg="add mod">
          <ac:chgData name="Mukund Sutrave" userId="efe81d1a77754d43" providerId="LiveId" clId="{121C8B93-C1D1-4A5E-AACE-2DBD11B7DC6F}" dt="2023-05-29T09:25:45.393" v="5207" actId="14100"/>
          <ac:cxnSpMkLst>
            <pc:docMk/>
            <pc:sldMk cId="1665024016" sldId="264"/>
            <ac:cxnSpMk id="20" creationId="{5A2D96A9-7896-4A0F-609A-6061593F3EE4}"/>
          </ac:cxnSpMkLst>
        </pc:cxnChg>
        <pc:cxnChg chg="add mod">
          <ac:chgData name="Mukund Sutrave" userId="efe81d1a77754d43" providerId="LiveId" clId="{121C8B93-C1D1-4A5E-AACE-2DBD11B7DC6F}" dt="2023-05-29T09:25:45.393" v="5207" actId="14100"/>
          <ac:cxnSpMkLst>
            <pc:docMk/>
            <pc:sldMk cId="1665024016" sldId="264"/>
            <ac:cxnSpMk id="22" creationId="{0D74B707-00E4-2B54-B7B5-11E042BA36C0}"/>
          </ac:cxnSpMkLst>
        </pc:cxnChg>
      </pc:sldChg>
      <pc:sldChg chg="addSp delSp modSp new mod">
        <pc:chgData name="Mukund Sutrave" userId="efe81d1a77754d43" providerId="LiveId" clId="{121C8B93-C1D1-4A5E-AACE-2DBD11B7DC6F}" dt="2023-05-29T09:31:48.315" v="5647" actId="1036"/>
        <pc:sldMkLst>
          <pc:docMk/>
          <pc:sldMk cId="2578447801" sldId="265"/>
        </pc:sldMkLst>
        <pc:spChg chg="del">
          <ac:chgData name="Mukund Sutrave" userId="efe81d1a77754d43" providerId="LiveId" clId="{121C8B93-C1D1-4A5E-AACE-2DBD11B7DC6F}" dt="2023-05-29T09:06:17.023" v="4185" actId="478"/>
          <ac:spMkLst>
            <pc:docMk/>
            <pc:sldMk cId="2578447801" sldId="265"/>
            <ac:spMk id="2" creationId="{CFC43981-66DC-9A7B-E265-5F470A6CCC12}"/>
          </ac:spMkLst>
        </pc:spChg>
        <pc:spChg chg="del">
          <ac:chgData name="Mukund Sutrave" userId="efe81d1a77754d43" providerId="LiveId" clId="{121C8B93-C1D1-4A5E-AACE-2DBD11B7DC6F}" dt="2023-05-29T09:06:17.023" v="4185" actId="478"/>
          <ac:spMkLst>
            <pc:docMk/>
            <pc:sldMk cId="2578447801" sldId="265"/>
            <ac:spMk id="3" creationId="{444DC1B3-C91A-6E0B-238C-8B9080CBBAA5}"/>
          </ac:spMkLst>
        </pc:spChg>
        <pc:spChg chg="add mod">
          <ac:chgData name="Mukund Sutrave" userId="efe81d1a77754d43" providerId="LiveId" clId="{121C8B93-C1D1-4A5E-AACE-2DBD11B7DC6F}" dt="2023-05-29T09:31:35.238" v="5625" actId="14100"/>
          <ac:spMkLst>
            <pc:docMk/>
            <pc:sldMk cId="2578447801" sldId="265"/>
            <ac:spMk id="4" creationId="{E1861227-7B94-148D-5D77-D6160B69B047}"/>
          </ac:spMkLst>
        </pc:spChg>
        <pc:spChg chg="add mod">
          <ac:chgData name="Mukund Sutrave" userId="efe81d1a77754d43" providerId="LiveId" clId="{121C8B93-C1D1-4A5E-AACE-2DBD11B7DC6F}" dt="2023-05-29T09:27:29.976" v="5344" actId="1035"/>
          <ac:spMkLst>
            <pc:docMk/>
            <pc:sldMk cId="2578447801" sldId="265"/>
            <ac:spMk id="5" creationId="{314228C9-FEC2-3227-5E52-BC547F47797E}"/>
          </ac:spMkLst>
        </pc:spChg>
        <pc:spChg chg="add mod">
          <ac:chgData name="Mukund Sutrave" userId="efe81d1a77754d43" providerId="LiveId" clId="{121C8B93-C1D1-4A5E-AACE-2DBD11B7DC6F}" dt="2023-05-29T09:27:29.976" v="5344" actId="1035"/>
          <ac:spMkLst>
            <pc:docMk/>
            <pc:sldMk cId="2578447801" sldId="265"/>
            <ac:spMk id="6" creationId="{42919AF9-B806-A740-B0EB-D5A67830F01A}"/>
          </ac:spMkLst>
        </pc:spChg>
        <pc:spChg chg="add mod">
          <ac:chgData name="Mukund Sutrave" userId="efe81d1a77754d43" providerId="LiveId" clId="{121C8B93-C1D1-4A5E-AACE-2DBD11B7DC6F}" dt="2023-05-29T09:31:35.238" v="5625" actId="14100"/>
          <ac:spMkLst>
            <pc:docMk/>
            <pc:sldMk cId="2578447801" sldId="265"/>
            <ac:spMk id="8" creationId="{06C9DA0E-BA4E-CE2D-1E7F-521F408094F9}"/>
          </ac:spMkLst>
        </pc:spChg>
        <pc:spChg chg="add mod">
          <ac:chgData name="Mukund Sutrave" userId="efe81d1a77754d43" providerId="LiveId" clId="{121C8B93-C1D1-4A5E-AACE-2DBD11B7DC6F}" dt="2023-05-29T09:27:38.469" v="5377" actId="1036"/>
          <ac:spMkLst>
            <pc:docMk/>
            <pc:sldMk cId="2578447801" sldId="265"/>
            <ac:spMk id="9" creationId="{E814D848-DE50-6E51-4A8C-191595F19DF2}"/>
          </ac:spMkLst>
        </pc:spChg>
        <pc:spChg chg="add mod">
          <ac:chgData name="Mukund Sutrave" userId="efe81d1a77754d43" providerId="LiveId" clId="{121C8B93-C1D1-4A5E-AACE-2DBD11B7DC6F}" dt="2023-05-29T09:27:38.469" v="5377" actId="1036"/>
          <ac:spMkLst>
            <pc:docMk/>
            <pc:sldMk cId="2578447801" sldId="265"/>
            <ac:spMk id="10" creationId="{4A5595BD-F87A-0AB4-2633-D3F2881F2CF3}"/>
          </ac:spMkLst>
        </pc:spChg>
        <pc:spChg chg="add mod">
          <ac:chgData name="Mukund Sutrave" userId="efe81d1a77754d43" providerId="LiveId" clId="{121C8B93-C1D1-4A5E-AACE-2DBD11B7DC6F}" dt="2023-05-29T09:27:48.053" v="5379" actId="1076"/>
          <ac:spMkLst>
            <pc:docMk/>
            <pc:sldMk cId="2578447801" sldId="265"/>
            <ac:spMk id="13" creationId="{D807F178-0282-DB7A-7794-0FBB0746DF6A}"/>
          </ac:spMkLst>
        </pc:spChg>
        <pc:spChg chg="add mod">
          <ac:chgData name="Mukund Sutrave" userId="efe81d1a77754d43" providerId="LiveId" clId="{121C8B93-C1D1-4A5E-AACE-2DBD11B7DC6F}" dt="2023-05-29T09:28:43.930" v="5427" actId="1035"/>
          <ac:spMkLst>
            <pc:docMk/>
            <pc:sldMk cId="2578447801" sldId="265"/>
            <ac:spMk id="19" creationId="{1DEEFFB3-F6D1-435B-61DD-F6DD4A5821BA}"/>
          </ac:spMkLst>
        </pc:spChg>
        <pc:spChg chg="add mod">
          <ac:chgData name="Mukund Sutrave" userId="efe81d1a77754d43" providerId="LiveId" clId="{121C8B93-C1D1-4A5E-AACE-2DBD11B7DC6F}" dt="2023-05-29T09:27:07.637" v="5307" actId="1037"/>
          <ac:spMkLst>
            <pc:docMk/>
            <pc:sldMk cId="2578447801" sldId="265"/>
            <ac:spMk id="20" creationId="{5D4AEE9C-362E-98A5-F212-56617C3B57DB}"/>
          </ac:spMkLst>
        </pc:spChg>
        <pc:spChg chg="add mod">
          <ac:chgData name="Mukund Sutrave" userId="efe81d1a77754d43" providerId="LiveId" clId="{121C8B93-C1D1-4A5E-AACE-2DBD11B7DC6F}" dt="2023-05-29T09:28:33.634" v="5406" actId="20577"/>
          <ac:spMkLst>
            <pc:docMk/>
            <pc:sldMk cId="2578447801" sldId="265"/>
            <ac:spMk id="21" creationId="{0E338842-DC44-BDCF-167C-14C630F03E53}"/>
          </ac:spMkLst>
        </pc:spChg>
        <pc:spChg chg="add mod">
          <ac:chgData name="Mukund Sutrave" userId="efe81d1a77754d43" providerId="LiveId" clId="{121C8B93-C1D1-4A5E-AACE-2DBD11B7DC6F}" dt="2023-05-29T09:28:43.930" v="5427" actId="1035"/>
          <ac:spMkLst>
            <pc:docMk/>
            <pc:sldMk cId="2578447801" sldId="265"/>
            <ac:spMk id="22" creationId="{CA22BC13-3717-F8B9-E385-2AAD7304B085}"/>
          </ac:spMkLst>
        </pc:spChg>
        <pc:spChg chg="add mod">
          <ac:chgData name="Mukund Sutrave" userId="efe81d1a77754d43" providerId="LiveId" clId="{121C8B93-C1D1-4A5E-AACE-2DBD11B7DC6F}" dt="2023-05-29T09:28:43.930" v="5427" actId="1035"/>
          <ac:spMkLst>
            <pc:docMk/>
            <pc:sldMk cId="2578447801" sldId="265"/>
            <ac:spMk id="23" creationId="{5B990EED-D402-0F7A-9053-8E6E3D4372F4}"/>
          </ac:spMkLst>
        </pc:spChg>
        <pc:spChg chg="add mod">
          <ac:chgData name="Mukund Sutrave" userId="efe81d1a77754d43" providerId="LiveId" clId="{121C8B93-C1D1-4A5E-AACE-2DBD11B7DC6F}" dt="2023-05-29T09:28:43.930" v="5427" actId="1035"/>
          <ac:spMkLst>
            <pc:docMk/>
            <pc:sldMk cId="2578447801" sldId="265"/>
            <ac:spMk id="24" creationId="{81B5E4B8-18CF-1BB1-A397-26AA3CBCB338}"/>
          </ac:spMkLst>
        </pc:spChg>
        <pc:spChg chg="add mod">
          <ac:chgData name="Mukund Sutrave" userId="efe81d1a77754d43" providerId="LiveId" clId="{121C8B93-C1D1-4A5E-AACE-2DBD11B7DC6F}" dt="2023-05-29T09:28:43.930" v="5427" actId="1035"/>
          <ac:spMkLst>
            <pc:docMk/>
            <pc:sldMk cId="2578447801" sldId="265"/>
            <ac:spMk id="25" creationId="{5CD36604-F474-0FF1-EF3B-16714143FB41}"/>
          </ac:spMkLst>
        </pc:spChg>
        <pc:spChg chg="add mod">
          <ac:chgData name="Mukund Sutrave" userId="efe81d1a77754d43" providerId="LiveId" clId="{121C8B93-C1D1-4A5E-AACE-2DBD11B7DC6F}" dt="2023-05-29T09:28:43.930" v="5427" actId="1035"/>
          <ac:spMkLst>
            <pc:docMk/>
            <pc:sldMk cId="2578447801" sldId="265"/>
            <ac:spMk id="26" creationId="{1DFB9678-F207-7299-7BA2-625A7F8232A0}"/>
          </ac:spMkLst>
        </pc:spChg>
        <pc:spChg chg="add mod">
          <ac:chgData name="Mukund Sutrave" userId="efe81d1a77754d43" providerId="LiveId" clId="{121C8B93-C1D1-4A5E-AACE-2DBD11B7DC6F}" dt="2023-05-29T09:29:08.434" v="5488" actId="20577"/>
          <ac:spMkLst>
            <pc:docMk/>
            <pc:sldMk cId="2578447801" sldId="265"/>
            <ac:spMk id="28" creationId="{153DF38D-ECC9-0A7D-2480-31104A8E7C36}"/>
          </ac:spMkLst>
        </pc:spChg>
        <pc:spChg chg="add mod">
          <ac:chgData name="Mukund Sutrave" userId="efe81d1a77754d43" providerId="LiveId" clId="{121C8B93-C1D1-4A5E-AACE-2DBD11B7DC6F}" dt="2023-05-29T09:30:04.937" v="5550" actId="13822"/>
          <ac:spMkLst>
            <pc:docMk/>
            <pc:sldMk cId="2578447801" sldId="265"/>
            <ac:spMk id="29" creationId="{CA625DFF-E0B3-EB95-D555-52341B3E20CC}"/>
          </ac:spMkLst>
        </pc:spChg>
        <pc:spChg chg="add mod">
          <ac:chgData name="Mukund Sutrave" userId="efe81d1a77754d43" providerId="LiveId" clId="{121C8B93-C1D1-4A5E-AACE-2DBD11B7DC6F}" dt="2023-05-29T09:31:48.315" v="5647" actId="1036"/>
          <ac:spMkLst>
            <pc:docMk/>
            <pc:sldMk cId="2578447801" sldId="265"/>
            <ac:spMk id="30" creationId="{610B8DAE-EE44-CB52-8314-3DDF8769E27A}"/>
          </ac:spMkLst>
        </pc:spChg>
        <pc:spChg chg="add mod">
          <ac:chgData name="Mukund Sutrave" userId="efe81d1a77754d43" providerId="LiveId" clId="{121C8B93-C1D1-4A5E-AACE-2DBD11B7DC6F}" dt="2023-05-29T09:31:48.315" v="5647" actId="1036"/>
          <ac:spMkLst>
            <pc:docMk/>
            <pc:sldMk cId="2578447801" sldId="265"/>
            <ac:spMk id="31" creationId="{F8DEBF26-1839-9497-2B03-1C4EE0AC443A}"/>
          </ac:spMkLst>
        </pc:spChg>
        <pc:spChg chg="add del mod">
          <ac:chgData name="Mukund Sutrave" userId="efe81d1a77754d43" providerId="LiveId" clId="{121C8B93-C1D1-4A5E-AACE-2DBD11B7DC6F}" dt="2023-05-29T09:30:32.863" v="5553" actId="478"/>
          <ac:spMkLst>
            <pc:docMk/>
            <pc:sldMk cId="2578447801" sldId="265"/>
            <ac:spMk id="32" creationId="{08F7AE38-9DEE-059D-9222-9FB85DDC0DB1}"/>
          </ac:spMkLst>
        </pc:spChg>
        <pc:spChg chg="add mod">
          <ac:chgData name="Mukund Sutrave" userId="efe81d1a77754d43" providerId="LiveId" clId="{121C8B93-C1D1-4A5E-AACE-2DBD11B7DC6F}" dt="2023-05-29T09:30:19.842" v="5552" actId="1076"/>
          <ac:spMkLst>
            <pc:docMk/>
            <pc:sldMk cId="2578447801" sldId="265"/>
            <ac:spMk id="33" creationId="{A339D731-9D01-ACDE-C8E6-D5D3C10B3CF5}"/>
          </ac:spMkLst>
        </pc:spChg>
        <pc:spChg chg="add mod">
          <ac:chgData name="Mukund Sutrave" userId="efe81d1a77754d43" providerId="LiveId" clId="{121C8B93-C1D1-4A5E-AACE-2DBD11B7DC6F}" dt="2023-05-29T09:30:19.842" v="5552" actId="1076"/>
          <ac:spMkLst>
            <pc:docMk/>
            <pc:sldMk cId="2578447801" sldId="265"/>
            <ac:spMk id="34" creationId="{D326FD13-9FA5-BE9A-039F-B9CF69390321}"/>
          </ac:spMkLst>
        </pc:spChg>
        <pc:spChg chg="add mod">
          <ac:chgData name="Mukund Sutrave" userId="efe81d1a77754d43" providerId="LiveId" clId="{121C8B93-C1D1-4A5E-AACE-2DBD11B7DC6F}" dt="2023-05-29T09:30:38.374" v="5601" actId="1035"/>
          <ac:spMkLst>
            <pc:docMk/>
            <pc:sldMk cId="2578447801" sldId="265"/>
            <ac:spMk id="35" creationId="{562AD69D-AE72-452E-875F-8ED548434C14}"/>
          </ac:spMkLst>
        </pc:spChg>
        <pc:spChg chg="add mod">
          <ac:chgData name="Mukund Sutrave" userId="efe81d1a77754d43" providerId="LiveId" clId="{121C8B93-C1D1-4A5E-AACE-2DBD11B7DC6F}" dt="2023-05-29T09:30:38.374" v="5601" actId="1035"/>
          <ac:spMkLst>
            <pc:docMk/>
            <pc:sldMk cId="2578447801" sldId="265"/>
            <ac:spMk id="36" creationId="{785FC457-D1D1-9711-D6B1-17AC526031DC}"/>
          </ac:spMkLst>
        </pc:spChg>
        <pc:spChg chg="add mod">
          <ac:chgData name="Mukund Sutrave" userId="efe81d1a77754d43" providerId="LiveId" clId="{121C8B93-C1D1-4A5E-AACE-2DBD11B7DC6F}" dt="2023-05-29T09:30:38.374" v="5601" actId="1035"/>
          <ac:spMkLst>
            <pc:docMk/>
            <pc:sldMk cId="2578447801" sldId="265"/>
            <ac:spMk id="37" creationId="{28FC35D2-ACE2-E2C5-88A4-87272038E926}"/>
          </ac:spMkLst>
        </pc:spChg>
        <pc:spChg chg="add mod">
          <ac:chgData name="Mukund Sutrave" userId="efe81d1a77754d43" providerId="LiveId" clId="{121C8B93-C1D1-4A5E-AACE-2DBD11B7DC6F}" dt="2023-05-29T09:30:38.374" v="5601" actId="1035"/>
          <ac:spMkLst>
            <pc:docMk/>
            <pc:sldMk cId="2578447801" sldId="265"/>
            <ac:spMk id="38" creationId="{34510ACF-8273-6DCE-CF10-3B5A9E36361A}"/>
          </ac:spMkLst>
        </pc:spChg>
        <pc:spChg chg="add mod">
          <ac:chgData name="Mukund Sutrave" userId="efe81d1a77754d43" providerId="LiveId" clId="{121C8B93-C1D1-4A5E-AACE-2DBD11B7DC6F}" dt="2023-05-29T09:30:38.374" v="5601" actId="1035"/>
          <ac:spMkLst>
            <pc:docMk/>
            <pc:sldMk cId="2578447801" sldId="265"/>
            <ac:spMk id="39" creationId="{358F0E17-F631-B6B5-761B-04EE5A1AA3D2}"/>
          </ac:spMkLst>
        </pc:spChg>
        <pc:spChg chg="add mod">
          <ac:chgData name="Mukund Sutrave" userId="efe81d1a77754d43" providerId="LiveId" clId="{121C8B93-C1D1-4A5E-AACE-2DBD11B7DC6F}" dt="2023-05-29T09:30:53.460" v="5624" actId="20577"/>
          <ac:spMkLst>
            <pc:docMk/>
            <pc:sldMk cId="2578447801" sldId="265"/>
            <ac:spMk id="40" creationId="{33B4AAA3-3262-4062-DE77-F2AFAAA74826}"/>
          </ac:spMkLst>
        </pc:spChg>
        <pc:spChg chg="add mod">
          <ac:chgData name="Mukund Sutrave" userId="efe81d1a77754d43" providerId="LiveId" clId="{121C8B93-C1D1-4A5E-AACE-2DBD11B7DC6F}" dt="2023-05-29T09:30:49.706" v="5615" actId="1036"/>
          <ac:spMkLst>
            <pc:docMk/>
            <pc:sldMk cId="2578447801" sldId="265"/>
            <ac:spMk id="41" creationId="{A7718E93-0EA9-E092-DC06-52FA64CD1DFE}"/>
          </ac:spMkLst>
        </pc:spChg>
        <pc:spChg chg="add mod">
          <ac:chgData name="Mukund Sutrave" userId="efe81d1a77754d43" providerId="LiveId" clId="{121C8B93-C1D1-4A5E-AACE-2DBD11B7DC6F}" dt="2023-05-29T09:30:49.706" v="5615" actId="1036"/>
          <ac:spMkLst>
            <pc:docMk/>
            <pc:sldMk cId="2578447801" sldId="265"/>
            <ac:spMk id="42" creationId="{85D802BC-B48E-B0F6-D46A-3A0B9AFBAD9E}"/>
          </ac:spMkLst>
        </pc:spChg>
        <pc:spChg chg="add mod">
          <ac:chgData name="Mukund Sutrave" userId="efe81d1a77754d43" providerId="LiveId" clId="{121C8B93-C1D1-4A5E-AACE-2DBD11B7DC6F}" dt="2023-05-29T09:30:49.706" v="5615" actId="1036"/>
          <ac:spMkLst>
            <pc:docMk/>
            <pc:sldMk cId="2578447801" sldId="265"/>
            <ac:spMk id="43" creationId="{7DF09C9D-DFCF-D68D-0E0C-7F79DAEF301E}"/>
          </ac:spMkLst>
        </pc:spChg>
        <pc:picChg chg="add mod">
          <ac:chgData name="Mukund Sutrave" userId="efe81d1a77754d43" providerId="LiveId" clId="{121C8B93-C1D1-4A5E-AACE-2DBD11B7DC6F}" dt="2023-05-29T09:27:29.976" v="5344" actId="1035"/>
          <ac:picMkLst>
            <pc:docMk/>
            <pc:sldMk cId="2578447801" sldId="265"/>
            <ac:picMk id="7" creationId="{4C53C9C1-8430-B0B2-69ED-1A8F06677BBD}"/>
          </ac:picMkLst>
        </pc:picChg>
        <pc:picChg chg="add mod">
          <ac:chgData name="Mukund Sutrave" userId="efe81d1a77754d43" providerId="LiveId" clId="{121C8B93-C1D1-4A5E-AACE-2DBD11B7DC6F}" dt="2023-05-29T09:27:38.469" v="5377" actId="1036"/>
          <ac:picMkLst>
            <pc:docMk/>
            <pc:sldMk cId="2578447801" sldId="265"/>
            <ac:picMk id="11" creationId="{BE699ADC-5D2E-4B5E-C694-8105E991A0D3}"/>
          </ac:picMkLst>
        </pc:picChg>
        <pc:picChg chg="add del mod">
          <ac:chgData name="Mukund Sutrave" userId="efe81d1a77754d43" providerId="LiveId" clId="{121C8B93-C1D1-4A5E-AACE-2DBD11B7DC6F}" dt="2023-05-29T09:06:58.594" v="4189" actId="478"/>
          <ac:picMkLst>
            <pc:docMk/>
            <pc:sldMk cId="2578447801" sldId="265"/>
            <ac:picMk id="12" creationId="{2854BE17-9EBA-7AD7-4113-C7063896D6E1}"/>
          </ac:picMkLst>
        </pc:picChg>
        <pc:picChg chg="add mod">
          <ac:chgData name="Mukund Sutrave" userId="efe81d1a77754d43" providerId="LiveId" clId="{121C8B93-C1D1-4A5E-AACE-2DBD11B7DC6F}" dt="2023-05-29T09:26:10.479" v="5283"/>
          <ac:picMkLst>
            <pc:docMk/>
            <pc:sldMk cId="2578447801" sldId="265"/>
            <ac:picMk id="14" creationId="{A979FE45-52F4-0E7E-DB4F-00EE9269B7BD}"/>
          </ac:picMkLst>
        </pc:picChg>
        <pc:picChg chg="add del mod">
          <ac:chgData name="Mukund Sutrave" userId="efe81d1a77754d43" providerId="LiveId" clId="{121C8B93-C1D1-4A5E-AACE-2DBD11B7DC6F}" dt="2023-05-29T09:28:58.227" v="5428" actId="478"/>
          <ac:picMkLst>
            <pc:docMk/>
            <pc:sldMk cId="2578447801" sldId="265"/>
            <ac:picMk id="27" creationId="{C22A7BE5-ECDE-566D-26FB-35F02AA9FB95}"/>
          </ac:picMkLst>
        </pc:picChg>
        <pc:picChg chg="add mod">
          <ac:chgData name="Mukund Sutrave" userId="efe81d1a77754d43" providerId="LiveId" clId="{121C8B93-C1D1-4A5E-AACE-2DBD11B7DC6F}" dt="2023-05-29T09:30:46.090" v="5602"/>
          <ac:picMkLst>
            <pc:docMk/>
            <pc:sldMk cId="2578447801" sldId="265"/>
            <ac:picMk id="44" creationId="{38CAA16A-6A4D-513D-A7A1-608796CCA0AE}"/>
          </ac:picMkLst>
        </pc:picChg>
        <pc:cxnChg chg="add mod">
          <ac:chgData name="Mukund Sutrave" userId="efe81d1a77754d43" providerId="LiveId" clId="{121C8B93-C1D1-4A5E-AACE-2DBD11B7DC6F}" dt="2023-05-29T09:27:29.976" v="5344" actId="1035"/>
          <ac:cxnSpMkLst>
            <pc:docMk/>
            <pc:sldMk cId="2578447801" sldId="265"/>
            <ac:cxnSpMk id="16" creationId="{11E7527D-D604-6862-8A3D-5BD9D2F553D0}"/>
          </ac:cxnSpMkLst>
        </pc:cxnChg>
        <pc:cxnChg chg="add mod">
          <ac:chgData name="Mukund Sutrave" userId="efe81d1a77754d43" providerId="LiveId" clId="{121C8B93-C1D1-4A5E-AACE-2DBD11B7DC6F}" dt="2023-05-29T09:27:38.469" v="5377" actId="1036"/>
          <ac:cxnSpMkLst>
            <pc:docMk/>
            <pc:sldMk cId="2578447801" sldId="265"/>
            <ac:cxnSpMk id="18" creationId="{87C01FCB-B978-65A6-75D9-19A9520CFD0B}"/>
          </ac:cxnSpMkLst>
        </pc:cxnChg>
      </pc:sldChg>
      <pc:sldChg chg="delSp new del mod">
        <pc:chgData name="Mukund Sutrave" userId="efe81d1a77754d43" providerId="LiveId" clId="{121C8B93-C1D1-4A5E-AACE-2DBD11B7DC6F}" dt="2023-05-29T10:09:45.389" v="5947" actId="47"/>
        <pc:sldMkLst>
          <pc:docMk/>
          <pc:sldMk cId="3005143967" sldId="266"/>
        </pc:sldMkLst>
        <pc:spChg chg="del">
          <ac:chgData name="Mukund Sutrave" userId="efe81d1a77754d43" providerId="LiveId" clId="{121C8B93-C1D1-4A5E-AACE-2DBD11B7DC6F}" dt="2023-05-29T09:59:53.766" v="5945" actId="478"/>
          <ac:spMkLst>
            <pc:docMk/>
            <pc:sldMk cId="3005143967" sldId="266"/>
            <ac:spMk id="2" creationId="{E7D6F5A3-A87E-72D7-C75A-41AD15617524}"/>
          </ac:spMkLst>
        </pc:spChg>
        <pc:spChg chg="del">
          <ac:chgData name="Mukund Sutrave" userId="efe81d1a77754d43" providerId="LiveId" clId="{121C8B93-C1D1-4A5E-AACE-2DBD11B7DC6F}" dt="2023-05-29T09:59:53.766" v="5945" actId="478"/>
          <ac:spMkLst>
            <pc:docMk/>
            <pc:sldMk cId="3005143967" sldId="266"/>
            <ac:spMk id="3" creationId="{ECF84B56-A824-C049-C2B0-AB7049679B46}"/>
          </ac:spMkLst>
        </pc:spChg>
      </pc:sldChg>
      <pc:sldChg chg="add">
        <pc:chgData name="Mukund Sutrave" userId="efe81d1a77754d43" providerId="LiveId" clId="{121C8B93-C1D1-4A5E-AACE-2DBD11B7DC6F}" dt="2023-05-29T10:09:43.560" v="5946"/>
        <pc:sldMkLst>
          <pc:docMk/>
          <pc:sldMk cId="803051102" sldId="267"/>
        </pc:sldMkLst>
      </pc:sldChg>
      <pc:sldChg chg="add">
        <pc:chgData name="Mukund Sutrave" userId="efe81d1a77754d43" providerId="LiveId" clId="{121C8B93-C1D1-4A5E-AACE-2DBD11B7DC6F}" dt="2023-05-29T10:09:43.560" v="5946"/>
        <pc:sldMkLst>
          <pc:docMk/>
          <pc:sldMk cId="397181330"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7750-D4B2-FED2-050B-ECD4DB1C00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79B99C-0E57-7CD7-128B-0D7ABBBFB4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CED107-7475-0C80-E667-A25D1A6B1ACF}"/>
              </a:ext>
            </a:extLst>
          </p:cNvPr>
          <p:cNvSpPr>
            <a:spLocks noGrp="1"/>
          </p:cNvSpPr>
          <p:nvPr>
            <p:ph type="dt" sz="half" idx="10"/>
          </p:nvPr>
        </p:nvSpPr>
        <p:spPr/>
        <p:txBody>
          <a:bodyPr/>
          <a:lstStyle/>
          <a:p>
            <a:fld id="{B65E9986-81BA-4D4B-9168-BC595DF229D9}" type="datetimeFigureOut">
              <a:rPr lang="en-IN" smtClean="0"/>
              <a:t>29-05-2023</a:t>
            </a:fld>
            <a:endParaRPr lang="en-IN"/>
          </a:p>
        </p:txBody>
      </p:sp>
      <p:sp>
        <p:nvSpPr>
          <p:cNvPr id="5" name="Footer Placeholder 4">
            <a:extLst>
              <a:ext uri="{FF2B5EF4-FFF2-40B4-BE49-F238E27FC236}">
                <a16:creationId xmlns:a16="http://schemas.microsoft.com/office/drawing/2014/main" id="{EEC1BE52-B3D2-3564-D455-2CA25A8C1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F65F32-3A53-C892-CF2A-9FD1D092C05D}"/>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361061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E11B-3553-90B0-F1C3-89346B9310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FE5B14-0D84-8205-EB29-CA0216EF1E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5E5831-8F6D-5249-7335-B44C87AC8004}"/>
              </a:ext>
            </a:extLst>
          </p:cNvPr>
          <p:cNvSpPr>
            <a:spLocks noGrp="1"/>
          </p:cNvSpPr>
          <p:nvPr>
            <p:ph type="dt" sz="half" idx="10"/>
          </p:nvPr>
        </p:nvSpPr>
        <p:spPr/>
        <p:txBody>
          <a:bodyPr/>
          <a:lstStyle/>
          <a:p>
            <a:fld id="{B65E9986-81BA-4D4B-9168-BC595DF229D9}" type="datetimeFigureOut">
              <a:rPr lang="en-IN" smtClean="0"/>
              <a:t>29-05-2023</a:t>
            </a:fld>
            <a:endParaRPr lang="en-IN"/>
          </a:p>
        </p:txBody>
      </p:sp>
      <p:sp>
        <p:nvSpPr>
          <p:cNvPr id="5" name="Footer Placeholder 4">
            <a:extLst>
              <a:ext uri="{FF2B5EF4-FFF2-40B4-BE49-F238E27FC236}">
                <a16:creationId xmlns:a16="http://schemas.microsoft.com/office/drawing/2014/main" id="{8C593A2F-688D-9D46-25BA-649AB9E87E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3972B3-F6FE-9AF8-0832-7E0C7FD05AB5}"/>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3206084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5E306D-8422-FF1C-B1C8-20D6C9E659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03FC03-61FF-8B4B-E9F7-870FBDB3C5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C61CB-CAE4-1D66-3483-AD81AC5AA336}"/>
              </a:ext>
            </a:extLst>
          </p:cNvPr>
          <p:cNvSpPr>
            <a:spLocks noGrp="1"/>
          </p:cNvSpPr>
          <p:nvPr>
            <p:ph type="dt" sz="half" idx="10"/>
          </p:nvPr>
        </p:nvSpPr>
        <p:spPr/>
        <p:txBody>
          <a:bodyPr/>
          <a:lstStyle/>
          <a:p>
            <a:fld id="{B65E9986-81BA-4D4B-9168-BC595DF229D9}" type="datetimeFigureOut">
              <a:rPr lang="en-IN" smtClean="0"/>
              <a:t>29-05-2023</a:t>
            </a:fld>
            <a:endParaRPr lang="en-IN"/>
          </a:p>
        </p:txBody>
      </p:sp>
      <p:sp>
        <p:nvSpPr>
          <p:cNvPr id="5" name="Footer Placeholder 4">
            <a:extLst>
              <a:ext uri="{FF2B5EF4-FFF2-40B4-BE49-F238E27FC236}">
                <a16:creationId xmlns:a16="http://schemas.microsoft.com/office/drawing/2014/main" id="{942A1651-A71F-F5E5-12A7-2C9D1DA4B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51F1A9-4534-C5DD-9CFF-1F01BFF22744}"/>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285857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AB3E3-00DF-A8AF-C079-B9CAAC7AB5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5B4C50-8AD6-B89F-B6A6-7EFE7363A1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8B17D5-9E04-3D32-6C82-79A19F013640}"/>
              </a:ext>
            </a:extLst>
          </p:cNvPr>
          <p:cNvSpPr>
            <a:spLocks noGrp="1"/>
          </p:cNvSpPr>
          <p:nvPr>
            <p:ph type="dt" sz="half" idx="10"/>
          </p:nvPr>
        </p:nvSpPr>
        <p:spPr/>
        <p:txBody>
          <a:bodyPr/>
          <a:lstStyle/>
          <a:p>
            <a:fld id="{B65E9986-81BA-4D4B-9168-BC595DF229D9}" type="datetimeFigureOut">
              <a:rPr lang="en-IN" smtClean="0"/>
              <a:t>29-05-2023</a:t>
            </a:fld>
            <a:endParaRPr lang="en-IN"/>
          </a:p>
        </p:txBody>
      </p:sp>
      <p:sp>
        <p:nvSpPr>
          <p:cNvPr id="5" name="Footer Placeholder 4">
            <a:extLst>
              <a:ext uri="{FF2B5EF4-FFF2-40B4-BE49-F238E27FC236}">
                <a16:creationId xmlns:a16="http://schemas.microsoft.com/office/drawing/2014/main" id="{294D6FC5-1F27-DE73-2ED2-F18EDC54A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9F8AEF-B12E-2BDA-654C-0EAB16C7C710}"/>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2438107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FEBA-FA5E-1477-D212-96853C3732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9FA76A-8A1C-0FB2-8484-45D19203D6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872CEB-EC21-28F5-88D1-EA68CF34779F}"/>
              </a:ext>
            </a:extLst>
          </p:cNvPr>
          <p:cNvSpPr>
            <a:spLocks noGrp="1"/>
          </p:cNvSpPr>
          <p:nvPr>
            <p:ph type="dt" sz="half" idx="10"/>
          </p:nvPr>
        </p:nvSpPr>
        <p:spPr/>
        <p:txBody>
          <a:bodyPr/>
          <a:lstStyle/>
          <a:p>
            <a:fld id="{B65E9986-81BA-4D4B-9168-BC595DF229D9}" type="datetimeFigureOut">
              <a:rPr lang="en-IN" smtClean="0"/>
              <a:t>29-05-2023</a:t>
            </a:fld>
            <a:endParaRPr lang="en-IN"/>
          </a:p>
        </p:txBody>
      </p:sp>
      <p:sp>
        <p:nvSpPr>
          <p:cNvPr id="5" name="Footer Placeholder 4">
            <a:extLst>
              <a:ext uri="{FF2B5EF4-FFF2-40B4-BE49-F238E27FC236}">
                <a16:creationId xmlns:a16="http://schemas.microsoft.com/office/drawing/2014/main" id="{85AB2ABE-7412-C472-B54F-7F5CFA44F7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BA399D-9429-C919-10DE-6FC4F9C03D87}"/>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210572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901B-D9D8-5754-213E-5706C5C23B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47697A-F3B6-20DC-A1BC-3EFF0752B7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74F9E0-A443-651C-1521-7B97F9BAFF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C54F3C-F443-0A86-46F3-97F4CC8A5449}"/>
              </a:ext>
            </a:extLst>
          </p:cNvPr>
          <p:cNvSpPr>
            <a:spLocks noGrp="1"/>
          </p:cNvSpPr>
          <p:nvPr>
            <p:ph type="dt" sz="half" idx="10"/>
          </p:nvPr>
        </p:nvSpPr>
        <p:spPr/>
        <p:txBody>
          <a:bodyPr/>
          <a:lstStyle/>
          <a:p>
            <a:fld id="{B65E9986-81BA-4D4B-9168-BC595DF229D9}" type="datetimeFigureOut">
              <a:rPr lang="en-IN" smtClean="0"/>
              <a:t>29-05-2023</a:t>
            </a:fld>
            <a:endParaRPr lang="en-IN"/>
          </a:p>
        </p:txBody>
      </p:sp>
      <p:sp>
        <p:nvSpPr>
          <p:cNvPr id="6" name="Footer Placeholder 5">
            <a:extLst>
              <a:ext uri="{FF2B5EF4-FFF2-40B4-BE49-F238E27FC236}">
                <a16:creationId xmlns:a16="http://schemas.microsoft.com/office/drawing/2014/main" id="{F2DF10A7-4C3B-4DFE-273D-C9DF5BAE9A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CAAA8C-6197-2F3C-5C4D-5889E1946E7A}"/>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172089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7D65-9A8A-33AA-C1DD-A78BBECDD4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E0DB72-918D-9079-33C2-FFF024B8A3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117A72-8177-16AA-1012-293872736F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CBE0C9-E8E3-35A0-9207-7FA54B2857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3C5B60-4CD0-B901-C9A5-858F86109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E0A25E-8782-9886-6A75-83080AF529E6}"/>
              </a:ext>
            </a:extLst>
          </p:cNvPr>
          <p:cNvSpPr>
            <a:spLocks noGrp="1"/>
          </p:cNvSpPr>
          <p:nvPr>
            <p:ph type="dt" sz="half" idx="10"/>
          </p:nvPr>
        </p:nvSpPr>
        <p:spPr/>
        <p:txBody>
          <a:bodyPr/>
          <a:lstStyle/>
          <a:p>
            <a:fld id="{B65E9986-81BA-4D4B-9168-BC595DF229D9}" type="datetimeFigureOut">
              <a:rPr lang="en-IN" smtClean="0"/>
              <a:t>29-05-2023</a:t>
            </a:fld>
            <a:endParaRPr lang="en-IN"/>
          </a:p>
        </p:txBody>
      </p:sp>
      <p:sp>
        <p:nvSpPr>
          <p:cNvPr id="8" name="Footer Placeholder 7">
            <a:extLst>
              <a:ext uri="{FF2B5EF4-FFF2-40B4-BE49-F238E27FC236}">
                <a16:creationId xmlns:a16="http://schemas.microsoft.com/office/drawing/2014/main" id="{3FBD203C-E147-D604-03A5-5C396CB640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EB14D2-A668-5830-B878-225322735685}"/>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1337587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0F19-18F6-A309-3534-EE1AA74EA8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8A50DF-0F27-B0BA-2AF3-3B9470236D30}"/>
              </a:ext>
            </a:extLst>
          </p:cNvPr>
          <p:cNvSpPr>
            <a:spLocks noGrp="1"/>
          </p:cNvSpPr>
          <p:nvPr>
            <p:ph type="dt" sz="half" idx="10"/>
          </p:nvPr>
        </p:nvSpPr>
        <p:spPr/>
        <p:txBody>
          <a:bodyPr/>
          <a:lstStyle/>
          <a:p>
            <a:fld id="{B65E9986-81BA-4D4B-9168-BC595DF229D9}" type="datetimeFigureOut">
              <a:rPr lang="en-IN" smtClean="0"/>
              <a:t>29-05-2023</a:t>
            </a:fld>
            <a:endParaRPr lang="en-IN"/>
          </a:p>
        </p:txBody>
      </p:sp>
      <p:sp>
        <p:nvSpPr>
          <p:cNvPr id="4" name="Footer Placeholder 3">
            <a:extLst>
              <a:ext uri="{FF2B5EF4-FFF2-40B4-BE49-F238E27FC236}">
                <a16:creationId xmlns:a16="http://schemas.microsoft.com/office/drawing/2014/main" id="{7A8BE2DD-FC29-BC38-FAD3-7B6B96DB3F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4FBBC8-E8F0-450F-6884-A89C92366680}"/>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65676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9D4A8C-596C-926C-B64A-DAB1F71F8626}"/>
              </a:ext>
            </a:extLst>
          </p:cNvPr>
          <p:cNvSpPr>
            <a:spLocks noGrp="1"/>
          </p:cNvSpPr>
          <p:nvPr>
            <p:ph type="dt" sz="half" idx="10"/>
          </p:nvPr>
        </p:nvSpPr>
        <p:spPr/>
        <p:txBody>
          <a:bodyPr/>
          <a:lstStyle/>
          <a:p>
            <a:fld id="{B65E9986-81BA-4D4B-9168-BC595DF229D9}" type="datetimeFigureOut">
              <a:rPr lang="en-IN" smtClean="0"/>
              <a:t>29-05-2023</a:t>
            </a:fld>
            <a:endParaRPr lang="en-IN"/>
          </a:p>
        </p:txBody>
      </p:sp>
      <p:sp>
        <p:nvSpPr>
          <p:cNvPr id="3" name="Footer Placeholder 2">
            <a:extLst>
              <a:ext uri="{FF2B5EF4-FFF2-40B4-BE49-F238E27FC236}">
                <a16:creationId xmlns:a16="http://schemas.microsoft.com/office/drawing/2014/main" id="{42BE7217-E62C-76CA-BCD4-CAD8F8EFEF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06984E-D8B8-2FAA-FA2B-4DC2DE7AA8B8}"/>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176703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384E-B873-EE2D-A228-8817281AD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27B6AC-3554-3A28-B945-547DDF6AB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632E15-93E2-BFD1-8C8D-513A942C0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F4C35-19B9-C1EE-92D4-9195BB0E42AD}"/>
              </a:ext>
            </a:extLst>
          </p:cNvPr>
          <p:cNvSpPr>
            <a:spLocks noGrp="1"/>
          </p:cNvSpPr>
          <p:nvPr>
            <p:ph type="dt" sz="half" idx="10"/>
          </p:nvPr>
        </p:nvSpPr>
        <p:spPr/>
        <p:txBody>
          <a:bodyPr/>
          <a:lstStyle/>
          <a:p>
            <a:fld id="{B65E9986-81BA-4D4B-9168-BC595DF229D9}" type="datetimeFigureOut">
              <a:rPr lang="en-IN" smtClean="0"/>
              <a:t>29-05-2023</a:t>
            </a:fld>
            <a:endParaRPr lang="en-IN"/>
          </a:p>
        </p:txBody>
      </p:sp>
      <p:sp>
        <p:nvSpPr>
          <p:cNvPr id="6" name="Footer Placeholder 5">
            <a:extLst>
              <a:ext uri="{FF2B5EF4-FFF2-40B4-BE49-F238E27FC236}">
                <a16:creationId xmlns:a16="http://schemas.microsoft.com/office/drawing/2014/main" id="{DCBBC37B-B187-27D1-CA45-30B8FFB2DA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89124B-D8BA-2054-7B06-2A852D506985}"/>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123706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704A-A2C8-40A3-9BF6-30318BD85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B25BFF-91CA-3BCF-99ED-1E5B0F128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0C6A04-1622-343B-79FB-372799607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CAF12-888F-1495-4416-836BAA4EF867}"/>
              </a:ext>
            </a:extLst>
          </p:cNvPr>
          <p:cNvSpPr>
            <a:spLocks noGrp="1"/>
          </p:cNvSpPr>
          <p:nvPr>
            <p:ph type="dt" sz="half" idx="10"/>
          </p:nvPr>
        </p:nvSpPr>
        <p:spPr/>
        <p:txBody>
          <a:bodyPr/>
          <a:lstStyle/>
          <a:p>
            <a:fld id="{B65E9986-81BA-4D4B-9168-BC595DF229D9}" type="datetimeFigureOut">
              <a:rPr lang="en-IN" smtClean="0"/>
              <a:t>29-05-2023</a:t>
            </a:fld>
            <a:endParaRPr lang="en-IN"/>
          </a:p>
        </p:txBody>
      </p:sp>
      <p:sp>
        <p:nvSpPr>
          <p:cNvPr id="6" name="Footer Placeholder 5">
            <a:extLst>
              <a:ext uri="{FF2B5EF4-FFF2-40B4-BE49-F238E27FC236}">
                <a16:creationId xmlns:a16="http://schemas.microsoft.com/office/drawing/2014/main" id="{5D04D8E9-BAAB-3418-184D-12C10C8797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42A7D8-3E9D-7E2B-4179-4C25D5CAC908}"/>
              </a:ext>
            </a:extLst>
          </p:cNvPr>
          <p:cNvSpPr>
            <a:spLocks noGrp="1"/>
          </p:cNvSpPr>
          <p:nvPr>
            <p:ph type="sldNum" sz="quarter" idx="12"/>
          </p:nvPr>
        </p:nvSpPr>
        <p:spPr/>
        <p:txBody>
          <a:bodyPr/>
          <a:lstStyle/>
          <a:p>
            <a:fld id="{A1E47C78-6B74-4845-8104-85B7AE795D09}" type="slidenum">
              <a:rPr lang="en-IN" smtClean="0"/>
              <a:t>‹#›</a:t>
            </a:fld>
            <a:endParaRPr lang="en-IN"/>
          </a:p>
        </p:txBody>
      </p:sp>
    </p:spTree>
    <p:extLst>
      <p:ext uri="{BB962C8B-B14F-4D97-AF65-F5344CB8AC3E}">
        <p14:creationId xmlns:p14="http://schemas.microsoft.com/office/powerpoint/2010/main" val="207127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2FA8B0-C51E-4618-4453-B27013C82F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B919B1-2DCE-AFD1-34AF-C6DE735EE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3B55D1-9306-F9F1-BD26-96E4082304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E9986-81BA-4D4B-9168-BC595DF229D9}" type="datetimeFigureOut">
              <a:rPr lang="en-IN" smtClean="0"/>
              <a:t>29-05-2023</a:t>
            </a:fld>
            <a:endParaRPr lang="en-IN"/>
          </a:p>
        </p:txBody>
      </p:sp>
      <p:sp>
        <p:nvSpPr>
          <p:cNvPr id="5" name="Footer Placeholder 4">
            <a:extLst>
              <a:ext uri="{FF2B5EF4-FFF2-40B4-BE49-F238E27FC236}">
                <a16:creationId xmlns:a16="http://schemas.microsoft.com/office/drawing/2014/main" id="{399A46FF-2F6A-75E1-5AC2-4619C95E66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7A7F4B-0AB9-3256-AAF2-DC0029EDD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E47C78-6B74-4845-8104-85B7AE795D09}" type="slidenum">
              <a:rPr lang="en-IN" smtClean="0"/>
              <a:t>‹#›</a:t>
            </a:fld>
            <a:endParaRPr lang="en-IN"/>
          </a:p>
        </p:txBody>
      </p:sp>
    </p:spTree>
    <p:extLst>
      <p:ext uri="{BB962C8B-B14F-4D97-AF65-F5344CB8AC3E}">
        <p14:creationId xmlns:p14="http://schemas.microsoft.com/office/powerpoint/2010/main" val="2928429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A2DAC-4873-CBB8-44A7-70A22091F7B5}"/>
              </a:ext>
            </a:extLst>
          </p:cNvPr>
          <p:cNvSpPr/>
          <p:nvPr/>
        </p:nvSpPr>
        <p:spPr>
          <a:xfrm>
            <a:off x="5362161" y="2216426"/>
            <a:ext cx="2758109" cy="1466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wikitek1</a:t>
            </a:r>
          </a:p>
          <a:p>
            <a:pPr algn="ctr"/>
            <a:r>
              <a:rPr lang="en-GB" sz="1400" dirty="0"/>
              <a:t>One app for various User types, vehicle segments, packages</a:t>
            </a:r>
          </a:p>
          <a:p>
            <a:pPr algn="ctr"/>
            <a:endParaRPr lang="en-GB" sz="1400" dirty="0"/>
          </a:p>
          <a:p>
            <a:pPr algn="ctr"/>
            <a:r>
              <a:rPr lang="en-GB" sz="1400" dirty="0"/>
              <a:t>Used by service providers</a:t>
            </a:r>
            <a:endParaRPr lang="en-IN" sz="1400" dirty="0"/>
          </a:p>
        </p:txBody>
      </p:sp>
      <p:sp>
        <p:nvSpPr>
          <p:cNvPr id="5" name="Rectangle 4">
            <a:extLst>
              <a:ext uri="{FF2B5EF4-FFF2-40B4-BE49-F238E27FC236}">
                <a16:creationId xmlns:a16="http://schemas.microsoft.com/office/drawing/2014/main" id="{26E10E14-FC3C-1DF0-16CF-D806719C22E2}"/>
              </a:ext>
            </a:extLst>
          </p:cNvPr>
          <p:cNvSpPr/>
          <p:nvPr/>
        </p:nvSpPr>
        <p:spPr>
          <a:xfrm>
            <a:off x="1444487" y="2216426"/>
            <a:ext cx="2544417" cy="1466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miBud</a:t>
            </a:r>
          </a:p>
          <a:p>
            <a:pPr algn="ctr"/>
            <a:r>
              <a:rPr lang="en-GB" sz="1400" dirty="0"/>
              <a:t>Used by the service users</a:t>
            </a:r>
            <a:endParaRPr lang="en-IN" sz="1400" dirty="0"/>
          </a:p>
        </p:txBody>
      </p:sp>
      <p:graphicFrame>
        <p:nvGraphicFramePr>
          <p:cNvPr id="7" name="Table 7">
            <a:extLst>
              <a:ext uri="{FF2B5EF4-FFF2-40B4-BE49-F238E27FC236}">
                <a16:creationId xmlns:a16="http://schemas.microsoft.com/office/drawing/2014/main" id="{C40FDD69-C385-428A-AA34-D74A27F4F45B}"/>
              </a:ext>
            </a:extLst>
          </p:cNvPr>
          <p:cNvGraphicFramePr>
            <a:graphicFrameLocks noGrp="1"/>
          </p:cNvGraphicFramePr>
          <p:nvPr>
            <p:extLst>
              <p:ext uri="{D42A27DB-BD31-4B8C-83A1-F6EECF244321}">
                <p14:modId xmlns:p14="http://schemas.microsoft.com/office/powerpoint/2010/main" val="2027261280"/>
              </p:ext>
            </p:extLst>
          </p:nvPr>
        </p:nvGraphicFramePr>
        <p:xfrm>
          <a:off x="4805018" y="4446840"/>
          <a:ext cx="5682008" cy="1854200"/>
        </p:xfrm>
        <a:graphic>
          <a:graphicData uri="http://schemas.openxmlformats.org/drawingml/2006/table">
            <a:tbl>
              <a:tblPr firstRow="1" bandRow="1">
                <a:tableStyleId>{5940675A-B579-460E-94D1-54222C63F5DA}</a:tableStyleId>
              </a:tblPr>
              <a:tblGrid>
                <a:gridCol w="982755">
                  <a:extLst>
                    <a:ext uri="{9D8B030D-6E8A-4147-A177-3AD203B41FA5}">
                      <a16:colId xmlns:a16="http://schemas.microsoft.com/office/drawing/2014/main" val="3587895494"/>
                    </a:ext>
                  </a:extLst>
                </a:gridCol>
                <a:gridCol w="982755">
                  <a:extLst>
                    <a:ext uri="{9D8B030D-6E8A-4147-A177-3AD203B41FA5}">
                      <a16:colId xmlns:a16="http://schemas.microsoft.com/office/drawing/2014/main" val="1358063960"/>
                    </a:ext>
                  </a:extLst>
                </a:gridCol>
                <a:gridCol w="940920">
                  <a:extLst>
                    <a:ext uri="{9D8B030D-6E8A-4147-A177-3AD203B41FA5}">
                      <a16:colId xmlns:a16="http://schemas.microsoft.com/office/drawing/2014/main" val="821933172"/>
                    </a:ext>
                  </a:extLst>
                </a:gridCol>
                <a:gridCol w="1387789">
                  <a:extLst>
                    <a:ext uri="{9D8B030D-6E8A-4147-A177-3AD203B41FA5}">
                      <a16:colId xmlns:a16="http://schemas.microsoft.com/office/drawing/2014/main" val="962810648"/>
                    </a:ext>
                  </a:extLst>
                </a:gridCol>
                <a:gridCol w="1387789">
                  <a:extLst>
                    <a:ext uri="{9D8B030D-6E8A-4147-A177-3AD203B41FA5}">
                      <a16:colId xmlns:a16="http://schemas.microsoft.com/office/drawing/2014/main" val="3704352240"/>
                    </a:ext>
                  </a:extLst>
                </a:gridCol>
              </a:tblGrid>
              <a:tr h="370840">
                <a:tc>
                  <a:txBody>
                    <a:bodyPr/>
                    <a:lstStyle/>
                    <a:p>
                      <a:r>
                        <a:rPr lang="en-GB" sz="800" dirty="0"/>
                        <a:t>Country</a:t>
                      </a:r>
                      <a:endParaRPr lang="en-IN" sz="800" dirty="0"/>
                    </a:p>
                  </a:txBody>
                  <a:tcPr>
                    <a:solidFill>
                      <a:srgbClr val="46A8F5"/>
                    </a:solidFill>
                  </a:tcPr>
                </a:tc>
                <a:tc>
                  <a:txBody>
                    <a:bodyPr/>
                    <a:lstStyle/>
                    <a:p>
                      <a:r>
                        <a:rPr lang="en-GB" sz="800" dirty="0"/>
                        <a:t>User Type (UT)</a:t>
                      </a:r>
                      <a:endParaRPr lang="en-IN" sz="800" dirty="0"/>
                    </a:p>
                  </a:txBody>
                  <a:tcPr>
                    <a:solidFill>
                      <a:srgbClr val="FF0000"/>
                    </a:solidFill>
                  </a:tcPr>
                </a:tc>
                <a:tc>
                  <a:txBody>
                    <a:bodyPr/>
                    <a:lstStyle/>
                    <a:p>
                      <a:r>
                        <a:rPr lang="en-GB" sz="800" dirty="0"/>
                        <a:t>Vehicle Segment (VS)</a:t>
                      </a:r>
                      <a:endParaRPr lang="en-IN" sz="800" dirty="0"/>
                    </a:p>
                  </a:txBody>
                  <a:tcPr>
                    <a:solidFill>
                      <a:srgbClr val="ED7D31"/>
                    </a:solidFill>
                  </a:tcPr>
                </a:tc>
                <a:tc>
                  <a:txBody>
                    <a:bodyPr/>
                    <a:lstStyle/>
                    <a:p>
                      <a:r>
                        <a:rPr lang="en-GB" sz="800" dirty="0"/>
                        <a:t>Packages(pack)</a:t>
                      </a:r>
                      <a:endParaRPr lang="en-IN" sz="800" dirty="0"/>
                    </a:p>
                  </a:txBody>
                  <a:tcPr>
                    <a:solidFill>
                      <a:srgbClr val="70AD47"/>
                    </a:solidFill>
                  </a:tcPr>
                </a:tc>
                <a:tc>
                  <a:txBody>
                    <a:bodyPr/>
                    <a:lstStyle/>
                    <a:p>
                      <a:r>
                        <a:rPr lang="en-GB" sz="800" dirty="0"/>
                        <a:t>Duration</a:t>
                      </a:r>
                      <a:endParaRPr lang="en-IN" sz="800" dirty="0"/>
                    </a:p>
                  </a:txBody>
                  <a:tcPr>
                    <a:solidFill>
                      <a:srgbClr val="C00000"/>
                    </a:solidFill>
                  </a:tcPr>
                </a:tc>
                <a:extLst>
                  <a:ext uri="{0D108BD9-81ED-4DB2-BD59-A6C34878D82A}">
                    <a16:rowId xmlns:a16="http://schemas.microsoft.com/office/drawing/2014/main" val="4137047154"/>
                  </a:ext>
                </a:extLst>
              </a:tr>
              <a:tr h="370840">
                <a:tc>
                  <a:txBody>
                    <a:bodyPr/>
                    <a:lstStyle/>
                    <a:p>
                      <a:r>
                        <a:rPr lang="en-GB" sz="800" dirty="0"/>
                        <a:t>IN - India</a:t>
                      </a:r>
                      <a:endParaRPr lang="en-IN" sz="800" dirty="0"/>
                    </a:p>
                  </a:txBody>
                  <a:tcPr>
                    <a:solidFill>
                      <a:srgbClr val="46A8F5"/>
                    </a:solidFill>
                  </a:tcPr>
                </a:tc>
                <a:tc>
                  <a:txBody>
                    <a:bodyPr/>
                    <a:lstStyle/>
                    <a:p>
                      <a:r>
                        <a:rPr lang="en-GB" sz="800" dirty="0"/>
                        <a:t>Wikitek Mechanik (WM)</a:t>
                      </a:r>
                      <a:endParaRPr lang="en-IN" sz="800" dirty="0"/>
                    </a:p>
                  </a:txBody>
                  <a:tcPr>
                    <a:solidFill>
                      <a:srgbClr val="FF0000"/>
                    </a:solidFill>
                  </a:tcPr>
                </a:tc>
                <a:tc>
                  <a:txBody>
                    <a:bodyPr/>
                    <a:lstStyle/>
                    <a:p>
                      <a:r>
                        <a:rPr lang="en-GB" sz="800" dirty="0"/>
                        <a:t>2W – 2 wheeler</a:t>
                      </a:r>
                      <a:endParaRPr lang="en-IN" sz="800" dirty="0"/>
                    </a:p>
                  </a:txBody>
                  <a:tcPr>
                    <a:solidFill>
                      <a:srgbClr val="ED7D31"/>
                    </a:solidFill>
                  </a:tcPr>
                </a:tc>
                <a:tc>
                  <a:txBody>
                    <a:bodyPr/>
                    <a:lstStyle/>
                    <a:p>
                      <a:r>
                        <a:rPr lang="en-GB" sz="800" dirty="0"/>
                        <a:t>Diagnostics Pack (DIYDP)</a:t>
                      </a:r>
                      <a:endParaRPr lang="en-IN" sz="800" dirty="0"/>
                    </a:p>
                  </a:txBody>
                  <a:tcPr>
                    <a:solidFill>
                      <a:srgbClr val="70AD47"/>
                    </a:solidFill>
                  </a:tcPr>
                </a:tc>
                <a:tc>
                  <a:txBody>
                    <a:bodyPr/>
                    <a:lstStyle/>
                    <a:p>
                      <a:r>
                        <a:rPr lang="en-GB" sz="800" dirty="0"/>
                        <a:t>FY – Full Year</a:t>
                      </a:r>
                      <a:endParaRPr lang="en-IN" sz="800" dirty="0"/>
                    </a:p>
                  </a:txBody>
                  <a:tcPr>
                    <a:solidFill>
                      <a:srgbClr val="C00000"/>
                    </a:solidFill>
                  </a:tcPr>
                </a:tc>
                <a:extLst>
                  <a:ext uri="{0D108BD9-81ED-4DB2-BD59-A6C34878D82A}">
                    <a16:rowId xmlns:a16="http://schemas.microsoft.com/office/drawing/2014/main" val="1739581122"/>
                  </a:ext>
                </a:extLst>
              </a:tr>
              <a:tr h="370840">
                <a:tc>
                  <a:txBody>
                    <a:bodyPr/>
                    <a:lstStyle/>
                    <a:p>
                      <a:endParaRPr lang="en-IN" sz="800" dirty="0"/>
                    </a:p>
                  </a:txBody>
                  <a:tcPr>
                    <a:solidFill>
                      <a:srgbClr val="46A8F5"/>
                    </a:solidFill>
                  </a:tcPr>
                </a:tc>
                <a:tc>
                  <a:txBody>
                    <a:bodyPr/>
                    <a:lstStyle/>
                    <a:p>
                      <a:r>
                        <a:rPr lang="en-GB" sz="800" dirty="0"/>
                        <a:t>Mobitek Mechanik (MM)</a:t>
                      </a:r>
                      <a:endParaRPr lang="en-IN" sz="800" dirty="0"/>
                    </a:p>
                  </a:txBody>
                  <a:tcPr>
                    <a:solidFill>
                      <a:srgbClr val="FF0000"/>
                    </a:solidFill>
                  </a:tcPr>
                </a:tc>
                <a:tc>
                  <a:txBody>
                    <a:bodyPr/>
                    <a:lstStyle/>
                    <a:p>
                      <a:r>
                        <a:rPr lang="en-GB" sz="800" dirty="0"/>
                        <a:t>3W – Auto Rick</a:t>
                      </a:r>
                      <a:endParaRPr lang="en-IN" sz="800" dirty="0"/>
                    </a:p>
                  </a:txBody>
                  <a:tcPr>
                    <a:solidFill>
                      <a:srgbClr val="ED7D31"/>
                    </a:solidFill>
                  </a:tcPr>
                </a:tc>
                <a:tc>
                  <a:txBody>
                    <a:bodyPr/>
                    <a:lstStyle/>
                    <a:p>
                      <a:r>
                        <a:rPr lang="en-GB" sz="800" dirty="0"/>
                        <a:t>Operations Pack (OP)</a:t>
                      </a:r>
                      <a:endParaRPr lang="en-IN" sz="800" dirty="0"/>
                    </a:p>
                  </a:txBody>
                  <a:tcPr>
                    <a:solidFill>
                      <a:srgbClr val="70AD47"/>
                    </a:solidFill>
                  </a:tcPr>
                </a:tc>
                <a:tc>
                  <a:txBody>
                    <a:bodyPr/>
                    <a:lstStyle/>
                    <a:p>
                      <a:r>
                        <a:rPr lang="en-GB" sz="800" dirty="0"/>
                        <a:t>HY – Half Year</a:t>
                      </a:r>
                      <a:endParaRPr lang="en-IN" sz="800" dirty="0"/>
                    </a:p>
                  </a:txBody>
                  <a:tcPr>
                    <a:solidFill>
                      <a:srgbClr val="C00000"/>
                    </a:solidFill>
                  </a:tcPr>
                </a:tc>
                <a:extLst>
                  <a:ext uri="{0D108BD9-81ED-4DB2-BD59-A6C34878D82A}">
                    <a16:rowId xmlns:a16="http://schemas.microsoft.com/office/drawing/2014/main" val="771796640"/>
                  </a:ext>
                </a:extLst>
              </a:tr>
              <a:tr h="370840">
                <a:tc>
                  <a:txBody>
                    <a:bodyPr/>
                    <a:lstStyle/>
                    <a:p>
                      <a:endParaRPr lang="en-IN" sz="800" dirty="0"/>
                    </a:p>
                  </a:txBody>
                  <a:tcPr>
                    <a:solidFill>
                      <a:srgbClr val="46A8F5"/>
                    </a:solidFill>
                  </a:tcPr>
                </a:tc>
                <a:tc>
                  <a:txBody>
                    <a:bodyPr/>
                    <a:lstStyle/>
                    <a:p>
                      <a:r>
                        <a:rPr lang="en-GB" sz="800" dirty="0"/>
                        <a:t>RSAngel Mechanik (RM)</a:t>
                      </a:r>
                      <a:endParaRPr lang="en-IN" sz="800" dirty="0"/>
                    </a:p>
                  </a:txBody>
                  <a:tcPr>
                    <a:solidFill>
                      <a:srgbClr val="FF0000"/>
                    </a:solidFill>
                  </a:tcPr>
                </a:tc>
                <a:tc>
                  <a:txBody>
                    <a:bodyPr/>
                    <a:lstStyle/>
                    <a:p>
                      <a:r>
                        <a:rPr lang="en-GB" sz="800" dirty="0"/>
                        <a:t>PV – Passenger Vehicles</a:t>
                      </a:r>
                      <a:endParaRPr lang="en-IN" sz="800" dirty="0"/>
                    </a:p>
                  </a:txBody>
                  <a:tcPr>
                    <a:solidFill>
                      <a:srgbClr val="ED7D31"/>
                    </a:solidFill>
                  </a:tcPr>
                </a:tc>
                <a:tc>
                  <a:txBody>
                    <a:bodyPr/>
                    <a:lstStyle/>
                    <a:p>
                      <a:r>
                        <a:rPr lang="en-GB" sz="800" dirty="0"/>
                        <a:t>Assisted Diagnostic Pack (ADP)</a:t>
                      </a:r>
                      <a:endParaRPr lang="en-IN" sz="800" dirty="0"/>
                    </a:p>
                  </a:txBody>
                  <a:tcPr>
                    <a:solidFill>
                      <a:srgbClr val="70AD47"/>
                    </a:solidFill>
                  </a:tcPr>
                </a:tc>
                <a:tc>
                  <a:txBody>
                    <a:bodyPr/>
                    <a:lstStyle/>
                    <a:p>
                      <a:r>
                        <a:rPr lang="en-GB" sz="800" dirty="0"/>
                        <a:t>QY – Quarter Year</a:t>
                      </a:r>
                      <a:endParaRPr lang="en-IN" sz="800" dirty="0"/>
                    </a:p>
                  </a:txBody>
                  <a:tcPr>
                    <a:solidFill>
                      <a:srgbClr val="C00000"/>
                    </a:solidFill>
                  </a:tcPr>
                </a:tc>
                <a:extLst>
                  <a:ext uri="{0D108BD9-81ED-4DB2-BD59-A6C34878D82A}">
                    <a16:rowId xmlns:a16="http://schemas.microsoft.com/office/drawing/2014/main" val="3789706267"/>
                  </a:ext>
                </a:extLst>
              </a:tr>
              <a:tr h="370840">
                <a:tc>
                  <a:txBody>
                    <a:bodyPr/>
                    <a:lstStyle/>
                    <a:p>
                      <a:endParaRPr lang="en-IN" sz="800" dirty="0"/>
                    </a:p>
                  </a:txBody>
                  <a:tcPr>
                    <a:solidFill>
                      <a:srgbClr val="46A8F5"/>
                    </a:solidFill>
                  </a:tcPr>
                </a:tc>
                <a:tc>
                  <a:txBody>
                    <a:bodyPr/>
                    <a:lstStyle/>
                    <a:p>
                      <a:endParaRPr lang="en-IN" sz="800" dirty="0"/>
                    </a:p>
                  </a:txBody>
                  <a:tcPr>
                    <a:solidFill>
                      <a:srgbClr val="FF0000"/>
                    </a:solidFill>
                  </a:tcPr>
                </a:tc>
                <a:tc>
                  <a:txBody>
                    <a:bodyPr/>
                    <a:lstStyle/>
                    <a:p>
                      <a:r>
                        <a:rPr lang="en-GB" sz="800" dirty="0"/>
                        <a:t>CV – Commercial Vehicles</a:t>
                      </a:r>
                      <a:endParaRPr lang="en-IN" sz="800" dirty="0"/>
                    </a:p>
                  </a:txBody>
                  <a:tcPr>
                    <a:solidFill>
                      <a:srgbClr val="ED7D31"/>
                    </a:solidFill>
                  </a:tcPr>
                </a:tc>
                <a:tc>
                  <a:txBody>
                    <a:bodyPr/>
                    <a:lstStyle/>
                    <a:p>
                      <a:endParaRPr lang="en-IN" sz="800" dirty="0"/>
                    </a:p>
                  </a:txBody>
                  <a:tcPr>
                    <a:solidFill>
                      <a:srgbClr val="70AD47"/>
                    </a:solidFill>
                  </a:tcPr>
                </a:tc>
                <a:tc>
                  <a:txBody>
                    <a:bodyPr/>
                    <a:lstStyle/>
                    <a:p>
                      <a:endParaRPr lang="en-IN" sz="800" dirty="0"/>
                    </a:p>
                  </a:txBody>
                  <a:tcPr>
                    <a:solidFill>
                      <a:srgbClr val="C00000"/>
                    </a:solidFill>
                  </a:tcPr>
                </a:tc>
                <a:extLst>
                  <a:ext uri="{0D108BD9-81ED-4DB2-BD59-A6C34878D82A}">
                    <a16:rowId xmlns:a16="http://schemas.microsoft.com/office/drawing/2014/main" val="595205305"/>
                  </a:ext>
                </a:extLst>
              </a:tr>
            </a:tbl>
          </a:graphicData>
        </a:graphic>
      </p:graphicFrame>
      <p:sp>
        <p:nvSpPr>
          <p:cNvPr id="10" name="TextBox 9">
            <a:extLst>
              <a:ext uri="{FF2B5EF4-FFF2-40B4-BE49-F238E27FC236}">
                <a16:creationId xmlns:a16="http://schemas.microsoft.com/office/drawing/2014/main" id="{79BFBFD2-7F45-14A4-1D67-09FA88FD82D9}"/>
              </a:ext>
            </a:extLst>
          </p:cNvPr>
          <p:cNvSpPr txBox="1"/>
          <p:nvPr/>
        </p:nvSpPr>
        <p:spPr>
          <a:xfrm>
            <a:off x="8289235" y="508266"/>
            <a:ext cx="3324226" cy="2308324"/>
          </a:xfrm>
          <a:prstGeom prst="rect">
            <a:avLst/>
          </a:prstGeom>
          <a:noFill/>
        </p:spPr>
        <p:txBody>
          <a:bodyPr wrap="square">
            <a:spAutoFit/>
          </a:bodyPr>
          <a:lstStyle/>
          <a:p>
            <a:r>
              <a:rPr lang="en-GB" sz="1200" dirty="0"/>
              <a:t>Package Nomenclature</a:t>
            </a:r>
          </a:p>
          <a:p>
            <a:endParaRPr lang="en-GB" sz="1200" dirty="0"/>
          </a:p>
          <a:p>
            <a:r>
              <a:rPr lang="en-GB" sz="1200" dirty="0">
                <a:latin typeface="Roboto" panose="02000000000000000000" pitchFamily="2" charset="0"/>
              </a:rPr>
              <a:t>&lt;</a:t>
            </a:r>
            <a:r>
              <a:rPr lang="en-GB" sz="1200" dirty="0">
                <a:solidFill>
                  <a:srgbClr val="2196F3"/>
                </a:solidFill>
                <a:latin typeface="Roboto" panose="02000000000000000000" pitchFamily="2" charset="0"/>
              </a:rPr>
              <a:t>cc</a:t>
            </a:r>
            <a:r>
              <a:rPr lang="en-GB" sz="1200" dirty="0">
                <a:latin typeface="Roboto" panose="02000000000000000000" pitchFamily="2" charset="0"/>
              </a:rPr>
              <a:t>&gt;&lt;</a:t>
            </a:r>
            <a:r>
              <a:rPr lang="en-GB" sz="1200" dirty="0">
                <a:solidFill>
                  <a:srgbClr val="FF0000"/>
                </a:solidFill>
                <a:latin typeface="Roboto" panose="02000000000000000000" pitchFamily="2" charset="0"/>
              </a:rPr>
              <a:t>UT</a:t>
            </a:r>
            <a:r>
              <a:rPr lang="en-GB" sz="1200" dirty="0">
                <a:latin typeface="Roboto" panose="02000000000000000000" pitchFamily="2" charset="0"/>
              </a:rPr>
              <a:t>&gt;&lt;</a:t>
            </a:r>
            <a:r>
              <a:rPr lang="en-GB" sz="1200" dirty="0">
                <a:solidFill>
                  <a:schemeClr val="accent2"/>
                </a:solidFill>
                <a:latin typeface="Roboto" panose="02000000000000000000" pitchFamily="2" charset="0"/>
              </a:rPr>
              <a:t>VS</a:t>
            </a:r>
            <a:r>
              <a:rPr lang="en-GB" sz="1200" dirty="0">
                <a:latin typeface="Roboto" panose="02000000000000000000" pitchFamily="2" charset="0"/>
              </a:rPr>
              <a:t>&gt;&lt;</a:t>
            </a:r>
            <a:r>
              <a:rPr lang="en-GB" sz="1200" dirty="0">
                <a:solidFill>
                  <a:schemeClr val="accent6"/>
                </a:solidFill>
                <a:latin typeface="Roboto" panose="02000000000000000000" pitchFamily="2" charset="0"/>
              </a:rPr>
              <a:t>pack</a:t>
            </a:r>
            <a:r>
              <a:rPr lang="en-GB" sz="1200" dirty="0">
                <a:latin typeface="Roboto" panose="02000000000000000000" pitchFamily="2" charset="0"/>
              </a:rPr>
              <a:t>&gt;&lt;</a:t>
            </a:r>
            <a:r>
              <a:rPr lang="en-GB" sz="1200" dirty="0">
                <a:solidFill>
                  <a:srgbClr val="C00000"/>
                </a:solidFill>
                <a:latin typeface="Roboto" panose="02000000000000000000" pitchFamily="2" charset="0"/>
              </a:rPr>
              <a:t>duration</a:t>
            </a:r>
            <a:r>
              <a:rPr lang="en-GB" sz="1200" dirty="0">
                <a:latin typeface="Roboto" panose="02000000000000000000" pitchFamily="2" charset="0"/>
              </a:rPr>
              <a:t>&gt;</a:t>
            </a:r>
            <a:endParaRPr lang="en-IN" sz="1200" dirty="0">
              <a:latin typeface="Roboto" panose="02000000000000000000" pitchFamily="2" charset="0"/>
            </a:endParaRPr>
          </a:p>
          <a:p>
            <a:endParaRPr lang="en-IN" sz="1200" b="0" i="0" u="none" strike="noStrike" dirty="0">
              <a:solidFill>
                <a:srgbClr val="2196F3"/>
              </a:solidFill>
              <a:effectLst/>
              <a:latin typeface="Roboto" panose="02000000000000000000" pitchFamily="2" charset="0"/>
            </a:endParaRPr>
          </a:p>
          <a:p>
            <a:r>
              <a:rPr lang="en-IN" sz="1200" b="0" i="0" u="none" strike="noStrike" dirty="0">
                <a:solidFill>
                  <a:srgbClr val="2196F3"/>
                </a:solidFill>
                <a:effectLst/>
                <a:latin typeface="Roboto" panose="02000000000000000000" pitchFamily="2" charset="0"/>
              </a:rPr>
              <a:t>IN</a:t>
            </a:r>
            <a:r>
              <a:rPr lang="en-IN" sz="1200" b="0" i="0" u="none" strike="noStrike" dirty="0">
                <a:solidFill>
                  <a:srgbClr val="FF0000"/>
                </a:solidFill>
                <a:effectLst/>
                <a:latin typeface="Roboto" panose="02000000000000000000" pitchFamily="2" charset="0"/>
              </a:rPr>
              <a:t>WM</a:t>
            </a:r>
            <a:r>
              <a:rPr lang="en-IN" sz="1200" b="0" i="0" u="none" strike="noStrike" dirty="0">
                <a:solidFill>
                  <a:schemeClr val="accent2"/>
                </a:solidFill>
                <a:effectLst/>
                <a:latin typeface="Roboto" panose="02000000000000000000" pitchFamily="2" charset="0"/>
              </a:rPr>
              <a:t>PV</a:t>
            </a:r>
            <a:r>
              <a:rPr lang="en-IN" sz="1200" b="0" i="0" u="none" strike="noStrike" dirty="0">
                <a:solidFill>
                  <a:schemeClr val="accent6"/>
                </a:solidFill>
                <a:effectLst/>
                <a:latin typeface="Roboto" panose="02000000000000000000" pitchFamily="2" charset="0"/>
              </a:rPr>
              <a:t>DIYDP</a:t>
            </a:r>
            <a:r>
              <a:rPr lang="en-IN" sz="1200" b="0" i="0" u="none" strike="noStrike" dirty="0">
                <a:solidFill>
                  <a:srgbClr val="C00000"/>
                </a:solidFill>
                <a:effectLst/>
                <a:latin typeface="Roboto" panose="02000000000000000000" pitchFamily="2" charset="0"/>
              </a:rPr>
              <a:t>FY</a:t>
            </a:r>
          </a:p>
          <a:p>
            <a:r>
              <a:rPr lang="en-IN" sz="1200" dirty="0">
                <a:solidFill>
                  <a:srgbClr val="2196F3"/>
                </a:solidFill>
                <a:latin typeface="Roboto" panose="02000000000000000000" pitchFamily="2" charset="0"/>
              </a:rPr>
              <a:t>IN – India</a:t>
            </a:r>
          </a:p>
          <a:p>
            <a:r>
              <a:rPr lang="en-IN" sz="1200" dirty="0">
                <a:solidFill>
                  <a:srgbClr val="2196F3"/>
                </a:solidFill>
                <a:latin typeface="Roboto" panose="02000000000000000000" pitchFamily="2" charset="0"/>
              </a:rPr>
              <a:t>WM – Wikitek Mechanik</a:t>
            </a:r>
          </a:p>
          <a:p>
            <a:r>
              <a:rPr lang="en-IN" sz="1200" dirty="0">
                <a:solidFill>
                  <a:schemeClr val="accent2"/>
                </a:solidFill>
                <a:latin typeface="Roboto" panose="02000000000000000000" pitchFamily="2" charset="0"/>
              </a:rPr>
              <a:t>PV -  Pass Vehicles</a:t>
            </a:r>
          </a:p>
          <a:p>
            <a:r>
              <a:rPr lang="en-IN" sz="1200" dirty="0">
                <a:solidFill>
                  <a:schemeClr val="accent6"/>
                </a:solidFill>
                <a:latin typeface="Roboto" panose="02000000000000000000" pitchFamily="2" charset="0"/>
              </a:rPr>
              <a:t>DIYDP – Diagnostics Pack</a:t>
            </a:r>
          </a:p>
          <a:p>
            <a:r>
              <a:rPr lang="en-IN" sz="1200" dirty="0">
                <a:solidFill>
                  <a:srgbClr val="C00000"/>
                </a:solidFill>
                <a:latin typeface="Roboto" panose="02000000000000000000" pitchFamily="2" charset="0"/>
              </a:rPr>
              <a:t>FY – Full Year</a:t>
            </a:r>
          </a:p>
          <a:p>
            <a:endParaRPr lang="en-IN" sz="1200" dirty="0"/>
          </a:p>
          <a:p>
            <a:r>
              <a:rPr lang="en-IN" sz="1200" dirty="0">
                <a:solidFill>
                  <a:srgbClr val="2196F3"/>
                </a:solidFill>
                <a:latin typeface="Roboto" panose="02000000000000000000" pitchFamily="2" charset="0"/>
              </a:rPr>
              <a:t>IN</a:t>
            </a:r>
            <a:r>
              <a:rPr lang="en-IN" sz="1200" dirty="0">
                <a:solidFill>
                  <a:srgbClr val="FF0000"/>
                </a:solidFill>
                <a:latin typeface="Roboto" panose="02000000000000000000" pitchFamily="2" charset="0"/>
              </a:rPr>
              <a:t>RM</a:t>
            </a:r>
            <a:r>
              <a:rPr lang="en-IN" sz="1200" dirty="0">
                <a:solidFill>
                  <a:schemeClr val="accent2"/>
                </a:solidFill>
                <a:latin typeface="Roboto" panose="02000000000000000000" pitchFamily="2" charset="0"/>
              </a:rPr>
              <a:t>PV</a:t>
            </a:r>
            <a:r>
              <a:rPr lang="en-IN" sz="1200" dirty="0">
                <a:solidFill>
                  <a:schemeClr val="accent6"/>
                </a:solidFill>
                <a:latin typeface="Roboto" panose="02000000000000000000" pitchFamily="2" charset="0"/>
              </a:rPr>
              <a:t>OS</a:t>
            </a:r>
            <a:r>
              <a:rPr lang="en-IN" sz="1200" dirty="0">
                <a:solidFill>
                  <a:srgbClr val="C00000"/>
                </a:solidFill>
                <a:latin typeface="Roboto" panose="02000000000000000000" pitchFamily="2" charset="0"/>
              </a:rPr>
              <a:t>FY</a:t>
            </a:r>
            <a:r>
              <a:rPr lang="en-IN" sz="1200" dirty="0"/>
              <a:t> – In current scope</a:t>
            </a:r>
          </a:p>
        </p:txBody>
      </p:sp>
      <p:cxnSp>
        <p:nvCxnSpPr>
          <p:cNvPr id="12" name="Straight Arrow Connector 11">
            <a:extLst>
              <a:ext uri="{FF2B5EF4-FFF2-40B4-BE49-F238E27FC236}">
                <a16:creationId xmlns:a16="http://schemas.microsoft.com/office/drawing/2014/main" id="{BBBE37B1-3EE8-80F6-E4DD-A3B58815AF15}"/>
              </a:ext>
            </a:extLst>
          </p:cNvPr>
          <p:cNvCxnSpPr>
            <a:stCxn id="5" idx="3"/>
            <a:endCxn id="4" idx="1"/>
          </p:cNvCxnSpPr>
          <p:nvPr/>
        </p:nvCxnSpPr>
        <p:spPr>
          <a:xfrm>
            <a:off x="3988904" y="2949437"/>
            <a:ext cx="13732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18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D671AA-9572-AD58-7D8C-F6C4398E8A87}"/>
              </a:ext>
            </a:extLst>
          </p:cNvPr>
          <p:cNvSpPr/>
          <p:nvPr/>
        </p:nvSpPr>
        <p:spPr>
          <a:xfrm>
            <a:off x="1891453" y="1100274"/>
            <a:ext cx="2433710" cy="46095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BFA67004-8E0C-542A-1D80-C6B5B7BC901B}"/>
              </a:ext>
            </a:extLst>
          </p:cNvPr>
          <p:cNvSpPr/>
          <p:nvPr/>
        </p:nvSpPr>
        <p:spPr>
          <a:xfrm>
            <a:off x="1891453" y="1100274"/>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4" name="TextBox 3">
            <a:extLst>
              <a:ext uri="{FF2B5EF4-FFF2-40B4-BE49-F238E27FC236}">
                <a16:creationId xmlns:a16="http://schemas.microsoft.com/office/drawing/2014/main" id="{8EEECEB5-F068-30BE-BBE9-D08426B04969}"/>
              </a:ext>
            </a:extLst>
          </p:cNvPr>
          <p:cNvSpPr txBox="1"/>
          <p:nvPr/>
        </p:nvSpPr>
        <p:spPr>
          <a:xfrm>
            <a:off x="2204774" y="1124243"/>
            <a:ext cx="1064715"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Start for Pickup</a:t>
            </a:r>
            <a:endParaRPr lang="en-IN" sz="1100" dirty="0">
              <a:solidFill>
                <a:schemeClr val="bg1"/>
              </a:solidFill>
            </a:endParaRPr>
          </a:p>
        </p:txBody>
      </p:sp>
      <p:pic>
        <p:nvPicPr>
          <p:cNvPr id="2050" name="Picture 2" descr="Back Button - Free arrows icons">
            <a:extLst>
              <a:ext uri="{FF2B5EF4-FFF2-40B4-BE49-F238E27FC236}">
                <a16:creationId xmlns:a16="http://schemas.microsoft.com/office/drawing/2014/main" id="{04DBE322-8D67-6FDD-A83D-A99510BC1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799" y="120369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94AFDD8-A9E3-F02C-305E-A568D8989FF6}"/>
              </a:ext>
            </a:extLst>
          </p:cNvPr>
          <p:cNvSpPr/>
          <p:nvPr/>
        </p:nvSpPr>
        <p:spPr>
          <a:xfrm>
            <a:off x="4533835" y="1100274"/>
            <a:ext cx="2433710" cy="46095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C29F4DE-343A-1FE4-0FE0-B222E8B7E102}"/>
              </a:ext>
            </a:extLst>
          </p:cNvPr>
          <p:cNvSpPr/>
          <p:nvPr/>
        </p:nvSpPr>
        <p:spPr>
          <a:xfrm>
            <a:off x="4533835" y="1100274"/>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7" name="TextBox 6">
            <a:extLst>
              <a:ext uri="{FF2B5EF4-FFF2-40B4-BE49-F238E27FC236}">
                <a16:creationId xmlns:a16="http://schemas.microsoft.com/office/drawing/2014/main" id="{6463D27A-277C-EDC1-068A-C40C11B6B490}"/>
              </a:ext>
            </a:extLst>
          </p:cNvPr>
          <p:cNvSpPr txBox="1"/>
          <p:nvPr/>
        </p:nvSpPr>
        <p:spPr>
          <a:xfrm>
            <a:off x="4847156" y="1124243"/>
            <a:ext cx="1672253"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Pickup Reached Customer</a:t>
            </a:r>
            <a:endParaRPr lang="en-IN" sz="1100" dirty="0">
              <a:solidFill>
                <a:schemeClr val="bg1"/>
              </a:solidFill>
            </a:endParaRPr>
          </a:p>
        </p:txBody>
      </p:sp>
      <p:pic>
        <p:nvPicPr>
          <p:cNvPr id="8" name="Picture 2" descr="Back Button - Free arrows icons">
            <a:extLst>
              <a:ext uri="{FF2B5EF4-FFF2-40B4-BE49-F238E27FC236}">
                <a16:creationId xmlns:a16="http://schemas.microsoft.com/office/drawing/2014/main" id="{696D6020-4256-7819-0ADC-FE6C145DD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181" y="120369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DEA71C9-CD17-B3C2-F348-2846BE6CDC21}"/>
              </a:ext>
            </a:extLst>
          </p:cNvPr>
          <p:cNvSpPr/>
          <p:nvPr/>
        </p:nvSpPr>
        <p:spPr>
          <a:xfrm>
            <a:off x="7138702" y="1100274"/>
            <a:ext cx="2433710" cy="46095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84D2A1CF-A7EE-D1E0-7459-9E7EBFFB21C8}"/>
              </a:ext>
            </a:extLst>
          </p:cNvPr>
          <p:cNvSpPr/>
          <p:nvPr/>
        </p:nvSpPr>
        <p:spPr>
          <a:xfrm>
            <a:off x="7138702" y="1100274"/>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11" name="TextBox 10">
            <a:extLst>
              <a:ext uri="{FF2B5EF4-FFF2-40B4-BE49-F238E27FC236}">
                <a16:creationId xmlns:a16="http://schemas.microsoft.com/office/drawing/2014/main" id="{E5AA879D-834D-C848-4D2D-37099364DEC1}"/>
              </a:ext>
            </a:extLst>
          </p:cNvPr>
          <p:cNvSpPr txBox="1"/>
          <p:nvPr/>
        </p:nvSpPr>
        <p:spPr>
          <a:xfrm>
            <a:off x="7452023" y="1124243"/>
            <a:ext cx="1186543"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Vehicle Picked up</a:t>
            </a:r>
            <a:endParaRPr lang="en-IN" sz="1100" dirty="0">
              <a:solidFill>
                <a:schemeClr val="bg1"/>
              </a:solidFill>
            </a:endParaRPr>
          </a:p>
        </p:txBody>
      </p:sp>
      <p:pic>
        <p:nvPicPr>
          <p:cNvPr id="12" name="Picture 2" descr="Back Button - Free arrows icons">
            <a:extLst>
              <a:ext uri="{FF2B5EF4-FFF2-40B4-BE49-F238E27FC236}">
                <a16:creationId xmlns:a16="http://schemas.microsoft.com/office/drawing/2014/main" id="{CD4DECE2-A982-BCC2-9AC2-8D4979F1E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0048" y="120369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53A4E1D9-36A3-1287-0ACA-B1A329F22A1F}"/>
              </a:ext>
            </a:extLst>
          </p:cNvPr>
          <p:cNvSpPr/>
          <p:nvPr/>
        </p:nvSpPr>
        <p:spPr>
          <a:xfrm>
            <a:off x="9701367" y="1124243"/>
            <a:ext cx="2433710" cy="46095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6D64F45B-8772-7F6C-B42C-F37B38E1C7A4}"/>
              </a:ext>
            </a:extLst>
          </p:cNvPr>
          <p:cNvSpPr/>
          <p:nvPr/>
        </p:nvSpPr>
        <p:spPr>
          <a:xfrm>
            <a:off x="9701367" y="1124243"/>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15" name="TextBox 14">
            <a:extLst>
              <a:ext uri="{FF2B5EF4-FFF2-40B4-BE49-F238E27FC236}">
                <a16:creationId xmlns:a16="http://schemas.microsoft.com/office/drawing/2014/main" id="{D53047AC-83FA-7F5C-FF75-4C8D0D67FD3A}"/>
              </a:ext>
            </a:extLst>
          </p:cNvPr>
          <p:cNvSpPr txBox="1"/>
          <p:nvPr/>
        </p:nvSpPr>
        <p:spPr>
          <a:xfrm>
            <a:off x="10014688" y="1148212"/>
            <a:ext cx="971741"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Pickup Closed</a:t>
            </a:r>
            <a:endParaRPr lang="en-IN" sz="1100" dirty="0">
              <a:solidFill>
                <a:schemeClr val="bg1"/>
              </a:solidFill>
            </a:endParaRPr>
          </a:p>
        </p:txBody>
      </p:sp>
      <p:pic>
        <p:nvPicPr>
          <p:cNvPr id="16" name="Picture 2" descr="Back Button - Free arrows icons">
            <a:extLst>
              <a:ext uri="{FF2B5EF4-FFF2-40B4-BE49-F238E27FC236}">
                <a16:creationId xmlns:a16="http://schemas.microsoft.com/office/drawing/2014/main" id="{7CF9743F-35D3-808A-8387-112C5F43C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2713" y="1227667"/>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44D2436-E969-C39B-EA5E-97E9962618A3}"/>
              </a:ext>
            </a:extLst>
          </p:cNvPr>
          <p:cNvSpPr txBox="1"/>
          <p:nvPr/>
        </p:nvSpPr>
        <p:spPr>
          <a:xfrm>
            <a:off x="3920197" y="6217920"/>
            <a:ext cx="2855012" cy="369332"/>
          </a:xfrm>
          <a:prstGeom prst="rect">
            <a:avLst/>
          </a:prstGeom>
          <a:noFill/>
        </p:spPr>
        <p:txBody>
          <a:bodyPr wrap="none" rtlCol="0">
            <a:spAutoFit/>
          </a:bodyPr>
          <a:lstStyle/>
          <a:p>
            <a:r>
              <a:rPr lang="en-GB" dirty="0"/>
              <a:t>TBD by workshop Technician</a:t>
            </a:r>
            <a:endParaRPr lang="en-IN" dirty="0"/>
          </a:p>
        </p:txBody>
      </p:sp>
      <p:pic>
        <p:nvPicPr>
          <p:cNvPr id="18" name="Picture 17" descr="A screenshot of a phone&#10;&#10;Description automatically generated with medium confidence">
            <a:extLst>
              <a:ext uri="{FF2B5EF4-FFF2-40B4-BE49-F238E27FC236}">
                <a16:creationId xmlns:a16="http://schemas.microsoft.com/office/drawing/2014/main" id="{6E0DA59C-7699-456B-5912-A24D14463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09" y="1100275"/>
            <a:ext cx="2074281" cy="4609514"/>
          </a:xfrm>
          <a:prstGeom prst="rect">
            <a:avLst/>
          </a:prstGeom>
        </p:spPr>
      </p:pic>
      <p:cxnSp>
        <p:nvCxnSpPr>
          <p:cNvPr id="20" name="Connector: Elbow 19">
            <a:extLst>
              <a:ext uri="{FF2B5EF4-FFF2-40B4-BE49-F238E27FC236}">
                <a16:creationId xmlns:a16="http://schemas.microsoft.com/office/drawing/2014/main" id="{6C8AFC9F-A1B0-C62F-EC1C-196D5604F8B1}"/>
              </a:ext>
            </a:extLst>
          </p:cNvPr>
          <p:cNvCxnSpPr>
            <a:cxnSpLocks/>
            <a:stCxn id="18" idx="0"/>
            <a:endCxn id="3" idx="0"/>
          </p:cNvCxnSpPr>
          <p:nvPr/>
        </p:nvCxnSpPr>
        <p:spPr>
          <a:xfrm rot="5400000" flipH="1" flipV="1">
            <a:off x="1945020" y="-63013"/>
            <a:ext cx="1" cy="2326576"/>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5BFFA5F-11A1-B44B-6796-F0445BCA2584}"/>
              </a:ext>
            </a:extLst>
          </p:cNvPr>
          <p:cNvCxnSpPr>
            <a:cxnSpLocks/>
            <a:stCxn id="18" idx="0"/>
            <a:endCxn id="6" idx="0"/>
          </p:cNvCxnSpPr>
          <p:nvPr/>
        </p:nvCxnSpPr>
        <p:spPr>
          <a:xfrm rot="5400000" flipH="1" flipV="1">
            <a:off x="3266211" y="-1384204"/>
            <a:ext cx="1" cy="4968958"/>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EAD92FF-D3E4-1333-5867-2DFB9A75537C}"/>
              </a:ext>
            </a:extLst>
          </p:cNvPr>
          <p:cNvCxnSpPr>
            <a:cxnSpLocks/>
            <a:stCxn id="18" idx="0"/>
            <a:endCxn id="10" idx="0"/>
          </p:cNvCxnSpPr>
          <p:nvPr/>
        </p:nvCxnSpPr>
        <p:spPr>
          <a:xfrm rot="5400000" flipH="1" flipV="1">
            <a:off x="4568644" y="-2686637"/>
            <a:ext cx="1" cy="7573825"/>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7AE4854-DA24-E39F-5F82-B0E0269DC14A}"/>
              </a:ext>
            </a:extLst>
          </p:cNvPr>
          <p:cNvCxnSpPr>
            <a:cxnSpLocks/>
            <a:stCxn id="18" idx="0"/>
            <a:endCxn id="14" idx="0"/>
          </p:cNvCxnSpPr>
          <p:nvPr/>
        </p:nvCxnSpPr>
        <p:spPr>
          <a:xfrm rot="16200000" flipH="1">
            <a:off x="5837993" y="-3955986"/>
            <a:ext cx="23968" cy="10136490"/>
          </a:xfrm>
          <a:prstGeom prst="bentConnector3">
            <a:avLst>
              <a:gd name="adj1" fmla="val -95377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94D8D4A-B91C-54AB-59AC-280F12DB0DD7}"/>
              </a:ext>
            </a:extLst>
          </p:cNvPr>
          <p:cNvSpPr/>
          <p:nvPr/>
        </p:nvSpPr>
        <p:spPr>
          <a:xfrm>
            <a:off x="1966879" y="2333625"/>
            <a:ext cx="2219325" cy="11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Map view with customer place and current location of vehicle</a:t>
            </a:r>
            <a:endParaRPr lang="en-IN" sz="1100" dirty="0"/>
          </a:p>
        </p:txBody>
      </p:sp>
      <p:sp>
        <p:nvSpPr>
          <p:cNvPr id="32" name="Oval 31">
            <a:extLst>
              <a:ext uri="{FF2B5EF4-FFF2-40B4-BE49-F238E27FC236}">
                <a16:creationId xmlns:a16="http://schemas.microsoft.com/office/drawing/2014/main" id="{BC9DE444-79A4-DBA2-1326-79DDA02F9250}"/>
              </a:ext>
            </a:extLst>
          </p:cNvPr>
          <p:cNvSpPr/>
          <p:nvPr/>
        </p:nvSpPr>
        <p:spPr>
          <a:xfrm>
            <a:off x="2000217" y="1719263"/>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81217079-723B-2B47-F4CF-0364B0034AF8}"/>
              </a:ext>
            </a:extLst>
          </p:cNvPr>
          <p:cNvSpPr txBox="1"/>
          <p:nvPr/>
        </p:nvSpPr>
        <p:spPr>
          <a:xfrm>
            <a:off x="2451781" y="1579099"/>
            <a:ext cx="1757212" cy="707886"/>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Pickup @ Date / Time:</a:t>
            </a:r>
          </a:p>
        </p:txBody>
      </p:sp>
      <p:sp>
        <p:nvSpPr>
          <p:cNvPr id="34" name="Rectangle: Rounded Corners 33">
            <a:extLst>
              <a:ext uri="{FF2B5EF4-FFF2-40B4-BE49-F238E27FC236}">
                <a16:creationId xmlns:a16="http://schemas.microsoft.com/office/drawing/2014/main" id="{11BA8A9A-19C9-0D01-8596-DEA835B63D67}"/>
              </a:ext>
            </a:extLst>
          </p:cNvPr>
          <p:cNvSpPr/>
          <p:nvPr/>
        </p:nvSpPr>
        <p:spPr>
          <a:xfrm>
            <a:off x="1966879" y="3586165"/>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5" name="TextBox 34">
            <a:extLst>
              <a:ext uri="{FF2B5EF4-FFF2-40B4-BE49-F238E27FC236}">
                <a16:creationId xmlns:a16="http://schemas.microsoft.com/office/drawing/2014/main" id="{ADBD8955-F403-E74E-DF09-DEEEDF4467A8}"/>
              </a:ext>
            </a:extLst>
          </p:cNvPr>
          <p:cNvSpPr txBox="1"/>
          <p:nvPr/>
        </p:nvSpPr>
        <p:spPr>
          <a:xfrm>
            <a:off x="1966879" y="3616134"/>
            <a:ext cx="870751" cy="261610"/>
          </a:xfrm>
          <a:prstGeom prst="rect">
            <a:avLst/>
          </a:prstGeom>
          <a:noFill/>
        </p:spPr>
        <p:txBody>
          <a:bodyPr wrap="none" rtlCol="0">
            <a:spAutoFit/>
          </a:bodyPr>
          <a:lstStyle/>
          <a:p>
            <a:r>
              <a:rPr lang="en-GB" sz="1050" dirty="0"/>
              <a:t>Veh Reg NO</a:t>
            </a:r>
            <a:endParaRPr lang="en-IN" sz="1050" dirty="0"/>
          </a:p>
        </p:txBody>
      </p:sp>
      <p:sp>
        <p:nvSpPr>
          <p:cNvPr id="36" name="TextBox 35">
            <a:extLst>
              <a:ext uri="{FF2B5EF4-FFF2-40B4-BE49-F238E27FC236}">
                <a16:creationId xmlns:a16="http://schemas.microsoft.com/office/drawing/2014/main" id="{0D7EB492-702A-4B51-2783-3D6213D06B9F}"/>
              </a:ext>
            </a:extLst>
          </p:cNvPr>
          <p:cNvSpPr txBox="1"/>
          <p:nvPr/>
        </p:nvSpPr>
        <p:spPr>
          <a:xfrm>
            <a:off x="1966879" y="3807580"/>
            <a:ext cx="981359" cy="253916"/>
          </a:xfrm>
          <a:prstGeom prst="rect">
            <a:avLst/>
          </a:prstGeom>
          <a:noFill/>
        </p:spPr>
        <p:txBody>
          <a:bodyPr wrap="none" rtlCol="0">
            <a:spAutoFit/>
          </a:bodyPr>
          <a:lstStyle/>
          <a:p>
            <a:r>
              <a:rPr lang="en-GB" sz="1050" dirty="0"/>
              <a:t>Model-SM-MY</a:t>
            </a:r>
            <a:endParaRPr lang="en-IN" sz="1050" dirty="0"/>
          </a:p>
        </p:txBody>
      </p:sp>
      <p:sp>
        <p:nvSpPr>
          <p:cNvPr id="37" name="TextBox 36">
            <a:extLst>
              <a:ext uri="{FF2B5EF4-FFF2-40B4-BE49-F238E27FC236}">
                <a16:creationId xmlns:a16="http://schemas.microsoft.com/office/drawing/2014/main" id="{BC093D1B-67A5-472F-1739-977E65BCF1E5}"/>
              </a:ext>
            </a:extLst>
          </p:cNvPr>
          <p:cNvSpPr txBox="1"/>
          <p:nvPr/>
        </p:nvSpPr>
        <p:spPr>
          <a:xfrm>
            <a:off x="3565456" y="3623828"/>
            <a:ext cx="381836" cy="253916"/>
          </a:xfrm>
          <a:prstGeom prst="rect">
            <a:avLst/>
          </a:prstGeom>
          <a:noFill/>
        </p:spPr>
        <p:txBody>
          <a:bodyPr wrap="none" rtlCol="0">
            <a:spAutoFit/>
          </a:bodyPr>
          <a:lstStyle/>
          <a:p>
            <a:r>
              <a:rPr lang="en-GB" sz="1050" dirty="0"/>
              <a:t>VIN</a:t>
            </a:r>
            <a:endParaRPr lang="en-IN" sz="1050" dirty="0"/>
          </a:p>
        </p:txBody>
      </p:sp>
      <p:sp>
        <p:nvSpPr>
          <p:cNvPr id="38" name="TextBox 37">
            <a:extLst>
              <a:ext uri="{FF2B5EF4-FFF2-40B4-BE49-F238E27FC236}">
                <a16:creationId xmlns:a16="http://schemas.microsoft.com/office/drawing/2014/main" id="{07AFBB9F-0FF0-077D-2EAC-760CB3706142}"/>
              </a:ext>
            </a:extLst>
          </p:cNvPr>
          <p:cNvSpPr txBox="1"/>
          <p:nvPr/>
        </p:nvSpPr>
        <p:spPr>
          <a:xfrm>
            <a:off x="1974781" y="3989995"/>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sp>
        <p:nvSpPr>
          <p:cNvPr id="39" name="Rectangle: Rounded Corners 38">
            <a:extLst>
              <a:ext uri="{FF2B5EF4-FFF2-40B4-BE49-F238E27FC236}">
                <a16:creationId xmlns:a16="http://schemas.microsoft.com/office/drawing/2014/main" id="{49373415-2D9A-8B64-0E02-CCB0271BAF46}"/>
              </a:ext>
            </a:extLst>
          </p:cNvPr>
          <p:cNvSpPr/>
          <p:nvPr/>
        </p:nvSpPr>
        <p:spPr>
          <a:xfrm>
            <a:off x="2259193" y="4662118"/>
            <a:ext cx="1446032" cy="3571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Started for </a:t>
            </a:r>
            <a:r>
              <a:rPr lang="en-GB" sz="1100" dirty="0" err="1"/>
              <a:t>Pickcup</a:t>
            </a:r>
            <a:endParaRPr lang="en-IN" sz="1100" dirty="0"/>
          </a:p>
        </p:txBody>
      </p:sp>
      <p:sp>
        <p:nvSpPr>
          <p:cNvPr id="40" name="Rectangle 39">
            <a:extLst>
              <a:ext uri="{FF2B5EF4-FFF2-40B4-BE49-F238E27FC236}">
                <a16:creationId xmlns:a16="http://schemas.microsoft.com/office/drawing/2014/main" id="{1A4B779F-22D9-C928-FAEE-4E03AFD09CF2}"/>
              </a:ext>
            </a:extLst>
          </p:cNvPr>
          <p:cNvSpPr/>
          <p:nvPr/>
        </p:nvSpPr>
        <p:spPr>
          <a:xfrm>
            <a:off x="4623717" y="2362934"/>
            <a:ext cx="2219325" cy="11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Map view with customer place and current location of vehicle</a:t>
            </a:r>
            <a:endParaRPr lang="en-IN" sz="1100" dirty="0"/>
          </a:p>
        </p:txBody>
      </p:sp>
      <p:sp>
        <p:nvSpPr>
          <p:cNvPr id="41" name="Oval 40">
            <a:extLst>
              <a:ext uri="{FF2B5EF4-FFF2-40B4-BE49-F238E27FC236}">
                <a16:creationId xmlns:a16="http://schemas.microsoft.com/office/drawing/2014/main" id="{804B392F-56C2-6860-62F9-E46880EAF5DB}"/>
              </a:ext>
            </a:extLst>
          </p:cNvPr>
          <p:cNvSpPr/>
          <p:nvPr/>
        </p:nvSpPr>
        <p:spPr>
          <a:xfrm>
            <a:off x="4657055" y="1748572"/>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4448C9EB-13A8-AACF-BCDC-909CCC699F08}"/>
              </a:ext>
            </a:extLst>
          </p:cNvPr>
          <p:cNvSpPr txBox="1"/>
          <p:nvPr/>
        </p:nvSpPr>
        <p:spPr>
          <a:xfrm>
            <a:off x="5108619" y="1608408"/>
            <a:ext cx="1757212" cy="707886"/>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Pickup @ Date / Time:</a:t>
            </a:r>
          </a:p>
        </p:txBody>
      </p:sp>
      <p:sp>
        <p:nvSpPr>
          <p:cNvPr id="43" name="Rectangle: Rounded Corners 42">
            <a:extLst>
              <a:ext uri="{FF2B5EF4-FFF2-40B4-BE49-F238E27FC236}">
                <a16:creationId xmlns:a16="http://schemas.microsoft.com/office/drawing/2014/main" id="{CCAA954C-F0C6-3CB0-E607-D389D19A5D12}"/>
              </a:ext>
            </a:extLst>
          </p:cNvPr>
          <p:cNvSpPr/>
          <p:nvPr/>
        </p:nvSpPr>
        <p:spPr>
          <a:xfrm>
            <a:off x="4623717" y="3615474"/>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4" name="TextBox 43">
            <a:extLst>
              <a:ext uri="{FF2B5EF4-FFF2-40B4-BE49-F238E27FC236}">
                <a16:creationId xmlns:a16="http://schemas.microsoft.com/office/drawing/2014/main" id="{D58E435D-884E-E4F7-D0FC-653A14716F6A}"/>
              </a:ext>
            </a:extLst>
          </p:cNvPr>
          <p:cNvSpPr txBox="1"/>
          <p:nvPr/>
        </p:nvSpPr>
        <p:spPr>
          <a:xfrm>
            <a:off x="4623717" y="3645443"/>
            <a:ext cx="870751" cy="261610"/>
          </a:xfrm>
          <a:prstGeom prst="rect">
            <a:avLst/>
          </a:prstGeom>
          <a:noFill/>
        </p:spPr>
        <p:txBody>
          <a:bodyPr wrap="none" rtlCol="0">
            <a:spAutoFit/>
          </a:bodyPr>
          <a:lstStyle/>
          <a:p>
            <a:r>
              <a:rPr lang="en-GB" sz="1050" dirty="0"/>
              <a:t>Veh Reg NO</a:t>
            </a:r>
            <a:endParaRPr lang="en-IN" sz="1050" dirty="0"/>
          </a:p>
        </p:txBody>
      </p:sp>
      <p:sp>
        <p:nvSpPr>
          <p:cNvPr id="45" name="TextBox 44">
            <a:extLst>
              <a:ext uri="{FF2B5EF4-FFF2-40B4-BE49-F238E27FC236}">
                <a16:creationId xmlns:a16="http://schemas.microsoft.com/office/drawing/2014/main" id="{6894E9DC-4258-8C2E-3EDA-F3AF97F4CBB1}"/>
              </a:ext>
            </a:extLst>
          </p:cNvPr>
          <p:cNvSpPr txBox="1"/>
          <p:nvPr/>
        </p:nvSpPr>
        <p:spPr>
          <a:xfrm>
            <a:off x="4623717" y="3836889"/>
            <a:ext cx="981359" cy="253916"/>
          </a:xfrm>
          <a:prstGeom prst="rect">
            <a:avLst/>
          </a:prstGeom>
          <a:noFill/>
        </p:spPr>
        <p:txBody>
          <a:bodyPr wrap="none" rtlCol="0">
            <a:spAutoFit/>
          </a:bodyPr>
          <a:lstStyle/>
          <a:p>
            <a:r>
              <a:rPr lang="en-GB" sz="1050" dirty="0"/>
              <a:t>Model-SM-MY</a:t>
            </a:r>
            <a:endParaRPr lang="en-IN" sz="1050" dirty="0"/>
          </a:p>
        </p:txBody>
      </p:sp>
      <p:sp>
        <p:nvSpPr>
          <p:cNvPr id="46" name="TextBox 45">
            <a:extLst>
              <a:ext uri="{FF2B5EF4-FFF2-40B4-BE49-F238E27FC236}">
                <a16:creationId xmlns:a16="http://schemas.microsoft.com/office/drawing/2014/main" id="{0F5E4F9F-1AEA-D7EA-53E1-003D4DA30F13}"/>
              </a:ext>
            </a:extLst>
          </p:cNvPr>
          <p:cNvSpPr txBox="1"/>
          <p:nvPr/>
        </p:nvSpPr>
        <p:spPr>
          <a:xfrm>
            <a:off x="6222294" y="3653137"/>
            <a:ext cx="381836" cy="253916"/>
          </a:xfrm>
          <a:prstGeom prst="rect">
            <a:avLst/>
          </a:prstGeom>
          <a:noFill/>
        </p:spPr>
        <p:txBody>
          <a:bodyPr wrap="none" rtlCol="0">
            <a:spAutoFit/>
          </a:bodyPr>
          <a:lstStyle/>
          <a:p>
            <a:r>
              <a:rPr lang="en-GB" sz="1050" dirty="0"/>
              <a:t>VIN</a:t>
            </a:r>
            <a:endParaRPr lang="en-IN" sz="1050" dirty="0"/>
          </a:p>
        </p:txBody>
      </p:sp>
      <p:sp>
        <p:nvSpPr>
          <p:cNvPr id="47" name="TextBox 46">
            <a:extLst>
              <a:ext uri="{FF2B5EF4-FFF2-40B4-BE49-F238E27FC236}">
                <a16:creationId xmlns:a16="http://schemas.microsoft.com/office/drawing/2014/main" id="{4B11A553-195D-EE0E-FCAA-130498955AE2}"/>
              </a:ext>
            </a:extLst>
          </p:cNvPr>
          <p:cNvSpPr txBox="1"/>
          <p:nvPr/>
        </p:nvSpPr>
        <p:spPr>
          <a:xfrm>
            <a:off x="4631619" y="4019304"/>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sp>
        <p:nvSpPr>
          <p:cNvPr id="48" name="Rectangle: Rounded Corners 47">
            <a:extLst>
              <a:ext uri="{FF2B5EF4-FFF2-40B4-BE49-F238E27FC236}">
                <a16:creationId xmlns:a16="http://schemas.microsoft.com/office/drawing/2014/main" id="{37A1CB3E-B2E9-0578-E856-C80EAC047BEC}"/>
              </a:ext>
            </a:extLst>
          </p:cNvPr>
          <p:cNvSpPr/>
          <p:nvPr/>
        </p:nvSpPr>
        <p:spPr>
          <a:xfrm>
            <a:off x="4960266" y="4662118"/>
            <a:ext cx="1446032" cy="3571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Reached Pickup Location</a:t>
            </a:r>
            <a:endParaRPr lang="en-IN" sz="1100" dirty="0"/>
          </a:p>
        </p:txBody>
      </p:sp>
      <p:sp>
        <p:nvSpPr>
          <p:cNvPr id="49" name="Rectangle 48">
            <a:extLst>
              <a:ext uri="{FF2B5EF4-FFF2-40B4-BE49-F238E27FC236}">
                <a16:creationId xmlns:a16="http://schemas.microsoft.com/office/drawing/2014/main" id="{344E9C77-186C-4C80-9E29-25EA463A72D4}"/>
              </a:ext>
            </a:extLst>
          </p:cNvPr>
          <p:cNvSpPr/>
          <p:nvPr/>
        </p:nvSpPr>
        <p:spPr>
          <a:xfrm>
            <a:off x="7214292" y="2362934"/>
            <a:ext cx="2219325" cy="11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Map view with customer place and current location of vehicle</a:t>
            </a:r>
            <a:endParaRPr lang="en-IN" sz="1100" dirty="0"/>
          </a:p>
        </p:txBody>
      </p:sp>
      <p:sp>
        <p:nvSpPr>
          <p:cNvPr id="50" name="Oval 49">
            <a:extLst>
              <a:ext uri="{FF2B5EF4-FFF2-40B4-BE49-F238E27FC236}">
                <a16:creationId xmlns:a16="http://schemas.microsoft.com/office/drawing/2014/main" id="{C92162A9-00AC-3DB7-9826-C2784F21C82D}"/>
              </a:ext>
            </a:extLst>
          </p:cNvPr>
          <p:cNvSpPr/>
          <p:nvPr/>
        </p:nvSpPr>
        <p:spPr>
          <a:xfrm>
            <a:off x="7247630" y="1748572"/>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2A5DF657-78BA-F07E-39DC-EA7EBC0A750A}"/>
              </a:ext>
            </a:extLst>
          </p:cNvPr>
          <p:cNvSpPr txBox="1"/>
          <p:nvPr/>
        </p:nvSpPr>
        <p:spPr>
          <a:xfrm>
            <a:off x="7699194" y="1608408"/>
            <a:ext cx="1757212" cy="707886"/>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Pickup @ Date / Time:</a:t>
            </a:r>
          </a:p>
        </p:txBody>
      </p:sp>
      <p:sp>
        <p:nvSpPr>
          <p:cNvPr id="52" name="Rectangle: Rounded Corners 51">
            <a:extLst>
              <a:ext uri="{FF2B5EF4-FFF2-40B4-BE49-F238E27FC236}">
                <a16:creationId xmlns:a16="http://schemas.microsoft.com/office/drawing/2014/main" id="{A793BB7B-F1EC-FD01-0857-AA55321FBE00}"/>
              </a:ext>
            </a:extLst>
          </p:cNvPr>
          <p:cNvSpPr/>
          <p:nvPr/>
        </p:nvSpPr>
        <p:spPr>
          <a:xfrm>
            <a:off x="7214292" y="3615474"/>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3" name="TextBox 52">
            <a:extLst>
              <a:ext uri="{FF2B5EF4-FFF2-40B4-BE49-F238E27FC236}">
                <a16:creationId xmlns:a16="http://schemas.microsoft.com/office/drawing/2014/main" id="{8BE36804-B24A-D181-990B-2806F7867197}"/>
              </a:ext>
            </a:extLst>
          </p:cNvPr>
          <p:cNvSpPr txBox="1"/>
          <p:nvPr/>
        </p:nvSpPr>
        <p:spPr>
          <a:xfrm>
            <a:off x="7214292" y="3645443"/>
            <a:ext cx="870751" cy="261610"/>
          </a:xfrm>
          <a:prstGeom prst="rect">
            <a:avLst/>
          </a:prstGeom>
          <a:noFill/>
        </p:spPr>
        <p:txBody>
          <a:bodyPr wrap="none" rtlCol="0">
            <a:spAutoFit/>
          </a:bodyPr>
          <a:lstStyle/>
          <a:p>
            <a:r>
              <a:rPr lang="en-GB" sz="1050" dirty="0"/>
              <a:t>Veh Reg NO</a:t>
            </a:r>
            <a:endParaRPr lang="en-IN" sz="1050" dirty="0"/>
          </a:p>
        </p:txBody>
      </p:sp>
      <p:sp>
        <p:nvSpPr>
          <p:cNvPr id="54" name="TextBox 53">
            <a:extLst>
              <a:ext uri="{FF2B5EF4-FFF2-40B4-BE49-F238E27FC236}">
                <a16:creationId xmlns:a16="http://schemas.microsoft.com/office/drawing/2014/main" id="{04544810-3144-6A91-1223-9714C248F3F8}"/>
              </a:ext>
            </a:extLst>
          </p:cNvPr>
          <p:cNvSpPr txBox="1"/>
          <p:nvPr/>
        </p:nvSpPr>
        <p:spPr>
          <a:xfrm>
            <a:off x="7214292" y="3836889"/>
            <a:ext cx="981359" cy="253916"/>
          </a:xfrm>
          <a:prstGeom prst="rect">
            <a:avLst/>
          </a:prstGeom>
          <a:noFill/>
        </p:spPr>
        <p:txBody>
          <a:bodyPr wrap="none" rtlCol="0">
            <a:spAutoFit/>
          </a:bodyPr>
          <a:lstStyle/>
          <a:p>
            <a:r>
              <a:rPr lang="en-GB" sz="1050" dirty="0"/>
              <a:t>Model-SM-MY</a:t>
            </a:r>
            <a:endParaRPr lang="en-IN" sz="1050" dirty="0"/>
          </a:p>
        </p:txBody>
      </p:sp>
      <p:sp>
        <p:nvSpPr>
          <p:cNvPr id="55" name="TextBox 54">
            <a:extLst>
              <a:ext uri="{FF2B5EF4-FFF2-40B4-BE49-F238E27FC236}">
                <a16:creationId xmlns:a16="http://schemas.microsoft.com/office/drawing/2014/main" id="{1D3E6834-E981-5735-9AEB-D748BD075AEC}"/>
              </a:ext>
            </a:extLst>
          </p:cNvPr>
          <p:cNvSpPr txBox="1"/>
          <p:nvPr/>
        </p:nvSpPr>
        <p:spPr>
          <a:xfrm>
            <a:off x="8812869" y="3653137"/>
            <a:ext cx="381836" cy="253916"/>
          </a:xfrm>
          <a:prstGeom prst="rect">
            <a:avLst/>
          </a:prstGeom>
          <a:noFill/>
        </p:spPr>
        <p:txBody>
          <a:bodyPr wrap="none" rtlCol="0">
            <a:spAutoFit/>
          </a:bodyPr>
          <a:lstStyle/>
          <a:p>
            <a:r>
              <a:rPr lang="en-GB" sz="1050" dirty="0"/>
              <a:t>VIN</a:t>
            </a:r>
            <a:endParaRPr lang="en-IN" sz="1050" dirty="0"/>
          </a:p>
        </p:txBody>
      </p:sp>
      <p:sp>
        <p:nvSpPr>
          <p:cNvPr id="56" name="TextBox 55">
            <a:extLst>
              <a:ext uri="{FF2B5EF4-FFF2-40B4-BE49-F238E27FC236}">
                <a16:creationId xmlns:a16="http://schemas.microsoft.com/office/drawing/2014/main" id="{B3F65326-6ABF-4187-24B6-1C6A5107DC86}"/>
              </a:ext>
            </a:extLst>
          </p:cNvPr>
          <p:cNvSpPr txBox="1"/>
          <p:nvPr/>
        </p:nvSpPr>
        <p:spPr>
          <a:xfrm>
            <a:off x="7222194" y="4019304"/>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sp>
        <p:nvSpPr>
          <p:cNvPr id="57" name="Rectangle: Rounded Corners 56">
            <a:extLst>
              <a:ext uri="{FF2B5EF4-FFF2-40B4-BE49-F238E27FC236}">
                <a16:creationId xmlns:a16="http://schemas.microsoft.com/office/drawing/2014/main" id="{9A500962-DF58-81EE-D76C-A3B3DD764280}"/>
              </a:ext>
            </a:extLst>
          </p:cNvPr>
          <p:cNvSpPr/>
          <p:nvPr/>
        </p:nvSpPr>
        <p:spPr>
          <a:xfrm>
            <a:off x="7555236" y="5288472"/>
            <a:ext cx="1446032" cy="3571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Picked Up</a:t>
            </a:r>
            <a:endParaRPr lang="en-IN" sz="1100" dirty="0"/>
          </a:p>
        </p:txBody>
      </p:sp>
      <p:sp>
        <p:nvSpPr>
          <p:cNvPr id="58" name="TextBox 57">
            <a:extLst>
              <a:ext uri="{FF2B5EF4-FFF2-40B4-BE49-F238E27FC236}">
                <a16:creationId xmlns:a16="http://schemas.microsoft.com/office/drawing/2014/main" id="{791434C5-F70B-C183-7E08-08637F2A7AD7}"/>
              </a:ext>
            </a:extLst>
          </p:cNvPr>
          <p:cNvSpPr txBox="1"/>
          <p:nvPr/>
        </p:nvSpPr>
        <p:spPr>
          <a:xfrm>
            <a:off x="7342697" y="4486566"/>
            <a:ext cx="1862498" cy="276999"/>
          </a:xfrm>
          <a:prstGeom prst="rect">
            <a:avLst/>
          </a:prstGeom>
          <a:noFill/>
        </p:spPr>
        <p:txBody>
          <a:bodyPr wrap="none" rtlCol="0">
            <a:spAutoFit/>
          </a:bodyPr>
          <a:lstStyle/>
          <a:p>
            <a:r>
              <a:rPr lang="en-GB" sz="1200" dirty="0"/>
              <a:t>Pickup OTP from Customer</a:t>
            </a:r>
            <a:endParaRPr lang="en-IN" sz="1200" dirty="0"/>
          </a:p>
        </p:txBody>
      </p:sp>
      <p:sp>
        <p:nvSpPr>
          <p:cNvPr id="59" name="Rectangle 58">
            <a:extLst>
              <a:ext uri="{FF2B5EF4-FFF2-40B4-BE49-F238E27FC236}">
                <a16:creationId xmlns:a16="http://schemas.microsoft.com/office/drawing/2014/main" id="{DF81073C-0B12-8D22-34A5-595893A7F3FA}"/>
              </a:ext>
            </a:extLst>
          </p:cNvPr>
          <p:cNvSpPr/>
          <p:nvPr/>
        </p:nvSpPr>
        <p:spPr>
          <a:xfrm>
            <a:off x="7650491" y="4803508"/>
            <a:ext cx="250502" cy="3571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0" name="Rectangle 59">
            <a:extLst>
              <a:ext uri="{FF2B5EF4-FFF2-40B4-BE49-F238E27FC236}">
                <a16:creationId xmlns:a16="http://schemas.microsoft.com/office/drawing/2014/main" id="{01A30878-345D-9D8D-FCC5-00D7E620E811}"/>
              </a:ext>
            </a:extLst>
          </p:cNvPr>
          <p:cNvSpPr/>
          <p:nvPr/>
        </p:nvSpPr>
        <p:spPr>
          <a:xfrm>
            <a:off x="7980350" y="4803508"/>
            <a:ext cx="250502" cy="3571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1" name="Rectangle 60">
            <a:extLst>
              <a:ext uri="{FF2B5EF4-FFF2-40B4-BE49-F238E27FC236}">
                <a16:creationId xmlns:a16="http://schemas.microsoft.com/office/drawing/2014/main" id="{114B2598-AB13-B320-D7D3-0CA94B84D0A4}"/>
              </a:ext>
            </a:extLst>
          </p:cNvPr>
          <p:cNvSpPr/>
          <p:nvPr/>
        </p:nvSpPr>
        <p:spPr>
          <a:xfrm>
            <a:off x="8319251" y="4803508"/>
            <a:ext cx="250502" cy="3571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2" name="Rectangle 61">
            <a:extLst>
              <a:ext uri="{FF2B5EF4-FFF2-40B4-BE49-F238E27FC236}">
                <a16:creationId xmlns:a16="http://schemas.microsoft.com/office/drawing/2014/main" id="{22663BD3-D7B2-8E69-A868-AC08F7A037FA}"/>
              </a:ext>
            </a:extLst>
          </p:cNvPr>
          <p:cNvSpPr/>
          <p:nvPr/>
        </p:nvSpPr>
        <p:spPr>
          <a:xfrm>
            <a:off x="8649110" y="4803508"/>
            <a:ext cx="250502" cy="3571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3" name="Rectangle 62">
            <a:extLst>
              <a:ext uri="{FF2B5EF4-FFF2-40B4-BE49-F238E27FC236}">
                <a16:creationId xmlns:a16="http://schemas.microsoft.com/office/drawing/2014/main" id="{A5BD7779-9A78-4DAF-2F9A-2AF5A46801ED}"/>
              </a:ext>
            </a:extLst>
          </p:cNvPr>
          <p:cNvSpPr/>
          <p:nvPr/>
        </p:nvSpPr>
        <p:spPr>
          <a:xfrm>
            <a:off x="9787760" y="2472829"/>
            <a:ext cx="2219325" cy="11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Map view with customer place and current location of vehicle</a:t>
            </a:r>
            <a:endParaRPr lang="en-IN" sz="1100" dirty="0"/>
          </a:p>
        </p:txBody>
      </p:sp>
      <p:sp>
        <p:nvSpPr>
          <p:cNvPr id="2048" name="Oval 2047">
            <a:extLst>
              <a:ext uri="{FF2B5EF4-FFF2-40B4-BE49-F238E27FC236}">
                <a16:creationId xmlns:a16="http://schemas.microsoft.com/office/drawing/2014/main" id="{9EF7C42B-0560-4D74-130C-EA5BA8C2E2E5}"/>
              </a:ext>
            </a:extLst>
          </p:cNvPr>
          <p:cNvSpPr/>
          <p:nvPr/>
        </p:nvSpPr>
        <p:spPr>
          <a:xfrm>
            <a:off x="9821098" y="1858467"/>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9" name="TextBox 2048">
            <a:extLst>
              <a:ext uri="{FF2B5EF4-FFF2-40B4-BE49-F238E27FC236}">
                <a16:creationId xmlns:a16="http://schemas.microsoft.com/office/drawing/2014/main" id="{32C03E67-7A77-D964-0CB6-9BA9D5BF3AFD}"/>
              </a:ext>
            </a:extLst>
          </p:cNvPr>
          <p:cNvSpPr txBox="1"/>
          <p:nvPr/>
        </p:nvSpPr>
        <p:spPr>
          <a:xfrm>
            <a:off x="10272662" y="1718303"/>
            <a:ext cx="1757212" cy="707886"/>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Pickup @ Date / Time:</a:t>
            </a:r>
          </a:p>
        </p:txBody>
      </p:sp>
      <p:sp>
        <p:nvSpPr>
          <p:cNvPr id="2051" name="Rectangle: Rounded Corners 2050">
            <a:extLst>
              <a:ext uri="{FF2B5EF4-FFF2-40B4-BE49-F238E27FC236}">
                <a16:creationId xmlns:a16="http://schemas.microsoft.com/office/drawing/2014/main" id="{8BF46BD6-C588-A7D8-BE70-538592CC784C}"/>
              </a:ext>
            </a:extLst>
          </p:cNvPr>
          <p:cNvSpPr/>
          <p:nvPr/>
        </p:nvSpPr>
        <p:spPr>
          <a:xfrm>
            <a:off x="9787760" y="3725369"/>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52" name="TextBox 2051">
            <a:extLst>
              <a:ext uri="{FF2B5EF4-FFF2-40B4-BE49-F238E27FC236}">
                <a16:creationId xmlns:a16="http://schemas.microsoft.com/office/drawing/2014/main" id="{E9119CB3-36E0-4F15-BFAB-79744B3F6976}"/>
              </a:ext>
            </a:extLst>
          </p:cNvPr>
          <p:cNvSpPr txBox="1"/>
          <p:nvPr/>
        </p:nvSpPr>
        <p:spPr>
          <a:xfrm>
            <a:off x="9787760" y="3755338"/>
            <a:ext cx="870751" cy="261610"/>
          </a:xfrm>
          <a:prstGeom prst="rect">
            <a:avLst/>
          </a:prstGeom>
          <a:noFill/>
        </p:spPr>
        <p:txBody>
          <a:bodyPr wrap="none" rtlCol="0">
            <a:spAutoFit/>
          </a:bodyPr>
          <a:lstStyle/>
          <a:p>
            <a:r>
              <a:rPr lang="en-GB" sz="1050" dirty="0"/>
              <a:t>Veh Reg NO</a:t>
            </a:r>
            <a:endParaRPr lang="en-IN" sz="1050" dirty="0"/>
          </a:p>
        </p:txBody>
      </p:sp>
      <p:sp>
        <p:nvSpPr>
          <p:cNvPr id="2053" name="TextBox 2052">
            <a:extLst>
              <a:ext uri="{FF2B5EF4-FFF2-40B4-BE49-F238E27FC236}">
                <a16:creationId xmlns:a16="http://schemas.microsoft.com/office/drawing/2014/main" id="{75C6DD96-51D1-4589-12D1-DD0FDDBE940F}"/>
              </a:ext>
            </a:extLst>
          </p:cNvPr>
          <p:cNvSpPr txBox="1"/>
          <p:nvPr/>
        </p:nvSpPr>
        <p:spPr>
          <a:xfrm>
            <a:off x="9787760" y="3946784"/>
            <a:ext cx="981359" cy="253916"/>
          </a:xfrm>
          <a:prstGeom prst="rect">
            <a:avLst/>
          </a:prstGeom>
          <a:noFill/>
        </p:spPr>
        <p:txBody>
          <a:bodyPr wrap="none" rtlCol="0">
            <a:spAutoFit/>
          </a:bodyPr>
          <a:lstStyle/>
          <a:p>
            <a:r>
              <a:rPr lang="en-GB" sz="1050" dirty="0"/>
              <a:t>Model-SM-MY</a:t>
            </a:r>
            <a:endParaRPr lang="en-IN" sz="1050" dirty="0"/>
          </a:p>
        </p:txBody>
      </p:sp>
      <p:sp>
        <p:nvSpPr>
          <p:cNvPr id="2054" name="TextBox 2053">
            <a:extLst>
              <a:ext uri="{FF2B5EF4-FFF2-40B4-BE49-F238E27FC236}">
                <a16:creationId xmlns:a16="http://schemas.microsoft.com/office/drawing/2014/main" id="{A6DBDF5B-36A0-4B64-7DCE-27DD743F1F08}"/>
              </a:ext>
            </a:extLst>
          </p:cNvPr>
          <p:cNvSpPr txBox="1"/>
          <p:nvPr/>
        </p:nvSpPr>
        <p:spPr>
          <a:xfrm>
            <a:off x="11386337" y="3763032"/>
            <a:ext cx="381836" cy="253916"/>
          </a:xfrm>
          <a:prstGeom prst="rect">
            <a:avLst/>
          </a:prstGeom>
          <a:noFill/>
        </p:spPr>
        <p:txBody>
          <a:bodyPr wrap="none" rtlCol="0">
            <a:spAutoFit/>
          </a:bodyPr>
          <a:lstStyle/>
          <a:p>
            <a:r>
              <a:rPr lang="en-GB" sz="1050" dirty="0"/>
              <a:t>VIN</a:t>
            </a:r>
            <a:endParaRPr lang="en-IN" sz="1050" dirty="0"/>
          </a:p>
        </p:txBody>
      </p:sp>
      <p:sp>
        <p:nvSpPr>
          <p:cNvPr id="2055" name="TextBox 2054">
            <a:extLst>
              <a:ext uri="{FF2B5EF4-FFF2-40B4-BE49-F238E27FC236}">
                <a16:creationId xmlns:a16="http://schemas.microsoft.com/office/drawing/2014/main" id="{8D490202-B6A8-F7B8-1E65-A7715460C1CB}"/>
              </a:ext>
            </a:extLst>
          </p:cNvPr>
          <p:cNvSpPr txBox="1"/>
          <p:nvPr/>
        </p:nvSpPr>
        <p:spPr>
          <a:xfrm>
            <a:off x="9795662" y="4129199"/>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sp>
        <p:nvSpPr>
          <p:cNvPr id="2056" name="Rectangle: Rounded Corners 2055">
            <a:extLst>
              <a:ext uri="{FF2B5EF4-FFF2-40B4-BE49-F238E27FC236}">
                <a16:creationId xmlns:a16="http://schemas.microsoft.com/office/drawing/2014/main" id="{0FACB1FD-9902-0539-5137-692C66CCD380}"/>
              </a:ext>
            </a:extLst>
          </p:cNvPr>
          <p:cNvSpPr/>
          <p:nvPr/>
        </p:nvSpPr>
        <p:spPr>
          <a:xfrm>
            <a:off x="10158261" y="4735110"/>
            <a:ext cx="1446032" cy="3571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Vehicle Dropped</a:t>
            </a:r>
            <a:endParaRPr lang="en-IN" sz="1100" dirty="0"/>
          </a:p>
        </p:txBody>
      </p:sp>
    </p:spTree>
    <p:extLst>
      <p:ext uri="{BB962C8B-B14F-4D97-AF65-F5344CB8AC3E}">
        <p14:creationId xmlns:p14="http://schemas.microsoft.com/office/powerpoint/2010/main" val="3015807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D671AA-9572-AD58-7D8C-F6C4398E8A87}"/>
              </a:ext>
            </a:extLst>
          </p:cNvPr>
          <p:cNvSpPr/>
          <p:nvPr/>
        </p:nvSpPr>
        <p:spPr>
          <a:xfrm>
            <a:off x="3515466" y="1100273"/>
            <a:ext cx="2433710" cy="51957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BFA67004-8E0C-542A-1D80-C6B5B7BC901B}"/>
              </a:ext>
            </a:extLst>
          </p:cNvPr>
          <p:cNvSpPr/>
          <p:nvPr/>
        </p:nvSpPr>
        <p:spPr>
          <a:xfrm>
            <a:off x="3515466" y="1100274"/>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4" name="TextBox 3">
            <a:extLst>
              <a:ext uri="{FF2B5EF4-FFF2-40B4-BE49-F238E27FC236}">
                <a16:creationId xmlns:a16="http://schemas.microsoft.com/office/drawing/2014/main" id="{8EEECEB5-F068-30BE-BBE9-D08426B04969}"/>
              </a:ext>
            </a:extLst>
          </p:cNvPr>
          <p:cNvSpPr txBox="1"/>
          <p:nvPr/>
        </p:nvSpPr>
        <p:spPr>
          <a:xfrm>
            <a:off x="3828787" y="1124243"/>
            <a:ext cx="901209"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Start Service</a:t>
            </a:r>
            <a:endParaRPr lang="en-IN" sz="1100" dirty="0">
              <a:solidFill>
                <a:schemeClr val="bg1"/>
              </a:solidFill>
            </a:endParaRPr>
          </a:p>
        </p:txBody>
      </p:sp>
      <p:pic>
        <p:nvPicPr>
          <p:cNvPr id="2050" name="Picture 2" descr="Back Button - Free arrows icons">
            <a:extLst>
              <a:ext uri="{FF2B5EF4-FFF2-40B4-BE49-F238E27FC236}">
                <a16:creationId xmlns:a16="http://schemas.microsoft.com/office/drawing/2014/main" id="{04DBE322-8D67-6FDD-A83D-A99510BC1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812" y="120369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94AFDD8-A9E3-F02C-305E-A568D8989FF6}"/>
              </a:ext>
            </a:extLst>
          </p:cNvPr>
          <p:cNvSpPr/>
          <p:nvPr/>
        </p:nvSpPr>
        <p:spPr>
          <a:xfrm>
            <a:off x="6157848" y="1100273"/>
            <a:ext cx="2433710" cy="519574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C29F4DE-343A-1FE4-0FE0-B222E8B7E102}"/>
              </a:ext>
            </a:extLst>
          </p:cNvPr>
          <p:cNvSpPr/>
          <p:nvPr/>
        </p:nvSpPr>
        <p:spPr>
          <a:xfrm>
            <a:off x="6157848" y="1100274"/>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7" name="TextBox 6">
            <a:extLst>
              <a:ext uri="{FF2B5EF4-FFF2-40B4-BE49-F238E27FC236}">
                <a16:creationId xmlns:a16="http://schemas.microsoft.com/office/drawing/2014/main" id="{6463D27A-277C-EDC1-068A-C40C11B6B490}"/>
              </a:ext>
            </a:extLst>
          </p:cNvPr>
          <p:cNvSpPr txBox="1"/>
          <p:nvPr/>
        </p:nvSpPr>
        <p:spPr>
          <a:xfrm>
            <a:off x="6471169" y="1124243"/>
            <a:ext cx="933269"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Close Service</a:t>
            </a:r>
            <a:endParaRPr lang="en-IN" sz="1100" dirty="0">
              <a:solidFill>
                <a:schemeClr val="bg1"/>
              </a:solidFill>
            </a:endParaRPr>
          </a:p>
        </p:txBody>
      </p:sp>
      <p:pic>
        <p:nvPicPr>
          <p:cNvPr id="8" name="Picture 2" descr="Back Button - Free arrows icons">
            <a:extLst>
              <a:ext uri="{FF2B5EF4-FFF2-40B4-BE49-F238E27FC236}">
                <a16:creationId xmlns:a16="http://schemas.microsoft.com/office/drawing/2014/main" id="{696D6020-4256-7819-0ADC-FE6C145DD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9194" y="1203698"/>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44D2436-E969-C39B-EA5E-97E9962618A3}"/>
              </a:ext>
            </a:extLst>
          </p:cNvPr>
          <p:cNvSpPr txBox="1"/>
          <p:nvPr/>
        </p:nvSpPr>
        <p:spPr>
          <a:xfrm>
            <a:off x="3920197" y="6217920"/>
            <a:ext cx="2855012" cy="369332"/>
          </a:xfrm>
          <a:prstGeom prst="rect">
            <a:avLst/>
          </a:prstGeom>
          <a:noFill/>
        </p:spPr>
        <p:txBody>
          <a:bodyPr wrap="none" rtlCol="0">
            <a:spAutoFit/>
          </a:bodyPr>
          <a:lstStyle/>
          <a:p>
            <a:r>
              <a:rPr lang="en-GB" dirty="0"/>
              <a:t>TBD by workshop Technician</a:t>
            </a:r>
            <a:endParaRPr lang="en-IN" dirty="0"/>
          </a:p>
        </p:txBody>
      </p:sp>
      <p:pic>
        <p:nvPicPr>
          <p:cNvPr id="18" name="Picture 17" descr="A screenshot of a phone&#10;&#10;Description automatically generated with medium confidence">
            <a:extLst>
              <a:ext uri="{FF2B5EF4-FFF2-40B4-BE49-F238E27FC236}">
                <a16:creationId xmlns:a16="http://schemas.microsoft.com/office/drawing/2014/main" id="{A3A17433-B9EC-40E4-1C32-313465D9C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007" y="1100275"/>
            <a:ext cx="2074281" cy="4609514"/>
          </a:xfrm>
          <a:prstGeom prst="rect">
            <a:avLst/>
          </a:prstGeom>
        </p:spPr>
      </p:pic>
      <p:cxnSp>
        <p:nvCxnSpPr>
          <p:cNvPr id="20" name="Connector: Elbow 19">
            <a:extLst>
              <a:ext uri="{FF2B5EF4-FFF2-40B4-BE49-F238E27FC236}">
                <a16:creationId xmlns:a16="http://schemas.microsoft.com/office/drawing/2014/main" id="{5A2D96A9-7896-4A0F-609A-6061593F3EE4}"/>
              </a:ext>
            </a:extLst>
          </p:cNvPr>
          <p:cNvCxnSpPr>
            <a:cxnSpLocks/>
            <a:stCxn id="18" idx="0"/>
            <a:endCxn id="3" idx="0"/>
          </p:cNvCxnSpPr>
          <p:nvPr/>
        </p:nvCxnSpPr>
        <p:spPr>
          <a:xfrm rot="5400000" flipH="1" flipV="1">
            <a:off x="3438734" y="-193311"/>
            <a:ext cx="1" cy="2587173"/>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D74B707-00E4-2B54-B7B5-11E042BA36C0}"/>
              </a:ext>
            </a:extLst>
          </p:cNvPr>
          <p:cNvCxnSpPr>
            <a:cxnSpLocks/>
            <a:stCxn id="18" idx="0"/>
            <a:endCxn id="6" idx="0"/>
          </p:cNvCxnSpPr>
          <p:nvPr/>
        </p:nvCxnSpPr>
        <p:spPr>
          <a:xfrm rot="5400000" flipH="1" flipV="1">
            <a:off x="4759925" y="-1514502"/>
            <a:ext cx="1" cy="5229555"/>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F90FFB1-2424-46E1-C8BC-D5321A193178}"/>
              </a:ext>
            </a:extLst>
          </p:cNvPr>
          <p:cNvSpPr/>
          <p:nvPr/>
        </p:nvSpPr>
        <p:spPr>
          <a:xfrm>
            <a:off x="3620333" y="2333621"/>
            <a:ext cx="2219325" cy="11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Map view with customer place and current location of vehicle</a:t>
            </a:r>
            <a:endParaRPr lang="en-IN" sz="1100" dirty="0"/>
          </a:p>
        </p:txBody>
      </p:sp>
      <p:sp>
        <p:nvSpPr>
          <p:cNvPr id="28" name="Oval 27">
            <a:extLst>
              <a:ext uri="{FF2B5EF4-FFF2-40B4-BE49-F238E27FC236}">
                <a16:creationId xmlns:a16="http://schemas.microsoft.com/office/drawing/2014/main" id="{71E70694-1732-A3B1-A481-7BB1316B54DD}"/>
              </a:ext>
            </a:extLst>
          </p:cNvPr>
          <p:cNvSpPr/>
          <p:nvPr/>
        </p:nvSpPr>
        <p:spPr>
          <a:xfrm>
            <a:off x="3653671" y="1719259"/>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F172D1DD-A644-81C4-EDF3-93F7C6160113}"/>
              </a:ext>
            </a:extLst>
          </p:cNvPr>
          <p:cNvSpPr txBox="1"/>
          <p:nvPr/>
        </p:nvSpPr>
        <p:spPr>
          <a:xfrm>
            <a:off x="4105235" y="1579095"/>
            <a:ext cx="1757212" cy="707886"/>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Pickup @ Date / Time:</a:t>
            </a:r>
          </a:p>
        </p:txBody>
      </p:sp>
      <p:sp>
        <p:nvSpPr>
          <p:cNvPr id="30" name="Rectangle: Rounded Corners 29">
            <a:extLst>
              <a:ext uri="{FF2B5EF4-FFF2-40B4-BE49-F238E27FC236}">
                <a16:creationId xmlns:a16="http://schemas.microsoft.com/office/drawing/2014/main" id="{23B2266E-61EF-96B9-7E2E-442BFD24A41C}"/>
              </a:ext>
            </a:extLst>
          </p:cNvPr>
          <p:cNvSpPr/>
          <p:nvPr/>
        </p:nvSpPr>
        <p:spPr>
          <a:xfrm>
            <a:off x="3620333" y="3586161"/>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1" name="TextBox 30">
            <a:extLst>
              <a:ext uri="{FF2B5EF4-FFF2-40B4-BE49-F238E27FC236}">
                <a16:creationId xmlns:a16="http://schemas.microsoft.com/office/drawing/2014/main" id="{D5DB4983-67B0-6E4D-84CD-0F39F1B3B845}"/>
              </a:ext>
            </a:extLst>
          </p:cNvPr>
          <p:cNvSpPr txBox="1"/>
          <p:nvPr/>
        </p:nvSpPr>
        <p:spPr>
          <a:xfrm>
            <a:off x="3620333" y="3616130"/>
            <a:ext cx="870751" cy="261610"/>
          </a:xfrm>
          <a:prstGeom prst="rect">
            <a:avLst/>
          </a:prstGeom>
          <a:noFill/>
        </p:spPr>
        <p:txBody>
          <a:bodyPr wrap="none" rtlCol="0">
            <a:spAutoFit/>
          </a:bodyPr>
          <a:lstStyle/>
          <a:p>
            <a:r>
              <a:rPr lang="en-GB" sz="1050" dirty="0"/>
              <a:t>Veh Reg NO</a:t>
            </a:r>
            <a:endParaRPr lang="en-IN" sz="1050" dirty="0"/>
          </a:p>
        </p:txBody>
      </p:sp>
      <p:sp>
        <p:nvSpPr>
          <p:cNvPr id="32" name="TextBox 31">
            <a:extLst>
              <a:ext uri="{FF2B5EF4-FFF2-40B4-BE49-F238E27FC236}">
                <a16:creationId xmlns:a16="http://schemas.microsoft.com/office/drawing/2014/main" id="{AAFFD133-CE98-2D80-ED8E-01A911CCBB32}"/>
              </a:ext>
            </a:extLst>
          </p:cNvPr>
          <p:cNvSpPr txBox="1"/>
          <p:nvPr/>
        </p:nvSpPr>
        <p:spPr>
          <a:xfrm>
            <a:off x="3620333" y="3807576"/>
            <a:ext cx="981359" cy="253916"/>
          </a:xfrm>
          <a:prstGeom prst="rect">
            <a:avLst/>
          </a:prstGeom>
          <a:noFill/>
        </p:spPr>
        <p:txBody>
          <a:bodyPr wrap="none" rtlCol="0">
            <a:spAutoFit/>
          </a:bodyPr>
          <a:lstStyle/>
          <a:p>
            <a:r>
              <a:rPr lang="en-GB" sz="1050" dirty="0"/>
              <a:t>Model-SM-MY</a:t>
            </a:r>
            <a:endParaRPr lang="en-IN" sz="1050" dirty="0"/>
          </a:p>
        </p:txBody>
      </p:sp>
      <p:sp>
        <p:nvSpPr>
          <p:cNvPr id="33" name="TextBox 32">
            <a:extLst>
              <a:ext uri="{FF2B5EF4-FFF2-40B4-BE49-F238E27FC236}">
                <a16:creationId xmlns:a16="http://schemas.microsoft.com/office/drawing/2014/main" id="{491ED8B7-1534-F9F6-7E1C-0F5220747148}"/>
              </a:ext>
            </a:extLst>
          </p:cNvPr>
          <p:cNvSpPr txBox="1"/>
          <p:nvPr/>
        </p:nvSpPr>
        <p:spPr>
          <a:xfrm>
            <a:off x="5218910" y="3623824"/>
            <a:ext cx="381836" cy="253916"/>
          </a:xfrm>
          <a:prstGeom prst="rect">
            <a:avLst/>
          </a:prstGeom>
          <a:noFill/>
        </p:spPr>
        <p:txBody>
          <a:bodyPr wrap="none" rtlCol="0">
            <a:spAutoFit/>
          </a:bodyPr>
          <a:lstStyle/>
          <a:p>
            <a:r>
              <a:rPr lang="en-GB" sz="1050" dirty="0"/>
              <a:t>VIN</a:t>
            </a:r>
            <a:endParaRPr lang="en-IN" sz="1050" dirty="0"/>
          </a:p>
        </p:txBody>
      </p:sp>
      <p:sp>
        <p:nvSpPr>
          <p:cNvPr id="34" name="TextBox 33">
            <a:extLst>
              <a:ext uri="{FF2B5EF4-FFF2-40B4-BE49-F238E27FC236}">
                <a16:creationId xmlns:a16="http://schemas.microsoft.com/office/drawing/2014/main" id="{08763024-E16E-A073-F43F-6D4A53DEBF21}"/>
              </a:ext>
            </a:extLst>
          </p:cNvPr>
          <p:cNvSpPr txBox="1"/>
          <p:nvPr/>
        </p:nvSpPr>
        <p:spPr>
          <a:xfrm>
            <a:off x="3628235" y="3989991"/>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sp>
        <p:nvSpPr>
          <p:cNvPr id="35" name="Rectangle 34">
            <a:extLst>
              <a:ext uri="{FF2B5EF4-FFF2-40B4-BE49-F238E27FC236}">
                <a16:creationId xmlns:a16="http://schemas.microsoft.com/office/drawing/2014/main" id="{418465FC-B6B4-1905-756F-DD0CA1AAFE84}"/>
              </a:ext>
            </a:extLst>
          </p:cNvPr>
          <p:cNvSpPr/>
          <p:nvPr/>
        </p:nvSpPr>
        <p:spPr>
          <a:xfrm>
            <a:off x="6265040" y="2333621"/>
            <a:ext cx="2219325" cy="11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Map view with customer place and current location of vehicle</a:t>
            </a:r>
            <a:endParaRPr lang="en-IN" sz="1100" dirty="0"/>
          </a:p>
        </p:txBody>
      </p:sp>
      <p:sp>
        <p:nvSpPr>
          <p:cNvPr id="36" name="Oval 35">
            <a:extLst>
              <a:ext uri="{FF2B5EF4-FFF2-40B4-BE49-F238E27FC236}">
                <a16:creationId xmlns:a16="http://schemas.microsoft.com/office/drawing/2014/main" id="{4CBCF6CF-ACBB-F9DB-39AD-686FCEA79727}"/>
              </a:ext>
            </a:extLst>
          </p:cNvPr>
          <p:cNvSpPr/>
          <p:nvPr/>
        </p:nvSpPr>
        <p:spPr>
          <a:xfrm>
            <a:off x="6298378" y="1719259"/>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853E4BA3-D27D-D74E-51C8-57FBEF284377}"/>
              </a:ext>
            </a:extLst>
          </p:cNvPr>
          <p:cNvSpPr txBox="1"/>
          <p:nvPr/>
        </p:nvSpPr>
        <p:spPr>
          <a:xfrm>
            <a:off x="6749942" y="1579095"/>
            <a:ext cx="1757212" cy="707886"/>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Pickup @ Date / Time:</a:t>
            </a:r>
          </a:p>
        </p:txBody>
      </p:sp>
      <p:sp>
        <p:nvSpPr>
          <p:cNvPr id="38" name="Rectangle: Rounded Corners 37">
            <a:extLst>
              <a:ext uri="{FF2B5EF4-FFF2-40B4-BE49-F238E27FC236}">
                <a16:creationId xmlns:a16="http://schemas.microsoft.com/office/drawing/2014/main" id="{73FEA7AA-BD0D-CF9A-D898-7104FE7DB428}"/>
              </a:ext>
            </a:extLst>
          </p:cNvPr>
          <p:cNvSpPr/>
          <p:nvPr/>
        </p:nvSpPr>
        <p:spPr>
          <a:xfrm>
            <a:off x="6265040" y="3586161"/>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9" name="TextBox 38">
            <a:extLst>
              <a:ext uri="{FF2B5EF4-FFF2-40B4-BE49-F238E27FC236}">
                <a16:creationId xmlns:a16="http://schemas.microsoft.com/office/drawing/2014/main" id="{FA1ED76C-0167-8DB4-FC8E-F9E76A39A904}"/>
              </a:ext>
            </a:extLst>
          </p:cNvPr>
          <p:cNvSpPr txBox="1"/>
          <p:nvPr/>
        </p:nvSpPr>
        <p:spPr>
          <a:xfrm>
            <a:off x="6265040" y="3616130"/>
            <a:ext cx="870751" cy="261610"/>
          </a:xfrm>
          <a:prstGeom prst="rect">
            <a:avLst/>
          </a:prstGeom>
          <a:noFill/>
        </p:spPr>
        <p:txBody>
          <a:bodyPr wrap="none" rtlCol="0">
            <a:spAutoFit/>
          </a:bodyPr>
          <a:lstStyle/>
          <a:p>
            <a:r>
              <a:rPr lang="en-GB" sz="1050" dirty="0"/>
              <a:t>Veh Reg NO</a:t>
            </a:r>
            <a:endParaRPr lang="en-IN" sz="1050" dirty="0"/>
          </a:p>
        </p:txBody>
      </p:sp>
      <p:sp>
        <p:nvSpPr>
          <p:cNvPr id="40" name="TextBox 39">
            <a:extLst>
              <a:ext uri="{FF2B5EF4-FFF2-40B4-BE49-F238E27FC236}">
                <a16:creationId xmlns:a16="http://schemas.microsoft.com/office/drawing/2014/main" id="{8F54F543-96B6-737E-7FCF-CAD4F00C92BC}"/>
              </a:ext>
            </a:extLst>
          </p:cNvPr>
          <p:cNvSpPr txBox="1"/>
          <p:nvPr/>
        </p:nvSpPr>
        <p:spPr>
          <a:xfrm>
            <a:off x="6265040" y="3807576"/>
            <a:ext cx="981359" cy="253916"/>
          </a:xfrm>
          <a:prstGeom prst="rect">
            <a:avLst/>
          </a:prstGeom>
          <a:noFill/>
        </p:spPr>
        <p:txBody>
          <a:bodyPr wrap="none" rtlCol="0">
            <a:spAutoFit/>
          </a:bodyPr>
          <a:lstStyle/>
          <a:p>
            <a:r>
              <a:rPr lang="en-GB" sz="1050" dirty="0"/>
              <a:t>Model-SM-MY</a:t>
            </a:r>
            <a:endParaRPr lang="en-IN" sz="1050" dirty="0"/>
          </a:p>
        </p:txBody>
      </p:sp>
      <p:sp>
        <p:nvSpPr>
          <p:cNvPr id="41" name="TextBox 40">
            <a:extLst>
              <a:ext uri="{FF2B5EF4-FFF2-40B4-BE49-F238E27FC236}">
                <a16:creationId xmlns:a16="http://schemas.microsoft.com/office/drawing/2014/main" id="{5A3FAB15-541C-B751-5417-EB64576D60DF}"/>
              </a:ext>
            </a:extLst>
          </p:cNvPr>
          <p:cNvSpPr txBox="1"/>
          <p:nvPr/>
        </p:nvSpPr>
        <p:spPr>
          <a:xfrm>
            <a:off x="7863617" y="3623824"/>
            <a:ext cx="381836" cy="253916"/>
          </a:xfrm>
          <a:prstGeom prst="rect">
            <a:avLst/>
          </a:prstGeom>
          <a:noFill/>
        </p:spPr>
        <p:txBody>
          <a:bodyPr wrap="none" rtlCol="0">
            <a:spAutoFit/>
          </a:bodyPr>
          <a:lstStyle/>
          <a:p>
            <a:r>
              <a:rPr lang="en-GB" sz="1050" dirty="0"/>
              <a:t>VIN</a:t>
            </a:r>
            <a:endParaRPr lang="en-IN" sz="1050" dirty="0"/>
          </a:p>
        </p:txBody>
      </p:sp>
      <p:sp>
        <p:nvSpPr>
          <p:cNvPr id="42" name="TextBox 41">
            <a:extLst>
              <a:ext uri="{FF2B5EF4-FFF2-40B4-BE49-F238E27FC236}">
                <a16:creationId xmlns:a16="http://schemas.microsoft.com/office/drawing/2014/main" id="{19973FD3-3D4F-7D6F-AAC5-3CFDECD694A7}"/>
              </a:ext>
            </a:extLst>
          </p:cNvPr>
          <p:cNvSpPr txBox="1"/>
          <p:nvPr/>
        </p:nvSpPr>
        <p:spPr>
          <a:xfrm>
            <a:off x="6272942" y="3989991"/>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pic>
        <p:nvPicPr>
          <p:cNvPr id="43" name="Picture 42">
            <a:extLst>
              <a:ext uri="{FF2B5EF4-FFF2-40B4-BE49-F238E27FC236}">
                <a16:creationId xmlns:a16="http://schemas.microsoft.com/office/drawing/2014/main" id="{40E32223-B338-ADD6-6C80-C2C39FD577E8}"/>
              </a:ext>
            </a:extLst>
          </p:cNvPr>
          <p:cNvPicPr>
            <a:picLocks noChangeAspect="1"/>
          </p:cNvPicPr>
          <p:nvPr/>
        </p:nvPicPr>
        <p:blipFill>
          <a:blip r:embed="rId4"/>
          <a:stretch>
            <a:fillRect/>
          </a:stretch>
        </p:blipFill>
        <p:spPr>
          <a:xfrm>
            <a:off x="3828787" y="4447736"/>
            <a:ext cx="1752613" cy="1409710"/>
          </a:xfrm>
          <a:prstGeom prst="rect">
            <a:avLst/>
          </a:prstGeom>
        </p:spPr>
      </p:pic>
      <p:pic>
        <p:nvPicPr>
          <p:cNvPr id="44" name="Picture 43">
            <a:extLst>
              <a:ext uri="{FF2B5EF4-FFF2-40B4-BE49-F238E27FC236}">
                <a16:creationId xmlns:a16="http://schemas.microsoft.com/office/drawing/2014/main" id="{0898FE71-BBD0-1634-8B80-C9F71E2BF3E3}"/>
              </a:ext>
            </a:extLst>
          </p:cNvPr>
          <p:cNvPicPr>
            <a:picLocks noChangeAspect="1"/>
          </p:cNvPicPr>
          <p:nvPr/>
        </p:nvPicPr>
        <p:blipFill>
          <a:blip r:embed="rId4"/>
          <a:stretch>
            <a:fillRect/>
          </a:stretch>
        </p:blipFill>
        <p:spPr>
          <a:xfrm>
            <a:off x="6443187" y="4453901"/>
            <a:ext cx="1752613" cy="1409710"/>
          </a:xfrm>
          <a:prstGeom prst="rect">
            <a:avLst/>
          </a:prstGeom>
        </p:spPr>
      </p:pic>
      <p:sp>
        <p:nvSpPr>
          <p:cNvPr id="45" name="Rectangle 44">
            <a:extLst>
              <a:ext uri="{FF2B5EF4-FFF2-40B4-BE49-F238E27FC236}">
                <a16:creationId xmlns:a16="http://schemas.microsoft.com/office/drawing/2014/main" id="{B402134F-21B6-20BE-B772-08D64FF6E072}"/>
              </a:ext>
            </a:extLst>
          </p:cNvPr>
          <p:cNvSpPr/>
          <p:nvPr/>
        </p:nvSpPr>
        <p:spPr>
          <a:xfrm>
            <a:off x="4101346" y="5934075"/>
            <a:ext cx="1251704" cy="3143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Started Service</a:t>
            </a:r>
            <a:endParaRPr lang="en-IN" sz="1100" dirty="0"/>
          </a:p>
        </p:txBody>
      </p:sp>
      <p:sp>
        <p:nvSpPr>
          <p:cNvPr id="46" name="Rectangle 45">
            <a:extLst>
              <a:ext uri="{FF2B5EF4-FFF2-40B4-BE49-F238E27FC236}">
                <a16:creationId xmlns:a16="http://schemas.microsoft.com/office/drawing/2014/main" id="{7EC6FC45-5385-8F4C-F066-AF5F345F5E06}"/>
              </a:ext>
            </a:extLst>
          </p:cNvPr>
          <p:cNvSpPr/>
          <p:nvPr/>
        </p:nvSpPr>
        <p:spPr>
          <a:xfrm>
            <a:off x="6693641" y="5906002"/>
            <a:ext cx="1251704" cy="3143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Closed Service</a:t>
            </a:r>
            <a:endParaRPr lang="en-IN" sz="1100" dirty="0"/>
          </a:p>
        </p:txBody>
      </p:sp>
    </p:spTree>
    <p:extLst>
      <p:ext uri="{BB962C8B-B14F-4D97-AF65-F5344CB8AC3E}">
        <p14:creationId xmlns:p14="http://schemas.microsoft.com/office/powerpoint/2010/main" val="166502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861227-7B94-148D-5D77-D6160B69B047}"/>
              </a:ext>
            </a:extLst>
          </p:cNvPr>
          <p:cNvSpPr/>
          <p:nvPr/>
        </p:nvSpPr>
        <p:spPr>
          <a:xfrm>
            <a:off x="3705966" y="523878"/>
            <a:ext cx="2433710" cy="49101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314228C9-FEC2-3227-5E52-BC547F47797E}"/>
              </a:ext>
            </a:extLst>
          </p:cNvPr>
          <p:cNvSpPr/>
          <p:nvPr/>
        </p:nvSpPr>
        <p:spPr>
          <a:xfrm>
            <a:off x="3705966" y="524001"/>
            <a:ext cx="2433710" cy="454856"/>
          </a:xfrm>
          <a:prstGeom prst="rect">
            <a:avLst/>
          </a:prstGeom>
          <a:solidFill>
            <a:srgbClr val="D0363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6" name="TextBox 5">
            <a:extLst>
              <a:ext uri="{FF2B5EF4-FFF2-40B4-BE49-F238E27FC236}">
                <a16:creationId xmlns:a16="http://schemas.microsoft.com/office/drawing/2014/main" id="{42919AF9-B806-A740-B0EB-D5A67830F01A}"/>
              </a:ext>
            </a:extLst>
          </p:cNvPr>
          <p:cNvSpPr txBox="1"/>
          <p:nvPr/>
        </p:nvSpPr>
        <p:spPr>
          <a:xfrm>
            <a:off x="4019287" y="547970"/>
            <a:ext cx="1737976"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Approve / Reject Transport</a:t>
            </a:r>
            <a:endParaRPr lang="en-IN" sz="1100" dirty="0">
              <a:solidFill>
                <a:schemeClr val="bg1"/>
              </a:solidFill>
            </a:endParaRPr>
          </a:p>
        </p:txBody>
      </p:sp>
      <p:pic>
        <p:nvPicPr>
          <p:cNvPr id="7" name="Picture 2" descr="Back Button - Free arrows icons">
            <a:extLst>
              <a:ext uri="{FF2B5EF4-FFF2-40B4-BE49-F238E27FC236}">
                <a16:creationId xmlns:a16="http://schemas.microsoft.com/office/drawing/2014/main" id="{4C53C9C1-8430-B0B2-69ED-1A8F06677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312" y="627425"/>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6C9DA0E-BA4E-CE2D-1E7F-521F408094F9}"/>
              </a:ext>
            </a:extLst>
          </p:cNvPr>
          <p:cNvSpPr/>
          <p:nvPr/>
        </p:nvSpPr>
        <p:spPr>
          <a:xfrm>
            <a:off x="6348348" y="524007"/>
            <a:ext cx="2433710" cy="4910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E814D848-DE50-6E51-4A8C-191595F19DF2}"/>
              </a:ext>
            </a:extLst>
          </p:cNvPr>
          <p:cNvSpPr/>
          <p:nvPr/>
        </p:nvSpPr>
        <p:spPr>
          <a:xfrm>
            <a:off x="6348348" y="524007"/>
            <a:ext cx="2433710" cy="454856"/>
          </a:xfrm>
          <a:prstGeom prst="rect">
            <a:avLst/>
          </a:prstGeom>
          <a:solidFill>
            <a:srgbClr val="D0363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10" name="TextBox 9">
            <a:extLst>
              <a:ext uri="{FF2B5EF4-FFF2-40B4-BE49-F238E27FC236}">
                <a16:creationId xmlns:a16="http://schemas.microsoft.com/office/drawing/2014/main" id="{4A5595BD-F87A-0AB4-2633-D3F2881F2CF3}"/>
              </a:ext>
            </a:extLst>
          </p:cNvPr>
          <p:cNvSpPr txBox="1"/>
          <p:nvPr/>
        </p:nvSpPr>
        <p:spPr>
          <a:xfrm>
            <a:off x="6661669" y="547976"/>
            <a:ext cx="1590500"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Approve / Reject Service</a:t>
            </a:r>
            <a:endParaRPr lang="en-IN" sz="1100" dirty="0">
              <a:solidFill>
                <a:schemeClr val="bg1"/>
              </a:solidFill>
            </a:endParaRPr>
          </a:p>
        </p:txBody>
      </p:sp>
      <p:pic>
        <p:nvPicPr>
          <p:cNvPr id="11" name="Picture 2" descr="Back Button - Free arrows icons">
            <a:extLst>
              <a:ext uri="{FF2B5EF4-FFF2-40B4-BE49-F238E27FC236}">
                <a16:creationId xmlns:a16="http://schemas.microsoft.com/office/drawing/2014/main" id="{BE699ADC-5D2E-4B5E-C694-8105E991A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9694" y="627431"/>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807F178-0282-DB7A-7794-0FBB0746DF6A}"/>
              </a:ext>
            </a:extLst>
          </p:cNvPr>
          <p:cNvSpPr txBox="1"/>
          <p:nvPr/>
        </p:nvSpPr>
        <p:spPr>
          <a:xfrm>
            <a:off x="9463755" y="4922520"/>
            <a:ext cx="1501180" cy="369332"/>
          </a:xfrm>
          <a:prstGeom prst="rect">
            <a:avLst/>
          </a:prstGeom>
          <a:noFill/>
        </p:spPr>
        <p:txBody>
          <a:bodyPr wrap="none" rtlCol="0">
            <a:spAutoFit/>
          </a:bodyPr>
          <a:lstStyle/>
          <a:p>
            <a:r>
              <a:rPr lang="en-GB" dirty="0"/>
              <a:t>TBD by miBud</a:t>
            </a:r>
            <a:endParaRPr lang="en-IN" dirty="0"/>
          </a:p>
        </p:txBody>
      </p:sp>
      <p:pic>
        <p:nvPicPr>
          <p:cNvPr id="14" name="Picture 13" descr="A screenshot of a phone&#10;&#10;Description automatically generated with medium confidence">
            <a:extLst>
              <a:ext uri="{FF2B5EF4-FFF2-40B4-BE49-F238E27FC236}">
                <a16:creationId xmlns:a16="http://schemas.microsoft.com/office/drawing/2014/main" id="{A979FE45-52F4-0E7E-DB4F-00EE9269B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007" y="1100275"/>
            <a:ext cx="2074281" cy="4609514"/>
          </a:xfrm>
          <a:prstGeom prst="rect">
            <a:avLst/>
          </a:prstGeom>
        </p:spPr>
      </p:pic>
      <p:cxnSp>
        <p:nvCxnSpPr>
          <p:cNvPr id="16" name="Connector: Elbow 15">
            <a:extLst>
              <a:ext uri="{FF2B5EF4-FFF2-40B4-BE49-F238E27FC236}">
                <a16:creationId xmlns:a16="http://schemas.microsoft.com/office/drawing/2014/main" id="{11E7527D-D604-6862-8A3D-5BD9D2F553D0}"/>
              </a:ext>
            </a:extLst>
          </p:cNvPr>
          <p:cNvCxnSpPr>
            <a:stCxn id="14" idx="0"/>
            <a:endCxn id="5" idx="0"/>
          </p:cNvCxnSpPr>
          <p:nvPr/>
        </p:nvCxnSpPr>
        <p:spPr>
          <a:xfrm rot="5400000" flipH="1" flipV="1">
            <a:off x="3245847" y="-576698"/>
            <a:ext cx="576274" cy="2777673"/>
          </a:xfrm>
          <a:prstGeom prst="bentConnector3">
            <a:avLst>
              <a:gd name="adj1" fmla="val 1396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87C01FCB-B978-65A6-75D9-19A9520CFD0B}"/>
              </a:ext>
            </a:extLst>
          </p:cNvPr>
          <p:cNvCxnSpPr>
            <a:stCxn id="14" idx="0"/>
            <a:endCxn id="9" idx="0"/>
          </p:cNvCxnSpPr>
          <p:nvPr/>
        </p:nvCxnSpPr>
        <p:spPr>
          <a:xfrm rot="5400000" flipH="1" flipV="1">
            <a:off x="4567041" y="-1897886"/>
            <a:ext cx="576268" cy="5420055"/>
          </a:xfrm>
          <a:prstGeom prst="bentConnector3">
            <a:avLst>
              <a:gd name="adj1" fmla="val 139669"/>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DEEFFB3-F6D1-435B-61DD-F6DD4A5821BA}"/>
              </a:ext>
            </a:extLst>
          </p:cNvPr>
          <p:cNvSpPr/>
          <p:nvPr/>
        </p:nvSpPr>
        <p:spPr>
          <a:xfrm>
            <a:off x="3848103" y="1885951"/>
            <a:ext cx="2219325" cy="11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Map view with customer place and current location of vehicle</a:t>
            </a:r>
            <a:endParaRPr lang="en-IN" sz="1100" dirty="0"/>
          </a:p>
        </p:txBody>
      </p:sp>
      <p:sp>
        <p:nvSpPr>
          <p:cNvPr id="20" name="Oval 19">
            <a:extLst>
              <a:ext uri="{FF2B5EF4-FFF2-40B4-BE49-F238E27FC236}">
                <a16:creationId xmlns:a16="http://schemas.microsoft.com/office/drawing/2014/main" id="{5D4AEE9C-362E-98A5-F212-56617C3B57DB}"/>
              </a:ext>
            </a:extLst>
          </p:cNvPr>
          <p:cNvSpPr/>
          <p:nvPr/>
        </p:nvSpPr>
        <p:spPr>
          <a:xfrm>
            <a:off x="3881441" y="1181099"/>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0E338842-DC44-BDCF-167C-14C630F03E53}"/>
              </a:ext>
            </a:extLst>
          </p:cNvPr>
          <p:cNvSpPr txBox="1"/>
          <p:nvPr/>
        </p:nvSpPr>
        <p:spPr>
          <a:xfrm>
            <a:off x="4333005" y="1040935"/>
            <a:ext cx="1345240" cy="861774"/>
          </a:xfrm>
          <a:prstGeom prst="rect">
            <a:avLst/>
          </a:prstGeom>
          <a:noFill/>
        </p:spPr>
        <p:txBody>
          <a:bodyPr wrap="none" rtlCol="0">
            <a:spAutoFit/>
          </a:bodyPr>
          <a:lstStyle/>
          <a:p>
            <a:r>
              <a:rPr lang="en-GB" sz="1000" dirty="0"/>
              <a:t>RSA ID:</a:t>
            </a:r>
          </a:p>
          <a:p>
            <a:r>
              <a:rPr lang="en-GB" sz="1000" dirty="0"/>
              <a:t>RSA: Name</a:t>
            </a:r>
          </a:p>
          <a:p>
            <a:r>
              <a:rPr lang="en-GB" sz="1000" dirty="0"/>
              <a:t>Pickup @ Date / Time:</a:t>
            </a:r>
          </a:p>
          <a:p>
            <a:r>
              <a:rPr lang="en-GB" sz="1000" dirty="0"/>
              <a:t>RS Agent:</a:t>
            </a:r>
          </a:p>
          <a:p>
            <a:r>
              <a:rPr lang="en-GB" sz="1000" dirty="0"/>
              <a:t>RS Technician: Name</a:t>
            </a:r>
            <a:endParaRPr lang="en-IN" sz="1000" dirty="0"/>
          </a:p>
        </p:txBody>
      </p:sp>
      <p:sp>
        <p:nvSpPr>
          <p:cNvPr id="22" name="Rectangle: Rounded Corners 21">
            <a:extLst>
              <a:ext uri="{FF2B5EF4-FFF2-40B4-BE49-F238E27FC236}">
                <a16:creationId xmlns:a16="http://schemas.microsoft.com/office/drawing/2014/main" id="{CA22BC13-3717-F8B9-E385-2AAD7304B085}"/>
              </a:ext>
            </a:extLst>
          </p:cNvPr>
          <p:cNvSpPr/>
          <p:nvPr/>
        </p:nvSpPr>
        <p:spPr>
          <a:xfrm>
            <a:off x="3848103" y="3138491"/>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TextBox 22">
            <a:extLst>
              <a:ext uri="{FF2B5EF4-FFF2-40B4-BE49-F238E27FC236}">
                <a16:creationId xmlns:a16="http://schemas.microsoft.com/office/drawing/2014/main" id="{5B990EED-D402-0F7A-9053-8E6E3D4372F4}"/>
              </a:ext>
            </a:extLst>
          </p:cNvPr>
          <p:cNvSpPr txBox="1"/>
          <p:nvPr/>
        </p:nvSpPr>
        <p:spPr>
          <a:xfrm>
            <a:off x="3848103" y="3168460"/>
            <a:ext cx="870751" cy="261610"/>
          </a:xfrm>
          <a:prstGeom prst="rect">
            <a:avLst/>
          </a:prstGeom>
          <a:noFill/>
        </p:spPr>
        <p:txBody>
          <a:bodyPr wrap="none" rtlCol="0">
            <a:spAutoFit/>
          </a:bodyPr>
          <a:lstStyle/>
          <a:p>
            <a:r>
              <a:rPr lang="en-GB" sz="1050" dirty="0"/>
              <a:t>Veh Reg NO</a:t>
            </a:r>
            <a:endParaRPr lang="en-IN" sz="1050" dirty="0"/>
          </a:p>
        </p:txBody>
      </p:sp>
      <p:sp>
        <p:nvSpPr>
          <p:cNvPr id="24" name="TextBox 23">
            <a:extLst>
              <a:ext uri="{FF2B5EF4-FFF2-40B4-BE49-F238E27FC236}">
                <a16:creationId xmlns:a16="http://schemas.microsoft.com/office/drawing/2014/main" id="{81B5E4B8-18CF-1BB1-A397-26AA3CBCB338}"/>
              </a:ext>
            </a:extLst>
          </p:cNvPr>
          <p:cNvSpPr txBox="1"/>
          <p:nvPr/>
        </p:nvSpPr>
        <p:spPr>
          <a:xfrm>
            <a:off x="3848103" y="3359906"/>
            <a:ext cx="981359" cy="253916"/>
          </a:xfrm>
          <a:prstGeom prst="rect">
            <a:avLst/>
          </a:prstGeom>
          <a:noFill/>
        </p:spPr>
        <p:txBody>
          <a:bodyPr wrap="none" rtlCol="0">
            <a:spAutoFit/>
          </a:bodyPr>
          <a:lstStyle/>
          <a:p>
            <a:r>
              <a:rPr lang="en-GB" sz="1050" dirty="0"/>
              <a:t>Model-SM-MY</a:t>
            </a:r>
            <a:endParaRPr lang="en-IN" sz="1050" dirty="0"/>
          </a:p>
        </p:txBody>
      </p:sp>
      <p:sp>
        <p:nvSpPr>
          <p:cNvPr id="25" name="TextBox 24">
            <a:extLst>
              <a:ext uri="{FF2B5EF4-FFF2-40B4-BE49-F238E27FC236}">
                <a16:creationId xmlns:a16="http://schemas.microsoft.com/office/drawing/2014/main" id="{5CD36604-F474-0FF1-EF3B-16714143FB41}"/>
              </a:ext>
            </a:extLst>
          </p:cNvPr>
          <p:cNvSpPr txBox="1"/>
          <p:nvPr/>
        </p:nvSpPr>
        <p:spPr>
          <a:xfrm>
            <a:off x="5446680" y="3176154"/>
            <a:ext cx="381836" cy="253916"/>
          </a:xfrm>
          <a:prstGeom prst="rect">
            <a:avLst/>
          </a:prstGeom>
          <a:noFill/>
        </p:spPr>
        <p:txBody>
          <a:bodyPr wrap="none" rtlCol="0">
            <a:spAutoFit/>
          </a:bodyPr>
          <a:lstStyle/>
          <a:p>
            <a:r>
              <a:rPr lang="en-GB" sz="1050" dirty="0"/>
              <a:t>VIN</a:t>
            </a:r>
            <a:endParaRPr lang="en-IN" sz="1050" dirty="0"/>
          </a:p>
        </p:txBody>
      </p:sp>
      <p:sp>
        <p:nvSpPr>
          <p:cNvPr id="26" name="TextBox 25">
            <a:extLst>
              <a:ext uri="{FF2B5EF4-FFF2-40B4-BE49-F238E27FC236}">
                <a16:creationId xmlns:a16="http://schemas.microsoft.com/office/drawing/2014/main" id="{1DFB9678-F207-7299-7BA2-625A7F8232A0}"/>
              </a:ext>
            </a:extLst>
          </p:cNvPr>
          <p:cNvSpPr txBox="1"/>
          <p:nvPr/>
        </p:nvSpPr>
        <p:spPr>
          <a:xfrm>
            <a:off x="3856005" y="3542321"/>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sp>
        <p:nvSpPr>
          <p:cNvPr id="28" name="TextBox 27">
            <a:extLst>
              <a:ext uri="{FF2B5EF4-FFF2-40B4-BE49-F238E27FC236}">
                <a16:creationId xmlns:a16="http://schemas.microsoft.com/office/drawing/2014/main" id="{153DF38D-ECC9-0A7D-2480-31104A8E7C36}"/>
              </a:ext>
            </a:extLst>
          </p:cNvPr>
          <p:cNvSpPr txBox="1"/>
          <p:nvPr/>
        </p:nvSpPr>
        <p:spPr>
          <a:xfrm>
            <a:off x="3753586" y="4086226"/>
            <a:ext cx="1381125" cy="461665"/>
          </a:xfrm>
          <a:prstGeom prst="rect">
            <a:avLst/>
          </a:prstGeom>
          <a:noFill/>
        </p:spPr>
        <p:txBody>
          <a:bodyPr wrap="square" rtlCol="0">
            <a:spAutoFit/>
          </a:bodyPr>
          <a:lstStyle/>
          <a:p>
            <a:r>
              <a:rPr lang="en-GB" sz="1200" dirty="0"/>
              <a:t>Transport Quote </a:t>
            </a:r>
            <a:br>
              <a:rPr lang="en-GB" sz="1200" dirty="0"/>
            </a:br>
            <a:r>
              <a:rPr lang="en-GB" sz="1200" dirty="0"/>
              <a:t>(</a:t>
            </a:r>
            <a:r>
              <a:rPr lang="en-GB" sz="1200" dirty="0" err="1"/>
              <a:t>Incl</a:t>
            </a:r>
            <a:r>
              <a:rPr lang="en-GB" sz="1200" dirty="0"/>
              <a:t> GST)</a:t>
            </a:r>
            <a:endParaRPr lang="en-IN" sz="1200" dirty="0"/>
          </a:p>
        </p:txBody>
      </p:sp>
      <p:sp>
        <p:nvSpPr>
          <p:cNvPr id="29" name="Rectangle 28">
            <a:extLst>
              <a:ext uri="{FF2B5EF4-FFF2-40B4-BE49-F238E27FC236}">
                <a16:creationId xmlns:a16="http://schemas.microsoft.com/office/drawing/2014/main" id="{CA625DFF-E0B3-EB95-D555-52341B3E20CC}"/>
              </a:ext>
            </a:extLst>
          </p:cNvPr>
          <p:cNvSpPr/>
          <p:nvPr/>
        </p:nvSpPr>
        <p:spPr>
          <a:xfrm>
            <a:off x="5291141" y="4162427"/>
            <a:ext cx="690562" cy="3571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610B8DAE-EE44-CB52-8314-3DDF8769E27A}"/>
              </a:ext>
            </a:extLst>
          </p:cNvPr>
          <p:cNvSpPr/>
          <p:nvPr/>
        </p:nvSpPr>
        <p:spPr>
          <a:xfrm>
            <a:off x="3966946" y="4910146"/>
            <a:ext cx="955875" cy="357187"/>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Make Payment</a:t>
            </a:r>
            <a:endParaRPr lang="en-IN" sz="1100" dirty="0"/>
          </a:p>
        </p:txBody>
      </p:sp>
      <p:sp>
        <p:nvSpPr>
          <p:cNvPr id="31" name="Rectangle: Rounded Corners 30">
            <a:extLst>
              <a:ext uri="{FF2B5EF4-FFF2-40B4-BE49-F238E27FC236}">
                <a16:creationId xmlns:a16="http://schemas.microsoft.com/office/drawing/2014/main" id="{F8DEBF26-1839-9497-2B03-1C4EE0AC443A}"/>
              </a:ext>
            </a:extLst>
          </p:cNvPr>
          <p:cNvSpPr/>
          <p:nvPr/>
        </p:nvSpPr>
        <p:spPr>
          <a:xfrm>
            <a:off x="5005625" y="4910146"/>
            <a:ext cx="955875" cy="357187"/>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Reject</a:t>
            </a:r>
            <a:endParaRPr lang="en-IN" sz="1100" dirty="0"/>
          </a:p>
        </p:txBody>
      </p:sp>
      <p:sp>
        <p:nvSpPr>
          <p:cNvPr id="33" name="Oval 32">
            <a:extLst>
              <a:ext uri="{FF2B5EF4-FFF2-40B4-BE49-F238E27FC236}">
                <a16:creationId xmlns:a16="http://schemas.microsoft.com/office/drawing/2014/main" id="{A339D731-9D01-ACDE-C8E6-D5D3C10B3CF5}"/>
              </a:ext>
            </a:extLst>
          </p:cNvPr>
          <p:cNvSpPr/>
          <p:nvPr/>
        </p:nvSpPr>
        <p:spPr>
          <a:xfrm>
            <a:off x="6477462" y="1240439"/>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D326FD13-9FA5-BE9A-039F-B9CF69390321}"/>
              </a:ext>
            </a:extLst>
          </p:cNvPr>
          <p:cNvSpPr txBox="1"/>
          <p:nvPr/>
        </p:nvSpPr>
        <p:spPr>
          <a:xfrm>
            <a:off x="6929026" y="1100275"/>
            <a:ext cx="1345240" cy="861774"/>
          </a:xfrm>
          <a:prstGeom prst="rect">
            <a:avLst/>
          </a:prstGeom>
          <a:noFill/>
        </p:spPr>
        <p:txBody>
          <a:bodyPr wrap="none" rtlCol="0">
            <a:spAutoFit/>
          </a:bodyPr>
          <a:lstStyle/>
          <a:p>
            <a:r>
              <a:rPr lang="en-GB" sz="1000" dirty="0"/>
              <a:t>RSA ID:</a:t>
            </a:r>
          </a:p>
          <a:p>
            <a:r>
              <a:rPr lang="en-GB" sz="1000" dirty="0"/>
              <a:t>RSA: Name</a:t>
            </a:r>
          </a:p>
          <a:p>
            <a:r>
              <a:rPr lang="en-GB" sz="1000" dirty="0"/>
              <a:t>Pickup @ Date / Time:</a:t>
            </a:r>
          </a:p>
          <a:p>
            <a:r>
              <a:rPr lang="en-GB" sz="1000" dirty="0"/>
              <a:t>RS Agent:</a:t>
            </a:r>
          </a:p>
          <a:p>
            <a:r>
              <a:rPr lang="en-GB" sz="1000" dirty="0"/>
              <a:t>RS Technician: Name</a:t>
            </a:r>
            <a:endParaRPr lang="en-IN" sz="1000" dirty="0"/>
          </a:p>
        </p:txBody>
      </p:sp>
      <p:sp>
        <p:nvSpPr>
          <p:cNvPr id="35" name="Rectangle: Rounded Corners 34">
            <a:extLst>
              <a:ext uri="{FF2B5EF4-FFF2-40B4-BE49-F238E27FC236}">
                <a16:creationId xmlns:a16="http://schemas.microsoft.com/office/drawing/2014/main" id="{562AD69D-AE72-452E-875F-8ED548434C14}"/>
              </a:ext>
            </a:extLst>
          </p:cNvPr>
          <p:cNvSpPr/>
          <p:nvPr/>
        </p:nvSpPr>
        <p:spPr>
          <a:xfrm>
            <a:off x="6444124" y="1950045"/>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6" name="TextBox 35">
            <a:extLst>
              <a:ext uri="{FF2B5EF4-FFF2-40B4-BE49-F238E27FC236}">
                <a16:creationId xmlns:a16="http://schemas.microsoft.com/office/drawing/2014/main" id="{785FC457-D1D1-9711-D6B1-17AC526031DC}"/>
              </a:ext>
            </a:extLst>
          </p:cNvPr>
          <p:cNvSpPr txBox="1"/>
          <p:nvPr/>
        </p:nvSpPr>
        <p:spPr>
          <a:xfrm>
            <a:off x="6444124" y="1980014"/>
            <a:ext cx="870751" cy="261610"/>
          </a:xfrm>
          <a:prstGeom prst="rect">
            <a:avLst/>
          </a:prstGeom>
          <a:noFill/>
        </p:spPr>
        <p:txBody>
          <a:bodyPr wrap="none" rtlCol="0">
            <a:spAutoFit/>
          </a:bodyPr>
          <a:lstStyle/>
          <a:p>
            <a:r>
              <a:rPr lang="en-GB" sz="1050" dirty="0"/>
              <a:t>Veh Reg NO</a:t>
            </a:r>
            <a:endParaRPr lang="en-IN" sz="1050" dirty="0"/>
          </a:p>
        </p:txBody>
      </p:sp>
      <p:sp>
        <p:nvSpPr>
          <p:cNvPr id="37" name="TextBox 36">
            <a:extLst>
              <a:ext uri="{FF2B5EF4-FFF2-40B4-BE49-F238E27FC236}">
                <a16:creationId xmlns:a16="http://schemas.microsoft.com/office/drawing/2014/main" id="{28FC35D2-ACE2-E2C5-88A4-87272038E926}"/>
              </a:ext>
            </a:extLst>
          </p:cNvPr>
          <p:cNvSpPr txBox="1"/>
          <p:nvPr/>
        </p:nvSpPr>
        <p:spPr>
          <a:xfrm>
            <a:off x="6444124" y="2171460"/>
            <a:ext cx="981359" cy="253916"/>
          </a:xfrm>
          <a:prstGeom prst="rect">
            <a:avLst/>
          </a:prstGeom>
          <a:noFill/>
        </p:spPr>
        <p:txBody>
          <a:bodyPr wrap="none" rtlCol="0">
            <a:spAutoFit/>
          </a:bodyPr>
          <a:lstStyle/>
          <a:p>
            <a:r>
              <a:rPr lang="en-GB" sz="1050" dirty="0"/>
              <a:t>Model-SM-MY</a:t>
            </a:r>
            <a:endParaRPr lang="en-IN" sz="1050" dirty="0"/>
          </a:p>
        </p:txBody>
      </p:sp>
      <p:sp>
        <p:nvSpPr>
          <p:cNvPr id="38" name="TextBox 37">
            <a:extLst>
              <a:ext uri="{FF2B5EF4-FFF2-40B4-BE49-F238E27FC236}">
                <a16:creationId xmlns:a16="http://schemas.microsoft.com/office/drawing/2014/main" id="{34510ACF-8273-6DCE-CF10-3B5A9E36361A}"/>
              </a:ext>
            </a:extLst>
          </p:cNvPr>
          <p:cNvSpPr txBox="1"/>
          <p:nvPr/>
        </p:nvSpPr>
        <p:spPr>
          <a:xfrm>
            <a:off x="8042701" y="1987708"/>
            <a:ext cx="381836" cy="253916"/>
          </a:xfrm>
          <a:prstGeom prst="rect">
            <a:avLst/>
          </a:prstGeom>
          <a:noFill/>
        </p:spPr>
        <p:txBody>
          <a:bodyPr wrap="none" rtlCol="0">
            <a:spAutoFit/>
          </a:bodyPr>
          <a:lstStyle/>
          <a:p>
            <a:r>
              <a:rPr lang="en-GB" sz="1050" dirty="0"/>
              <a:t>VIN</a:t>
            </a:r>
            <a:endParaRPr lang="en-IN" sz="1050" dirty="0"/>
          </a:p>
        </p:txBody>
      </p:sp>
      <p:sp>
        <p:nvSpPr>
          <p:cNvPr id="39" name="TextBox 38">
            <a:extLst>
              <a:ext uri="{FF2B5EF4-FFF2-40B4-BE49-F238E27FC236}">
                <a16:creationId xmlns:a16="http://schemas.microsoft.com/office/drawing/2014/main" id="{358F0E17-F631-B6B5-761B-04EE5A1AA3D2}"/>
              </a:ext>
            </a:extLst>
          </p:cNvPr>
          <p:cNvSpPr txBox="1"/>
          <p:nvPr/>
        </p:nvSpPr>
        <p:spPr>
          <a:xfrm>
            <a:off x="6452026" y="2353875"/>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sp>
        <p:nvSpPr>
          <p:cNvPr id="40" name="TextBox 39">
            <a:extLst>
              <a:ext uri="{FF2B5EF4-FFF2-40B4-BE49-F238E27FC236}">
                <a16:creationId xmlns:a16="http://schemas.microsoft.com/office/drawing/2014/main" id="{33B4AAA3-3262-4062-DE77-F2AFAAA74826}"/>
              </a:ext>
            </a:extLst>
          </p:cNvPr>
          <p:cNvSpPr txBox="1"/>
          <p:nvPr/>
        </p:nvSpPr>
        <p:spPr>
          <a:xfrm>
            <a:off x="6349607" y="4293207"/>
            <a:ext cx="1381125" cy="461665"/>
          </a:xfrm>
          <a:prstGeom prst="rect">
            <a:avLst/>
          </a:prstGeom>
          <a:noFill/>
        </p:spPr>
        <p:txBody>
          <a:bodyPr wrap="square" rtlCol="0">
            <a:spAutoFit/>
          </a:bodyPr>
          <a:lstStyle/>
          <a:p>
            <a:r>
              <a:rPr lang="en-GB" sz="1200" dirty="0"/>
              <a:t>Transport Service </a:t>
            </a:r>
            <a:br>
              <a:rPr lang="en-GB" sz="1200" dirty="0"/>
            </a:br>
            <a:r>
              <a:rPr lang="en-GB" sz="1200" dirty="0"/>
              <a:t>(</a:t>
            </a:r>
            <a:r>
              <a:rPr lang="en-GB" sz="1200" dirty="0" err="1"/>
              <a:t>Incl</a:t>
            </a:r>
            <a:r>
              <a:rPr lang="en-GB" sz="1200" dirty="0"/>
              <a:t> GST)</a:t>
            </a:r>
            <a:endParaRPr lang="en-IN" sz="1200" dirty="0"/>
          </a:p>
        </p:txBody>
      </p:sp>
      <p:sp>
        <p:nvSpPr>
          <p:cNvPr id="41" name="Rectangle 40">
            <a:extLst>
              <a:ext uri="{FF2B5EF4-FFF2-40B4-BE49-F238E27FC236}">
                <a16:creationId xmlns:a16="http://schemas.microsoft.com/office/drawing/2014/main" id="{A7718E93-0EA9-E092-DC06-52FA64CD1DFE}"/>
              </a:ext>
            </a:extLst>
          </p:cNvPr>
          <p:cNvSpPr/>
          <p:nvPr/>
        </p:nvSpPr>
        <p:spPr>
          <a:xfrm>
            <a:off x="7887162" y="4369408"/>
            <a:ext cx="690562" cy="3571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85D802BC-B48E-B0F6-D46A-3A0B9AFBAD9E}"/>
              </a:ext>
            </a:extLst>
          </p:cNvPr>
          <p:cNvSpPr/>
          <p:nvPr/>
        </p:nvSpPr>
        <p:spPr>
          <a:xfrm>
            <a:off x="6562967" y="4898045"/>
            <a:ext cx="955875" cy="357187"/>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Make Payment</a:t>
            </a:r>
            <a:endParaRPr lang="en-IN" sz="1100" dirty="0"/>
          </a:p>
        </p:txBody>
      </p:sp>
      <p:sp>
        <p:nvSpPr>
          <p:cNvPr id="43" name="Rectangle: Rounded Corners 42">
            <a:extLst>
              <a:ext uri="{FF2B5EF4-FFF2-40B4-BE49-F238E27FC236}">
                <a16:creationId xmlns:a16="http://schemas.microsoft.com/office/drawing/2014/main" id="{7DF09C9D-DFCF-D68D-0E0C-7F79DAEF301E}"/>
              </a:ext>
            </a:extLst>
          </p:cNvPr>
          <p:cNvSpPr/>
          <p:nvPr/>
        </p:nvSpPr>
        <p:spPr>
          <a:xfrm>
            <a:off x="7601646" y="4898045"/>
            <a:ext cx="955875" cy="357187"/>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dirty="0"/>
              <a:t>Reject</a:t>
            </a:r>
            <a:endParaRPr lang="en-IN" sz="1100" dirty="0"/>
          </a:p>
        </p:txBody>
      </p:sp>
      <p:pic>
        <p:nvPicPr>
          <p:cNvPr id="44" name="Picture 43">
            <a:extLst>
              <a:ext uri="{FF2B5EF4-FFF2-40B4-BE49-F238E27FC236}">
                <a16:creationId xmlns:a16="http://schemas.microsoft.com/office/drawing/2014/main" id="{38CAA16A-6A4D-513D-A7A1-608796CCA0AE}"/>
              </a:ext>
            </a:extLst>
          </p:cNvPr>
          <p:cNvPicPr>
            <a:picLocks noChangeAspect="1"/>
          </p:cNvPicPr>
          <p:nvPr/>
        </p:nvPicPr>
        <p:blipFill>
          <a:blip r:embed="rId4"/>
          <a:stretch>
            <a:fillRect/>
          </a:stretch>
        </p:blipFill>
        <p:spPr>
          <a:xfrm>
            <a:off x="6624655" y="2854123"/>
            <a:ext cx="1752613" cy="1409710"/>
          </a:xfrm>
          <a:prstGeom prst="rect">
            <a:avLst/>
          </a:prstGeom>
        </p:spPr>
      </p:pic>
    </p:spTree>
    <p:extLst>
      <p:ext uri="{BB962C8B-B14F-4D97-AF65-F5344CB8AC3E}">
        <p14:creationId xmlns:p14="http://schemas.microsoft.com/office/powerpoint/2010/main" val="257844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449889-E190-7D65-313F-4FFF9FE3364C}"/>
              </a:ext>
            </a:extLst>
          </p:cNvPr>
          <p:cNvSpPr/>
          <p:nvPr/>
        </p:nvSpPr>
        <p:spPr>
          <a:xfrm>
            <a:off x="2920180" y="388377"/>
            <a:ext cx="1720645" cy="3490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100" dirty="0" err="1"/>
              <a:t>JC:QuoteForTransport</a:t>
            </a:r>
            <a:endParaRPr lang="en-IN" sz="1100" dirty="0"/>
          </a:p>
        </p:txBody>
      </p:sp>
      <p:sp>
        <p:nvSpPr>
          <p:cNvPr id="10" name="Rectangle 9">
            <a:extLst>
              <a:ext uri="{FF2B5EF4-FFF2-40B4-BE49-F238E27FC236}">
                <a16:creationId xmlns:a16="http://schemas.microsoft.com/office/drawing/2014/main" id="{6F0E57D2-34C2-CFEF-9023-1FB6F5E73A58}"/>
              </a:ext>
            </a:extLst>
          </p:cNvPr>
          <p:cNvSpPr/>
          <p:nvPr/>
        </p:nvSpPr>
        <p:spPr>
          <a:xfrm>
            <a:off x="2920180" y="850610"/>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t>JC:ApproveForTransport</a:t>
            </a:r>
            <a:endParaRPr lang="en-IN" sz="1100" dirty="0"/>
          </a:p>
        </p:txBody>
      </p:sp>
      <p:cxnSp>
        <p:nvCxnSpPr>
          <p:cNvPr id="12" name="Connector: Elbow 11">
            <a:extLst>
              <a:ext uri="{FF2B5EF4-FFF2-40B4-BE49-F238E27FC236}">
                <a16:creationId xmlns:a16="http://schemas.microsoft.com/office/drawing/2014/main" id="{2520A5F2-3AC5-1C76-EFB9-DC659826B18B}"/>
              </a:ext>
            </a:extLst>
          </p:cNvPr>
          <p:cNvCxnSpPr>
            <a:cxnSpLocks/>
            <a:stCxn id="70" idx="0"/>
            <a:endCxn id="7" idx="0"/>
          </p:cNvCxnSpPr>
          <p:nvPr/>
        </p:nvCxnSpPr>
        <p:spPr>
          <a:xfrm rot="5400000" flipH="1" flipV="1">
            <a:off x="1363091" y="-318220"/>
            <a:ext cx="1710815" cy="3124010"/>
          </a:xfrm>
          <a:prstGeom prst="bentConnector3">
            <a:avLst>
              <a:gd name="adj1" fmla="val 113362"/>
            </a:avLst>
          </a:prstGeom>
          <a:solidFill>
            <a:srgbClr val="990033"/>
          </a:solidFill>
          <a:ln>
            <a:solidFill>
              <a:srgbClr val="990033"/>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Arrow Connector 13">
            <a:extLst>
              <a:ext uri="{FF2B5EF4-FFF2-40B4-BE49-F238E27FC236}">
                <a16:creationId xmlns:a16="http://schemas.microsoft.com/office/drawing/2014/main" id="{CB97E8C3-6CBD-61B3-1D24-5745BD2C49C2}"/>
              </a:ext>
            </a:extLst>
          </p:cNvPr>
          <p:cNvCxnSpPr>
            <a:stCxn id="7" idx="2"/>
            <a:endCxn id="10" idx="0"/>
          </p:cNvCxnSpPr>
          <p:nvPr/>
        </p:nvCxnSpPr>
        <p:spPr>
          <a:xfrm>
            <a:off x="3780503" y="737422"/>
            <a:ext cx="0" cy="11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0D43727E-2C87-F61C-139D-D26FBEB4BD7F}"/>
              </a:ext>
            </a:extLst>
          </p:cNvPr>
          <p:cNvSpPr/>
          <p:nvPr/>
        </p:nvSpPr>
        <p:spPr>
          <a:xfrm>
            <a:off x="5715869" y="824922"/>
            <a:ext cx="1886649"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JCPickup</a:t>
            </a:r>
            <a:r>
              <a:rPr lang="en-IN" sz="1100" dirty="0">
                <a:solidFill>
                  <a:schemeClr val="lt1"/>
                </a:solidFill>
              </a:rPr>
              <a:t>: Open</a:t>
            </a:r>
          </a:p>
        </p:txBody>
      </p:sp>
      <p:sp>
        <p:nvSpPr>
          <p:cNvPr id="63" name="Rectangle 62">
            <a:extLst>
              <a:ext uri="{FF2B5EF4-FFF2-40B4-BE49-F238E27FC236}">
                <a16:creationId xmlns:a16="http://schemas.microsoft.com/office/drawing/2014/main" id="{A7D8226E-8EFC-62D0-DD20-18F5882D6C35}"/>
              </a:ext>
            </a:extLst>
          </p:cNvPr>
          <p:cNvSpPr/>
          <p:nvPr/>
        </p:nvSpPr>
        <p:spPr>
          <a:xfrm>
            <a:off x="5715868" y="1305568"/>
            <a:ext cx="1886649"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JCPickup</a:t>
            </a:r>
            <a:r>
              <a:rPr lang="en-IN" sz="1100" dirty="0">
                <a:solidFill>
                  <a:schemeClr val="lt1"/>
                </a:solidFill>
              </a:rPr>
              <a:t>: </a:t>
            </a:r>
            <a:r>
              <a:rPr lang="en-IN" sz="1100" dirty="0" err="1">
                <a:solidFill>
                  <a:schemeClr val="lt1"/>
                </a:solidFill>
              </a:rPr>
              <a:t>StartedPickup</a:t>
            </a:r>
            <a:endParaRPr lang="en-IN" sz="1100" dirty="0">
              <a:solidFill>
                <a:schemeClr val="lt1"/>
              </a:solidFill>
            </a:endParaRPr>
          </a:p>
        </p:txBody>
      </p:sp>
      <p:cxnSp>
        <p:nvCxnSpPr>
          <p:cNvPr id="66" name="Connector: Elbow 65">
            <a:extLst>
              <a:ext uri="{FF2B5EF4-FFF2-40B4-BE49-F238E27FC236}">
                <a16:creationId xmlns:a16="http://schemas.microsoft.com/office/drawing/2014/main" id="{B1CCFBA6-27C3-FA3D-AD85-C17FE7A10131}"/>
              </a:ext>
            </a:extLst>
          </p:cNvPr>
          <p:cNvCxnSpPr>
            <a:cxnSpLocks/>
            <a:stCxn id="10" idx="3"/>
            <a:endCxn id="62" idx="0"/>
          </p:cNvCxnSpPr>
          <p:nvPr/>
        </p:nvCxnSpPr>
        <p:spPr>
          <a:xfrm flipV="1">
            <a:off x="4640825" y="824922"/>
            <a:ext cx="2018369" cy="200211"/>
          </a:xfrm>
          <a:prstGeom prst="bentConnector4">
            <a:avLst>
              <a:gd name="adj1" fmla="val 26632"/>
              <a:gd name="adj2" fmla="val 2141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28D81686-F6A7-F4D9-39B7-9B4F916496A8}"/>
              </a:ext>
            </a:extLst>
          </p:cNvPr>
          <p:cNvCxnSpPr>
            <a:cxnSpLocks/>
            <a:stCxn id="76" idx="1"/>
            <a:endCxn id="93" idx="0"/>
          </p:cNvCxnSpPr>
          <p:nvPr/>
        </p:nvCxnSpPr>
        <p:spPr>
          <a:xfrm rot="10800000" flipV="1">
            <a:off x="3778046" y="2917545"/>
            <a:ext cx="1925633" cy="1151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0EA0D61A-7264-9742-5B9A-19BFF7C08EDB}"/>
              </a:ext>
            </a:extLst>
          </p:cNvPr>
          <p:cNvSpPr/>
          <p:nvPr/>
        </p:nvSpPr>
        <p:spPr>
          <a:xfrm>
            <a:off x="178191" y="2099192"/>
            <a:ext cx="956603" cy="386100"/>
          </a:xfrm>
          <a:prstGeom prst="round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JC: Open</a:t>
            </a:r>
            <a:endParaRPr lang="en-IN" sz="1100" dirty="0"/>
          </a:p>
        </p:txBody>
      </p:sp>
      <p:cxnSp>
        <p:nvCxnSpPr>
          <p:cNvPr id="75" name="Connector: Elbow 74">
            <a:extLst>
              <a:ext uri="{FF2B5EF4-FFF2-40B4-BE49-F238E27FC236}">
                <a16:creationId xmlns:a16="http://schemas.microsoft.com/office/drawing/2014/main" id="{27BE6E24-B290-72B1-1D91-039653785374}"/>
              </a:ext>
            </a:extLst>
          </p:cNvPr>
          <p:cNvCxnSpPr>
            <a:cxnSpLocks/>
            <a:stCxn id="70" idx="3"/>
            <a:endCxn id="93" idx="0"/>
          </p:cNvCxnSpPr>
          <p:nvPr/>
        </p:nvCxnSpPr>
        <p:spPr>
          <a:xfrm>
            <a:off x="1134794" y="2292242"/>
            <a:ext cx="2643251" cy="17772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45D256D7-B3B1-5BF1-8663-7EFDB6510487}"/>
              </a:ext>
            </a:extLst>
          </p:cNvPr>
          <p:cNvSpPr/>
          <p:nvPr/>
        </p:nvSpPr>
        <p:spPr>
          <a:xfrm>
            <a:off x="9866141" y="2107507"/>
            <a:ext cx="1833715" cy="468548"/>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miBud</a:t>
            </a:r>
            <a:endParaRPr lang="en-IN" sz="1100" dirty="0"/>
          </a:p>
        </p:txBody>
      </p:sp>
      <p:sp>
        <p:nvSpPr>
          <p:cNvPr id="81" name="Rectangle 80">
            <a:extLst>
              <a:ext uri="{FF2B5EF4-FFF2-40B4-BE49-F238E27FC236}">
                <a16:creationId xmlns:a16="http://schemas.microsoft.com/office/drawing/2014/main" id="{0224C64D-2705-8C14-E36D-D1D1630D8467}"/>
              </a:ext>
            </a:extLst>
          </p:cNvPr>
          <p:cNvSpPr/>
          <p:nvPr/>
        </p:nvSpPr>
        <p:spPr>
          <a:xfrm>
            <a:off x="9866141" y="1548092"/>
            <a:ext cx="1833715" cy="468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RS Technician (on the vehicle)</a:t>
            </a:r>
            <a:endParaRPr lang="en-IN" sz="1100" dirty="0"/>
          </a:p>
        </p:txBody>
      </p:sp>
      <p:sp>
        <p:nvSpPr>
          <p:cNvPr id="92" name="TextBox 91">
            <a:extLst>
              <a:ext uri="{FF2B5EF4-FFF2-40B4-BE49-F238E27FC236}">
                <a16:creationId xmlns:a16="http://schemas.microsoft.com/office/drawing/2014/main" id="{5A42E477-2FD2-FCF3-A6CB-A7D1DD0A0322}"/>
              </a:ext>
            </a:extLst>
          </p:cNvPr>
          <p:cNvSpPr txBox="1"/>
          <p:nvPr/>
        </p:nvSpPr>
        <p:spPr>
          <a:xfrm>
            <a:off x="8934377" y="2666922"/>
            <a:ext cx="2899063" cy="646331"/>
          </a:xfrm>
          <a:prstGeom prst="rect">
            <a:avLst/>
          </a:prstGeom>
          <a:noFill/>
        </p:spPr>
        <p:txBody>
          <a:bodyPr wrap="none" rtlCol="0">
            <a:spAutoFit/>
          </a:bodyPr>
          <a:lstStyle/>
          <a:p>
            <a:r>
              <a:rPr lang="en-GB" dirty="0"/>
              <a:t>Mobitek / RSAngel Mechanik</a:t>
            </a:r>
          </a:p>
          <a:p>
            <a:r>
              <a:rPr lang="en-GB" dirty="0"/>
              <a:t>Ops workflow</a:t>
            </a:r>
            <a:endParaRPr lang="en-IN" dirty="0"/>
          </a:p>
        </p:txBody>
      </p:sp>
      <p:cxnSp>
        <p:nvCxnSpPr>
          <p:cNvPr id="30" name="Straight Arrow Connector 29">
            <a:extLst>
              <a:ext uri="{FF2B5EF4-FFF2-40B4-BE49-F238E27FC236}">
                <a16:creationId xmlns:a16="http://schemas.microsoft.com/office/drawing/2014/main" id="{00C61DBB-C77B-1169-8A68-A29073768EFF}"/>
              </a:ext>
            </a:extLst>
          </p:cNvPr>
          <p:cNvCxnSpPr>
            <a:cxnSpLocks/>
            <a:stCxn id="62" idx="2"/>
            <a:endCxn id="63" idx="0"/>
          </p:cNvCxnSpPr>
          <p:nvPr/>
        </p:nvCxnSpPr>
        <p:spPr>
          <a:xfrm flipH="1">
            <a:off x="6659193" y="1173967"/>
            <a:ext cx="1" cy="13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D75D51-5BAA-3828-AA7E-F960AE0C092E}"/>
              </a:ext>
            </a:extLst>
          </p:cNvPr>
          <p:cNvCxnSpPr>
            <a:cxnSpLocks/>
            <a:stCxn id="72" idx="2"/>
            <a:endCxn id="74" idx="0"/>
          </p:cNvCxnSpPr>
          <p:nvPr/>
        </p:nvCxnSpPr>
        <p:spPr>
          <a:xfrm flipH="1">
            <a:off x="6653098" y="2143070"/>
            <a:ext cx="8103" cy="13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568B9A7-74FA-DD94-67E6-E92B3E2205B9}"/>
              </a:ext>
            </a:extLst>
          </p:cNvPr>
          <p:cNvCxnSpPr>
            <a:cxnSpLocks/>
            <a:stCxn id="10" idx="3"/>
          </p:cNvCxnSpPr>
          <p:nvPr/>
        </p:nvCxnSpPr>
        <p:spPr>
          <a:xfrm flipV="1">
            <a:off x="4640825" y="301355"/>
            <a:ext cx="1075043" cy="7237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8146FD-EFA9-B815-18DA-5FD392BE8CE7}"/>
              </a:ext>
            </a:extLst>
          </p:cNvPr>
          <p:cNvSpPr txBox="1"/>
          <p:nvPr/>
        </p:nvSpPr>
        <p:spPr>
          <a:xfrm>
            <a:off x="5138842" y="477761"/>
            <a:ext cx="1665841" cy="415498"/>
          </a:xfrm>
          <a:prstGeom prst="rect">
            <a:avLst/>
          </a:prstGeom>
          <a:noFill/>
        </p:spPr>
        <p:txBody>
          <a:bodyPr wrap="none" rtlCol="0">
            <a:spAutoFit/>
          </a:bodyPr>
          <a:lstStyle/>
          <a:p>
            <a:r>
              <a:rPr lang="en-GB" sz="1050" dirty="0"/>
              <a:t>Action – Arrange Transport</a:t>
            </a:r>
          </a:p>
          <a:p>
            <a:r>
              <a:rPr lang="en-GB" sz="1050" dirty="0" err="1"/>
              <a:t>JCPickup</a:t>
            </a:r>
            <a:r>
              <a:rPr lang="en-GB" sz="1050" dirty="0"/>
              <a:t> record Created</a:t>
            </a:r>
            <a:endParaRPr lang="en-IN" sz="1050" dirty="0"/>
          </a:p>
        </p:txBody>
      </p:sp>
      <p:sp>
        <p:nvSpPr>
          <p:cNvPr id="58" name="TextBox 57">
            <a:extLst>
              <a:ext uri="{FF2B5EF4-FFF2-40B4-BE49-F238E27FC236}">
                <a16:creationId xmlns:a16="http://schemas.microsoft.com/office/drawing/2014/main" id="{1FF46BDF-14FA-50C1-F1C1-5E4CBF0982AB}"/>
              </a:ext>
            </a:extLst>
          </p:cNvPr>
          <p:cNvSpPr txBox="1"/>
          <p:nvPr/>
        </p:nvSpPr>
        <p:spPr>
          <a:xfrm>
            <a:off x="4517232" y="49778"/>
            <a:ext cx="946093" cy="253916"/>
          </a:xfrm>
          <a:prstGeom prst="rect">
            <a:avLst/>
          </a:prstGeom>
          <a:noFill/>
        </p:spPr>
        <p:txBody>
          <a:bodyPr wrap="none" rtlCol="0">
            <a:spAutoFit/>
          </a:bodyPr>
          <a:lstStyle/>
          <a:p>
            <a:r>
              <a:rPr lang="en-GB" sz="1050" dirty="0"/>
              <a:t>Action: Reject</a:t>
            </a:r>
            <a:endParaRPr lang="en-IN" sz="1050" dirty="0"/>
          </a:p>
        </p:txBody>
      </p:sp>
      <p:cxnSp>
        <p:nvCxnSpPr>
          <p:cNvPr id="91" name="Straight Arrow Connector 90">
            <a:extLst>
              <a:ext uri="{FF2B5EF4-FFF2-40B4-BE49-F238E27FC236}">
                <a16:creationId xmlns:a16="http://schemas.microsoft.com/office/drawing/2014/main" id="{CCE6889E-BBA2-D12E-5B6E-C66458D12F64}"/>
              </a:ext>
            </a:extLst>
          </p:cNvPr>
          <p:cNvCxnSpPr>
            <a:cxnSpLocks/>
            <a:stCxn id="63" idx="2"/>
            <a:endCxn id="72" idx="0"/>
          </p:cNvCxnSpPr>
          <p:nvPr/>
        </p:nvCxnSpPr>
        <p:spPr>
          <a:xfrm>
            <a:off x="6659193" y="1654613"/>
            <a:ext cx="2008" cy="13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Rectangle: Rounded Corners 118">
            <a:extLst>
              <a:ext uri="{FF2B5EF4-FFF2-40B4-BE49-F238E27FC236}">
                <a16:creationId xmlns:a16="http://schemas.microsoft.com/office/drawing/2014/main" id="{8508DCBB-855A-191C-41D6-933251464DAA}"/>
              </a:ext>
            </a:extLst>
          </p:cNvPr>
          <p:cNvSpPr/>
          <p:nvPr/>
        </p:nvSpPr>
        <p:spPr>
          <a:xfrm>
            <a:off x="5717989" y="144976"/>
            <a:ext cx="1602500" cy="349045"/>
          </a:xfrm>
          <a:prstGeom prst="round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JC: </a:t>
            </a:r>
            <a:r>
              <a:rPr lang="en-GB" sz="1100" dirty="0" err="1"/>
              <a:t>ClosedByCustomer</a:t>
            </a:r>
            <a:endParaRPr lang="en-IN" sz="1100" dirty="0"/>
          </a:p>
        </p:txBody>
      </p:sp>
      <p:sp>
        <p:nvSpPr>
          <p:cNvPr id="72" name="Rectangle 71">
            <a:extLst>
              <a:ext uri="{FF2B5EF4-FFF2-40B4-BE49-F238E27FC236}">
                <a16:creationId xmlns:a16="http://schemas.microsoft.com/office/drawing/2014/main" id="{AEA6112B-8588-A4FE-95FE-1E98DA7224CA}"/>
              </a:ext>
            </a:extLst>
          </p:cNvPr>
          <p:cNvSpPr/>
          <p:nvPr/>
        </p:nvSpPr>
        <p:spPr>
          <a:xfrm>
            <a:off x="5711781" y="1794025"/>
            <a:ext cx="1898840"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JCPickup</a:t>
            </a:r>
            <a:r>
              <a:rPr lang="en-IN" sz="1100" dirty="0">
                <a:solidFill>
                  <a:schemeClr val="lt1"/>
                </a:solidFill>
              </a:rPr>
              <a:t>: </a:t>
            </a:r>
            <a:r>
              <a:rPr lang="en-IN" sz="1100" dirty="0" err="1">
                <a:solidFill>
                  <a:schemeClr val="lt1"/>
                </a:solidFill>
              </a:rPr>
              <a:t>ReachedCustomer</a:t>
            </a:r>
            <a:endParaRPr lang="en-IN" sz="1100" dirty="0">
              <a:solidFill>
                <a:schemeClr val="lt1"/>
              </a:solidFill>
            </a:endParaRPr>
          </a:p>
        </p:txBody>
      </p:sp>
      <p:sp>
        <p:nvSpPr>
          <p:cNvPr id="74" name="Rectangle 73">
            <a:extLst>
              <a:ext uri="{FF2B5EF4-FFF2-40B4-BE49-F238E27FC236}">
                <a16:creationId xmlns:a16="http://schemas.microsoft.com/office/drawing/2014/main" id="{4B2043A8-A5DB-2250-A879-90C6C4E818DA}"/>
              </a:ext>
            </a:extLst>
          </p:cNvPr>
          <p:cNvSpPr/>
          <p:nvPr/>
        </p:nvSpPr>
        <p:spPr>
          <a:xfrm>
            <a:off x="5703678" y="2274671"/>
            <a:ext cx="1898840"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bg1"/>
                </a:solidFill>
              </a:rPr>
              <a:t>JC: Pickup</a:t>
            </a:r>
          </a:p>
          <a:p>
            <a:pPr algn="ctr"/>
            <a:r>
              <a:rPr lang="en-IN" sz="1100" dirty="0" err="1">
                <a:solidFill>
                  <a:schemeClr val="bg1"/>
                </a:solidFill>
              </a:rPr>
              <a:t>JCPickup</a:t>
            </a:r>
            <a:r>
              <a:rPr lang="en-IN" sz="1100" dirty="0">
                <a:solidFill>
                  <a:schemeClr val="bg1"/>
                </a:solidFill>
              </a:rPr>
              <a:t>: </a:t>
            </a:r>
            <a:r>
              <a:rPr lang="en-IN" sz="1100" dirty="0" err="1">
                <a:solidFill>
                  <a:schemeClr val="bg1"/>
                </a:solidFill>
              </a:rPr>
              <a:t>Pickedup</a:t>
            </a:r>
            <a:endParaRPr lang="en-IN" sz="1100" dirty="0">
              <a:solidFill>
                <a:schemeClr val="bg1"/>
              </a:solidFill>
            </a:endParaRPr>
          </a:p>
        </p:txBody>
      </p:sp>
      <p:sp>
        <p:nvSpPr>
          <p:cNvPr id="76" name="Rectangle 75">
            <a:extLst>
              <a:ext uri="{FF2B5EF4-FFF2-40B4-BE49-F238E27FC236}">
                <a16:creationId xmlns:a16="http://schemas.microsoft.com/office/drawing/2014/main" id="{CBA42D17-A9A9-825D-F0CC-4C3BBFC74A93}"/>
              </a:ext>
            </a:extLst>
          </p:cNvPr>
          <p:cNvSpPr/>
          <p:nvPr/>
        </p:nvSpPr>
        <p:spPr>
          <a:xfrm>
            <a:off x="5703678" y="2743022"/>
            <a:ext cx="1898840"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bg1"/>
                </a:solidFill>
              </a:rPr>
              <a:t>JC: Pickup</a:t>
            </a:r>
          </a:p>
          <a:p>
            <a:pPr algn="ctr"/>
            <a:r>
              <a:rPr lang="en-IN" sz="1100" dirty="0" err="1">
                <a:solidFill>
                  <a:schemeClr val="bg1"/>
                </a:solidFill>
              </a:rPr>
              <a:t>JCPickup</a:t>
            </a:r>
            <a:r>
              <a:rPr lang="en-IN" sz="1100" dirty="0">
                <a:solidFill>
                  <a:schemeClr val="bg1"/>
                </a:solidFill>
              </a:rPr>
              <a:t>: Closed</a:t>
            </a:r>
          </a:p>
        </p:txBody>
      </p:sp>
      <p:cxnSp>
        <p:nvCxnSpPr>
          <p:cNvPr id="37" name="Straight Arrow Connector 36">
            <a:extLst>
              <a:ext uri="{FF2B5EF4-FFF2-40B4-BE49-F238E27FC236}">
                <a16:creationId xmlns:a16="http://schemas.microsoft.com/office/drawing/2014/main" id="{831C5B0A-03B0-71A1-C24A-2BD52860754E}"/>
              </a:ext>
            </a:extLst>
          </p:cNvPr>
          <p:cNvCxnSpPr>
            <a:stCxn id="74" idx="2"/>
            <a:endCxn id="76" idx="0"/>
          </p:cNvCxnSpPr>
          <p:nvPr/>
        </p:nvCxnSpPr>
        <p:spPr>
          <a:xfrm>
            <a:off x="6653098" y="2623716"/>
            <a:ext cx="0" cy="119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ECEC740F-7129-16D8-585B-5E1D103E2DA1}"/>
              </a:ext>
            </a:extLst>
          </p:cNvPr>
          <p:cNvSpPr/>
          <p:nvPr/>
        </p:nvSpPr>
        <p:spPr>
          <a:xfrm>
            <a:off x="2917722" y="4069497"/>
            <a:ext cx="1720645" cy="3490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100" dirty="0"/>
              <a:t>JC: </a:t>
            </a:r>
            <a:r>
              <a:rPr lang="en-IN" sz="1100" dirty="0" err="1"/>
              <a:t>QuoteForService</a:t>
            </a:r>
            <a:endParaRPr lang="en-IN" sz="1100" dirty="0"/>
          </a:p>
        </p:txBody>
      </p:sp>
      <p:sp>
        <p:nvSpPr>
          <p:cNvPr id="96" name="Rectangle 95">
            <a:extLst>
              <a:ext uri="{FF2B5EF4-FFF2-40B4-BE49-F238E27FC236}">
                <a16:creationId xmlns:a16="http://schemas.microsoft.com/office/drawing/2014/main" id="{36F671F9-A55E-5224-0DB6-5C32384F9971}"/>
              </a:ext>
            </a:extLst>
          </p:cNvPr>
          <p:cNvSpPr/>
          <p:nvPr/>
        </p:nvSpPr>
        <p:spPr>
          <a:xfrm>
            <a:off x="2917721" y="4467563"/>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ApproveForService</a:t>
            </a:r>
            <a:endParaRPr lang="en-IN" sz="1100" dirty="0">
              <a:solidFill>
                <a:schemeClr val="lt1"/>
              </a:solidFill>
            </a:endParaRPr>
          </a:p>
        </p:txBody>
      </p:sp>
      <p:cxnSp>
        <p:nvCxnSpPr>
          <p:cNvPr id="56" name="Straight Arrow Connector 55">
            <a:extLst>
              <a:ext uri="{FF2B5EF4-FFF2-40B4-BE49-F238E27FC236}">
                <a16:creationId xmlns:a16="http://schemas.microsoft.com/office/drawing/2014/main" id="{DC908D6B-3E0C-1D53-082C-97ABCB976005}"/>
              </a:ext>
            </a:extLst>
          </p:cNvPr>
          <p:cNvCxnSpPr>
            <a:stCxn id="93" idx="2"/>
            <a:endCxn id="96" idx="0"/>
          </p:cNvCxnSpPr>
          <p:nvPr/>
        </p:nvCxnSpPr>
        <p:spPr>
          <a:xfrm flipH="1">
            <a:off x="3778044" y="4418542"/>
            <a:ext cx="1" cy="49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41B44632-992F-5C83-4F0E-B645712CBEF2}"/>
              </a:ext>
            </a:extLst>
          </p:cNvPr>
          <p:cNvSpPr/>
          <p:nvPr/>
        </p:nvSpPr>
        <p:spPr>
          <a:xfrm>
            <a:off x="5703678" y="4069498"/>
            <a:ext cx="1720645"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JC: Service</a:t>
            </a:r>
          </a:p>
          <a:p>
            <a:pPr algn="ctr"/>
            <a:r>
              <a:rPr lang="en-IN" sz="1100" dirty="0"/>
              <a:t>JCS: Started</a:t>
            </a:r>
          </a:p>
        </p:txBody>
      </p:sp>
      <p:sp>
        <p:nvSpPr>
          <p:cNvPr id="101" name="Rectangle 100">
            <a:extLst>
              <a:ext uri="{FF2B5EF4-FFF2-40B4-BE49-F238E27FC236}">
                <a16:creationId xmlns:a16="http://schemas.microsoft.com/office/drawing/2014/main" id="{959FA0B7-360F-FB9B-DB74-4BAA6C833264}"/>
              </a:ext>
            </a:extLst>
          </p:cNvPr>
          <p:cNvSpPr/>
          <p:nvPr/>
        </p:nvSpPr>
        <p:spPr>
          <a:xfrm>
            <a:off x="5703679" y="3594008"/>
            <a:ext cx="1720645"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JC: Service</a:t>
            </a:r>
          </a:p>
          <a:p>
            <a:pPr algn="ctr"/>
            <a:r>
              <a:rPr lang="en-IN" sz="1100" dirty="0"/>
              <a:t>JCS: Open</a:t>
            </a:r>
          </a:p>
        </p:txBody>
      </p:sp>
      <p:sp>
        <p:nvSpPr>
          <p:cNvPr id="102" name="Rectangle 101">
            <a:extLst>
              <a:ext uri="{FF2B5EF4-FFF2-40B4-BE49-F238E27FC236}">
                <a16:creationId xmlns:a16="http://schemas.microsoft.com/office/drawing/2014/main" id="{FDE59B8B-ED0E-AB89-AF69-2368416ED34F}"/>
              </a:ext>
            </a:extLst>
          </p:cNvPr>
          <p:cNvSpPr/>
          <p:nvPr/>
        </p:nvSpPr>
        <p:spPr>
          <a:xfrm>
            <a:off x="5703678" y="4547278"/>
            <a:ext cx="1720645"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JC: Service</a:t>
            </a:r>
          </a:p>
          <a:p>
            <a:pPr algn="ctr"/>
            <a:r>
              <a:rPr lang="en-IN" sz="1100" dirty="0"/>
              <a:t>JCS: Closed</a:t>
            </a:r>
          </a:p>
        </p:txBody>
      </p:sp>
      <p:cxnSp>
        <p:nvCxnSpPr>
          <p:cNvPr id="104" name="Straight Arrow Connector 103">
            <a:extLst>
              <a:ext uri="{FF2B5EF4-FFF2-40B4-BE49-F238E27FC236}">
                <a16:creationId xmlns:a16="http://schemas.microsoft.com/office/drawing/2014/main" id="{057683D7-C468-7248-9350-06A2D880EDC3}"/>
              </a:ext>
            </a:extLst>
          </p:cNvPr>
          <p:cNvCxnSpPr>
            <a:stCxn id="101" idx="2"/>
            <a:endCxn id="100" idx="0"/>
          </p:cNvCxnSpPr>
          <p:nvPr/>
        </p:nvCxnSpPr>
        <p:spPr>
          <a:xfrm flipH="1">
            <a:off x="6564001" y="3943053"/>
            <a:ext cx="1" cy="12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3CBACEE-A2EE-5D35-5429-2721C938DFB6}"/>
              </a:ext>
            </a:extLst>
          </p:cNvPr>
          <p:cNvCxnSpPr>
            <a:stCxn id="100" idx="2"/>
            <a:endCxn id="102" idx="0"/>
          </p:cNvCxnSpPr>
          <p:nvPr/>
        </p:nvCxnSpPr>
        <p:spPr>
          <a:xfrm>
            <a:off x="6564001" y="4418543"/>
            <a:ext cx="0" cy="128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E0E89B4-3050-B2D0-D8CB-D881C621E304}"/>
              </a:ext>
            </a:extLst>
          </p:cNvPr>
          <p:cNvCxnSpPr>
            <a:stCxn id="96" idx="3"/>
            <a:endCxn id="101" idx="1"/>
          </p:cNvCxnSpPr>
          <p:nvPr/>
        </p:nvCxnSpPr>
        <p:spPr>
          <a:xfrm flipV="1">
            <a:off x="4638366" y="3768531"/>
            <a:ext cx="1065313" cy="8735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Rectangle: Rounded Corners 106">
            <a:extLst>
              <a:ext uri="{FF2B5EF4-FFF2-40B4-BE49-F238E27FC236}">
                <a16:creationId xmlns:a16="http://schemas.microsoft.com/office/drawing/2014/main" id="{5B74CDCF-257C-D4DB-86B7-C176964125CF}"/>
              </a:ext>
            </a:extLst>
          </p:cNvPr>
          <p:cNvSpPr/>
          <p:nvPr/>
        </p:nvSpPr>
        <p:spPr>
          <a:xfrm>
            <a:off x="5711781" y="3180595"/>
            <a:ext cx="1602500" cy="349045"/>
          </a:xfrm>
          <a:prstGeom prst="round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JC: </a:t>
            </a:r>
            <a:r>
              <a:rPr lang="en-GB" sz="1100" dirty="0" err="1"/>
              <a:t>ClosedByCustomer</a:t>
            </a:r>
            <a:endParaRPr lang="en-IN" sz="1100" dirty="0"/>
          </a:p>
        </p:txBody>
      </p:sp>
      <p:cxnSp>
        <p:nvCxnSpPr>
          <p:cNvPr id="65" name="Connector: Elbow 64">
            <a:extLst>
              <a:ext uri="{FF2B5EF4-FFF2-40B4-BE49-F238E27FC236}">
                <a16:creationId xmlns:a16="http://schemas.microsoft.com/office/drawing/2014/main" id="{A6227EED-514B-07F2-7009-BF17FEDF3654}"/>
              </a:ext>
            </a:extLst>
          </p:cNvPr>
          <p:cNvCxnSpPr>
            <a:stCxn id="96" idx="3"/>
            <a:endCxn id="107" idx="1"/>
          </p:cNvCxnSpPr>
          <p:nvPr/>
        </p:nvCxnSpPr>
        <p:spPr>
          <a:xfrm flipV="1">
            <a:off x="4638366" y="3355118"/>
            <a:ext cx="1073415" cy="12869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50057A0-8C98-C417-BE84-90146F077789}"/>
              </a:ext>
            </a:extLst>
          </p:cNvPr>
          <p:cNvSpPr txBox="1"/>
          <p:nvPr/>
        </p:nvSpPr>
        <p:spPr>
          <a:xfrm>
            <a:off x="5017963" y="3117105"/>
            <a:ext cx="665567" cy="253916"/>
          </a:xfrm>
          <a:prstGeom prst="rect">
            <a:avLst/>
          </a:prstGeom>
          <a:noFill/>
        </p:spPr>
        <p:txBody>
          <a:bodyPr wrap="none" rtlCol="0">
            <a:spAutoFit/>
          </a:bodyPr>
          <a:lstStyle/>
          <a:p>
            <a:r>
              <a:rPr lang="en-GB" sz="1050" dirty="0"/>
              <a:t>Rejected</a:t>
            </a:r>
            <a:endParaRPr lang="en-IN" sz="1050" dirty="0"/>
          </a:p>
        </p:txBody>
      </p:sp>
      <p:sp>
        <p:nvSpPr>
          <p:cNvPr id="113" name="TextBox 112">
            <a:extLst>
              <a:ext uri="{FF2B5EF4-FFF2-40B4-BE49-F238E27FC236}">
                <a16:creationId xmlns:a16="http://schemas.microsoft.com/office/drawing/2014/main" id="{CB13F5BC-3C85-EDF6-AFCD-E0BA2A9F5D89}"/>
              </a:ext>
            </a:extLst>
          </p:cNvPr>
          <p:cNvSpPr txBox="1"/>
          <p:nvPr/>
        </p:nvSpPr>
        <p:spPr>
          <a:xfrm>
            <a:off x="3972028" y="3554312"/>
            <a:ext cx="1771639" cy="253916"/>
          </a:xfrm>
          <a:prstGeom prst="rect">
            <a:avLst/>
          </a:prstGeom>
          <a:noFill/>
        </p:spPr>
        <p:txBody>
          <a:bodyPr wrap="none" rtlCol="0">
            <a:spAutoFit/>
          </a:bodyPr>
          <a:lstStyle/>
          <a:p>
            <a:r>
              <a:rPr lang="en-GB" sz="1050" dirty="0"/>
              <a:t>Approved: </a:t>
            </a:r>
            <a:r>
              <a:rPr lang="en-GB" sz="1050" dirty="0" err="1"/>
              <a:t>JCSession</a:t>
            </a:r>
            <a:r>
              <a:rPr lang="en-GB" sz="1050" dirty="0"/>
              <a:t> Created</a:t>
            </a:r>
            <a:endParaRPr lang="en-IN" sz="1050" dirty="0"/>
          </a:p>
        </p:txBody>
      </p:sp>
      <p:sp>
        <p:nvSpPr>
          <p:cNvPr id="103" name="Rectangle 102">
            <a:extLst>
              <a:ext uri="{FF2B5EF4-FFF2-40B4-BE49-F238E27FC236}">
                <a16:creationId xmlns:a16="http://schemas.microsoft.com/office/drawing/2014/main" id="{23B4E66C-98A7-9A63-1D72-94F138C70855}"/>
              </a:ext>
            </a:extLst>
          </p:cNvPr>
          <p:cNvSpPr/>
          <p:nvPr/>
        </p:nvSpPr>
        <p:spPr>
          <a:xfrm>
            <a:off x="2917721" y="5260215"/>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ClosedApproved</a:t>
            </a:r>
            <a:endParaRPr lang="en-IN" sz="1100" dirty="0">
              <a:solidFill>
                <a:schemeClr val="lt1"/>
              </a:solidFill>
            </a:endParaRPr>
          </a:p>
        </p:txBody>
      </p:sp>
      <p:sp>
        <p:nvSpPr>
          <p:cNvPr id="106" name="Rectangle 105">
            <a:extLst>
              <a:ext uri="{FF2B5EF4-FFF2-40B4-BE49-F238E27FC236}">
                <a16:creationId xmlns:a16="http://schemas.microsoft.com/office/drawing/2014/main" id="{618B3F57-A375-751B-F7CA-03B318A60548}"/>
              </a:ext>
            </a:extLst>
          </p:cNvPr>
          <p:cNvSpPr/>
          <p:nvPr/>
        </p:nvSpPr>
        <p:spPr>
          <a:xfrm>
            <a:off x="2917720" y="5672227"/>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ClosedDisapproved</a:t>
            </a:r>
            <a:endParaRPr lang="en-IN" sz="1100" dirty="0">
              <a:solidFill>
                <a:schemeClr val="lt1"/>
              </a:solidFill>
            </a:endParaRPr>
          </a:p>
        </p:txBody>
      </p:sp>
      <p:cxnSp>
        <p:nvCxnSpPr>
          <p:cNvPr id="17" name="Connector: Elbow 16">
            <a:extLst>
              <a:ext uri="{FF2B5EF4-FFF2-40B4-BE49-F238E27FC236}">
                <a16:creationId xmlns:a16="http://schemas.microsoft.com/office/drawing/2014/main" id="{DD272531-8BC5-35EF-834E-5A4FAD9B2880}"/>
              </a:ext>
            </a:extLst>
          </p:cNvPr>
          <p:cNvCxnSpPr>
            <a:stCxn id="102" idx="2"/>
            <a:endCxn id="103" idx="3"/>
          </p:cNvCxnSpPr>
          <p:nvPr/>
        </p:nvCxnSpPr>
        <p:spPr>
          <a:xfrm rot="5400000">
            <a:off x="5331977" y="4202713"/>
            <a:ext cx="538415" cy="1925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88DA1EFA-8F0E-3B7E-2ED7-65F0F489A248}"/>
              </a:ext>
            </a:extLst>
          </p:cNvPr>
          <p:cNvCxnSpPr>
            <a:stCxn id="102" idx="2"/>
            <a:endCxn id="106" idx="3"/>
          </p:cNvCxnSpPr>
          <p:nvPr/>
        </p:nvCxnSpPr>
        <p:spPr>
          <a:xfrm rot="5400000">
            <a:off x="5125970" y="4408718"/>
            <a:ext cx="950427" cy="19256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AB6358D-2715-AC1F-DE52-9F9839216865}"/>
              </a:ext>
            </a:extLst>
          </p:cNvPr>
          <p:cNvSpPr txBox="1"/>
          <p:nvPr/>
        </p:nvSpPr>
        <p:spPr>
          <a:xfrm>
            <a:off x="7672388" y="1055101"/>
            <a:ext cx="1599427" cy="261610"/>
          </a:xfrm>
          <a:prstGeom prst="rect">
            <a:avLst/>
          </a:prstGeom>
          <a:noFill/>
        </p:spPr>
        <p:txBody>
          <a:bodyPr wrap="square">
            <a:spAutoFit/>
          </a:bodyPr>
          <a:lstStyle/>
          <a:p>
            <a:r>
              <a:rPr lang="en-GB" sz="1100" dirty="0"/>
              <a:t>Action – Start for Pickup</a:t>
            </a:r>
          </a:p>
        </p:txBody>
      </p:sp>
      <p:sp>
        <p:nvSpPr>
          <p:cNvPr id="29" name="Rectangle 28">
            <a:extLst>
              <a:ext uri="{FF2B5EF4-FFF2-40B4-BE49-F238E27FC236}">
                <a16:creationId xmlns:a16="http://schemas.microsoft.com/office/drawing/2014/main" id="{4511E573-9140-2495-5B21-2BAB2C904590}"/>
              </a:ext>
            </a:extLst>
          </p:cNvPr>
          <p:cNvSpPr/>
          <p:nvPr/>
        </p:nvSpPr>
        <p:spPr>
          <a:xfrm>
            <a:off x="9866141" y="1022185"/>
            <a:ext cx="1833715" cy="4685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100" dirty="0"/>
              <a:t>RS Manager</a:t>
            </a:r>
            <a:endParaRPr lang="en-IN" sz="1100" dirty="0"/>
          </a:p>
        </p:txBody>
      </p:sp>
      <p:sp>
        <p:nvSpPr>
          <p:cNvPr id="31" name="TextBox 30">
            <a:extLst>
              <a:ext uri="{FF2B5EF4-FFF2-40B4-BE49-F238E27FC236}">
                <a16:creationId xmlns:a16="http://schemas.microsoft.com/office/drawing/2014/main" id="{4EE7A61D-A049-FBF1-BCCB-72C947BF5C63}"/>
              </a:ext>
            </a:extLst>
          </p:cNvPr>
          <p:cNvSpPr txBox="1"/>
          <p:nvPr/>
        </p:nvSpPr>
        <p:spPr>
          <a:xfrm>
            <a:off x="7613663" y="1588382"/>
            <a:ext cx="1964427" cy="261610"/>
          </a:xfrm>
          <a:prstGeom prst="rect">
            <a:avLst/>
          </a:prstGeom>
          <a:noFill/>
        </p:spPr>
        <p:txBody>
          <a:bodyPr wrap="square">
            <a:spAutoFit/>
          </a:bodyPr>
          <a:lstStyle/>
          <a:p>
            <a:r>
              <a:rPr lang="en-GB" sz="1100" dirty="0"/>
              <a:t>Action – Reached Customer</a:t>
            </a:r>
          </a:p>
        </p:txBody>
      </p:sp>
      <p:sp>
        <p:nvSpPr>
          <p:cNvPr id="32" name="TextBox 31">
            <a:extLst>
              <a:ext uri="{FF2B5EF4-FFF2-40B4-BE49-F238E27FC236}">
                <a16:creationId xmlns:a16="http://schemas.microsoft.com/office/drawing/2014/main" id="{5A29EC87-B90E-C28E-5135-0E484CBA8816}"/>
              </a:ext>
            </a:extLst>
          </p:cNvPr>
          <p:cNvSpPr txBox="1"/>
          <p:nvPr/>
        </p:nvSpPr>
        <p:spPr>
          <a:xfrm>
            <a:off x="7613663" y="2060595"/>
            <a:ext cx="1964427" cy="261610"/>
          </a:xfrm>
          <a:prstGeom prst="rect">
            <a:avLst/>
          </a:prstGeom>
          <a:noFill/>
        </p:spPr>
        <p:txBody>
          <a:bodyPr wrap="square">
            <a:spAutoFit/>
          </a:bodyPr>
          <a:lstStyle/>
          <a:p>
            <a:r>
              <a:rPr lang="en-GB" sz="1100" dirty="0"/>
              <a:t>Action – Vehicle Picked Up</a:t>
            </a:r>
          </a:p>
        </p:txBody>
      </p:sp>
      <p:sp>
        <p:nvSpPr>
          <p:cNvPr id="33" name="TextBox 32">
            <a:extLst>
              <a:ext uri="{FF2B5EF4-FFF2-40B4-BE49-F238E27FC236}">
                <a16:creationId xmlns:a16="http://schemas.microsoft.com/office/drawing/2014/main" id="{3CE734A2-2E18-1BFD-AD83-3B2915EF4EF2}"/>
              </a:ext>
            </a:extLst>
          </p:cNvPr>
          <p:cNvSpPr txBox="1"/>
          <p:nvPr/>
        </p:nvSpPr>
        <p:spPr>
          <a:xfrm>
            <a:off x="7602517" y="2523689"/>
            <a:ext cx="1964427" cy="261610"/>
          </a:xfrm>
          <a:prstGeom prst="rect">
            <a:avLst/>
          </a:prstGeom>
          <a:noFill/>
        </p:spPr>
        <p:txBody>
          <a:bodyPr wrap="square">
            <a:spAutoFit/>
          </a:bodyPr>
          <a:lstStyle/>
          <a:p>
            <a:r>
              <a:rPr lang="en-GB" sz="1100" dirty="0"/>
              <a:t>Action – Close Pickup Ticket</a:t>
            </a:r>
          </a:p>
        </p:txBody>
      </p:sp>
      <p:sp>
        <p:nvSpPr>
          <p:cNvPr id="34" name="TextBox 33">
            <a:extLst>
              <a:ext uri="{FF2B5EF4-FFF2-40B4-BE49-F238E27FC236}">
                <a16:creationId xmlns:a16="http://schemas.microsoft.com/office/drawing/2014/main" id="{F103F98E-F9D8-DC5D-A038-1EB277F90BA8}"/>
              </a:ext>
            </a:extLst>
          </p:cNvPr>
          <p:cNvSpPr txBox="1"/>
          <p:nvPr/>
        </p:nvSpPr>
        <p:spPr>
          <a:xfrm>
            <a:off x="1198026" y="667058"/>
            <a:ext cx="1762021" cy="253916"/>
          </a:xfrm>
          <a:prstGeom prst="rect">
            <a:avLst/>
          </a:prstGeom>
          <a:noFill/>
        </p:spPr>
        <p:txBody>
          <a:bodyPr wrap="none" rtlCol="0">
            <a:spAutoFit/>
          </a:bodyPr>
          <a:lstStyle/>
          <a:p>
            <a:r>
              <a:rPr lang="en-GB" sz="1050" dirty="0"/>
              <a:t>Action – Quote for Transport</a:t>
            </a:r>
          </a:p>
        </p:txBody>
      </p:sp>
      <p:sp>
        <p:nvSpPr>
          <p:cNvPr id="39" name="TextBox 38">
            <a:extLst>
              <a:ext uri="{FF2B5EF4-FFF2-40B4-BE49-F238E27FC236}">
                <a16:creationId xmlns:a16="http://schemas.microsoft.com/office/drawing/2014/main" id="{F35602FB-9368-C466-4AF9-BB40F8247062}"/>
              </a:ext>
            </a:extLst>
          </p:cNvPr>
          <p:cNvSpPr txBox="1"/>
          <p:nvPr/>
        </p:nvSpPr>
        <p:spPr>
          <a:xfrm>
            <a:off x="1337487" y="2048568"/>
            <a:ext cx="1622560" cy="253916"/>
          </a:xfrm>
          <a:prstGeom prst="rect">
            <a:avLst/>
          </a:prstGeom>
          <a:noFill/>
        </p:spPr>
        <p:txBody>
          <a:bodyPr wrap="none" rtlCol="0">
            <a:spAutoFit/>
          </a:bodyPr>
          <a:lstStyle/>
          <a:p>
            <a:r>
              <a:rPr lang="en-GB" sz="1050" dirty="0"/>
              <a:t>Action – Quote for Service</a:t>
            </a:r>
          </a:p>
        </p:txBody>
      </p:sp>
      <p:sp>
        <p:nvSpPr>
          <p:cNvPr id="40" name="TextBox 39">
            <a:extLst>
              <a:ext uri="{FF2B5EF4-FFF2-40B4-BE49-F238E27FC236}">
                <a16:creationId xmlns:a16="http://schemas.microsoft.com/office/drawing/2014/main" id="{79872D2B-2321-7652-F3D6-2130410CBC9B}"/>
              </a:ext>
            </a:extLst>
          </p:cNvPr>
          <p:cNvSpPr txBox="1"/>
          <p:nvPr/>
        </p:nvSpPr>
        <p:spPr>
          <a:xfrm>
            <a:off x="7476829" y="3875470"/>
            <a:ext cx="1599427" cy="261610"/>
          </a:xfrm>
          <a:prstGeom prst="rect">
            <a:avLst/>
          </a:prstGeom>
          <a:noFill/>
        </p:spPr>
        <p:txBody>
          <a:bodyPr wrap="square">
            <a:spAutoFit/>
          </a:bodyPr>
          <a:lstStyle/>
          <a:p>
            <a:r>
              <a:rPr lang="en-GB" sz="1100" dirty="0"/>
              <a:t>Action – Start Service</a:t>
            </a:r>
          </a:p>
        </p:txBody>
      </p:sp>
      <p:sp>
        <p:nvSpPr>
          <p:cNvPr id="41" name="TextBox 40">
            <a:extLst>
              <a:ext uri="{FF2B5EF4-FFF2-40B4-BE49-F238E27FC236}">
                <a16:creationId xmlns:a16="http://schemas.microsoft.com/office/drawing/2014/main" id="{F5AA6058-6944-78AB-2092-824E5B814893}"/>
              </a:ext>
            </a:extLst>
          </p:cNvPr>
          <p:cNvSpPr txBox="1"/>
          <p:nvPr/>
        </p:nvSpPr>
        <p:spPr>
          <a:xfrm>
            <a:off x="7476828" y="4336758"/>
            <a:ext cx="1599427" cy="261610"/>
          </a:xfrm>
          <a:prstGeom prst="rect">
            <a:avLst/>
          </a:prstGeom>
          <a:noFill/>
        </p:spPr>
        <p:txBody>
          <a:bodyPr wrap="square">
            <a:spAutoFit/>
          </a:bodyPr>
          <a:lstStyle/>
          <a:p>
            <a:r>
              <a:rPr lang="en-GB" sz="1100" dirty="0"/>
              <a:t>Action – Close Service</a:t>
            </a:r>
          </a:p>
        </p:txBody>
      </p:sp>
      <p:sp>
        <p:nvSpPr>
          <p:cNvPr id="42" name="TextBox 41">
            <a:extLst>
              <a:ext uri="{FF2B5EF4-FFF2-40B4-BE49-F238E27FC236}">
                <a16:creationId xmlns:a16="http://schemas.microsoft.com/office/drawing/2014/main" id="{31D85416-D4AA-5D72-78F7-D7175884578A}"/>
              </a:ext>
            </a:extLst>
          </p:cNvPr>
          <p:cNvSpPr txBox="1"/>
          <p:nvPr/>
        </p:nvSpPr>
        <p:spPr>
          <a:xfrm>
            <a:off x="4883816" y="5174090"/>
            <a:ext cx="1766978" cy="261610"/>
          </a:xfrm>
          <a:prstGeom prst="rect">
            <a:avLst/>
          </a:prstGeom>
          <a:noFill/>
        </p:spPr>
        <p:txBody>
          <a:bodyPr wrap="square">
            <a:spAutoFit/>
          </a:bodyPr>
          <a:lstStyle/>
          <a:p>
            <a:r>
              <a:rPr lang="en-GB" sz="1100" dirty="0"/>
              <a:t>Action – Approve Service</a:t>
            </a:r>
          </a:p>
        </p:txBody>
      </p:sp>
      <p:sp>
        <p:nvSpPr>
          <p:cNvPr id="43" name="TextBox 42">
            <a:extLst>
              <a:ext uri="{FF2B5EF4-FFF2-40B4-BE49-F238E27FC236}">
                <a16:creationId xmlns:a16="http://schemas.microsoft.com/office/drawing/2014/main" id="{A89E8CB7-1537-01B9-ACF1-7F15FAB3C835}"/>
              </a:ext>
            </a:extLst>
          </p:cNvPr>
          <p:cNvSpPr txBox="1"/>
          <p:nvPr/>
        </p:nvSpPr>
        <p:spPr>
          <a:xfrm>
            <a:off x="4806815" y="5603108"/>
            <a:ext cx="1766978" cy="261610"/>
          </a:xfrm>
          <a:prstGeom prst="rect">
            <a:avLst/>
          </a:prstGeom>
          <a:noFill/>
        </p:spPr>
        <p:txBody>
          <a:bodyPr wrap="square">
            <a:spAutoFit/>
          </a:bodyPr>
          <a:lstStyle/>
          <a:p>
            <a:r>
              <a:rPr lang="en-GB" sz="1100" dirty="0"/>
              <a:t>Action – Reject Service</a:t>
            </a:r>
          </a:p>
        </p:txBody>
      </p:sp>
    </p:spTree>
    <p:extLst>
      <p:ext uri="{BB962C8B-B14F-4D97-AF65-F5344CB8AC3E}">
        <p14:creationId xmlns:p14="http://schemas.microsoft.com/office/powerpoint/2010/main" val="80305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449889-E190-7D65-313F-4FFF9FE3364C}"/>
              </a:ext>
            </a:extLst>
          </p:cNvPr>
          <p:cNvSpPr/>
          <p:nvPr/>
        </p:nvSpPr>
        <p:spPr>
          <a:xfrm>
            <a:off x="2920180" y="388377"/>
            <a:ext cx="1720645" cy="34904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100" dirty="0" err="1">
                <a:solidFill>
                  <a:schemeClr val="bg1"/>
                </a:solidFill>
              </a:rPr>
              <a:t>JC:QuoteForTransport</a:t>
            </a:r>
            <a:endParaRPr lang="en-IN" sz="1100" dirty="0">
              <a:solidFill>
                <a:schemeClr val="bg1"/>
              </a:solidFill>
            </a:endParaRPr>
          </a:p>
        </p:txBody>
      </p:sp>
      <p:sp>
        <p:nvSpPr>
          <p:cNvPr id="10" name="Rectangle 9">
            <a:extLst>
              <a:ext uri="{FF2B5EF4-FFF2-40B4-BE49-F238E27FC236}">
                <a16:creationId xmlns:a16="http://schemas.microsoft.com/office/drawing/2014/main" id="{6F0E57D2-34C2-CFEF-9023-1FB6F5E73A58}"/>
              </a:ext>
            </a:extLst>
          </p:cNvPr>
          <p:cNvSpPr/>
          <p:nvPr/>
        </p:nvSpPr>
        <p:spPr>
          <a:xfrm>
            <a:off x="2920180" y="850610"/>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t>JC:ApproveForTransport</a:t>
            </a:r>
            <a:endParaRPr lang="en-IN" sz="1100" dirty="0"/>
          </a:p>
        </p:txBody>
      </p:sp>
      <p:cxnSp>
        <p:nvCxnSpPr>
          <p:cNvPr id="12" name="Connector: Elbow 11">
            <a:extLst>
              <a:ext uri="{FF2B5EF4-FFF2-40B4-BE49-F238E27FC236}">
                <a16:creationId xmlns:a16="http://schemas.microsoft.com/office/drawing/2014/main" id="{2520A5F2-3AC5-1C76-EFB9-DC659826B18B}"/>
              </a:ext>
            </a:extLst>
          </p:cNvPr>
          <p:cNvCxnSpPr>
            <a:cxnSpLocks/>
            <a:stCxn id="70" idx="1"/>
            <a:endCxn id="7" idx="0"/>
          </p:cNvCxnSpPr>
          <p:nvPr/>
        </p:nvCxnSpPr>
        <p:spPr>
          <a:xfrm rot="10800000" flipH="1">
            <a:off x="178191" y="388378"/>
            <a:ext cx="3602312" cy="1903865"/>
          </a:xfrm>
          <a:prstGeom prst="bentConnector4">
            <a:avLst>
              <a:gd name="adj1" fmla="val -2831"/>
              <a:gd name="adj2" fmla="val 112007"/>
            </a:avLst>
          </a:prstGeom>
          <a:solidFill>
            <a:srgbClr val="990033"/>
          </a:solidFill>
          <a:ln>
            <a:solidFill>
              <a:srgbClr val="990033"/>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Arrow Connector 13">
            <a:extLst>
              <a:ext uri="{FF2B5EF4-FFF2-40B4-BE49-F238E27FC236}">
                <a16:creationId xmlns:a16="http://schemas.microsoft.com/office/drawing/2014/main" id="{CB97E8C3-6CBD-61B3-1D24-5745BD2C49C2}"/>
              </a:ext>
            </a:extLst>
          </p:cNvPr>
          <p:cNvCxnSpPr>
            <a:stCxn id="7" idx="2"/>
            <a:endCxn id="10" idx="0"/>
          </p:cNvCxnSpPr>
          <p:nvPr/>
        </p:nvCxnSpPr>
        <p:spPr>
          <a:xfrm>
            <a:off x="3780503" y="737422"/>
            <a:ext cx="0" cy="11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166F51D-1901-ED7F-3D84-721E2AE17711}"/>
              </a:ext>
            </a:extLst>
          </p:cNvPr>
          <p:cNvSpPr/>
          <p:nvPr/>
        </p:nvSpPr>
        <p:spPr>
          <a:xfrm>
            <a:off x="2917723" y="1622329"/>
            <a:ext cx="1720645" cy="34904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100" dirty="0">
                <a:solidFill>
                  <a:schemeClr val="bg1"/>
                </a:solidFill>
              </a:rPr>
              <a:t>JC: </a:t>
            </a:r>
            <a:r>
              <a:rPr lang="en-IN" sz="1100" dirty="0" err="1">
                <a:solidFill>
                  <a:schemeClr val="bg1"/>
                </a:solidFill>
              </a:rPr>
              <a:t>EntryCheck</a:t>
            </a:r>
            <a:endParaRPr lang="en-IN" sz="1100" dirty="0">
              <a:solidFill>
                <a:schemeClr val="bg1"/>
              </a:solidFill>
            </a:endParaRPr>
          </a:p>
        </p:txBody>
      </p:sp>
      <p:cxnSp>
        <p:nvCxnSpPr>
          <p:cNvPr id="20" name="Connector: Elbow 19">
            <a:extLst>
              <a:ext uri="{FF2B5EF4-FFF2-40B4-BE49-F238E27FC236}">
                <a16:creationId xmlns:a16="http://schemas.microsoft.com/office/drawing/2014/main" id="{3BDAD27C-21BF-A7A1-2545-D1CCA086FCCB}"/>
              </a:ext>
            </a:extLst>
          </p:cNvPr>
          <p:cNvCxnSpPr>
            <a:cxnSpLocks/>
            <a:stCxn id="70" idx="3"/>
            <a:endCxn id="15" idx="1"/>
          </p:cNvCxnSpPr>
          <p:nvPr/>
        </p:nvCxnSpPr>
        <p:spPr>
          <a:xfrm flipV="1">
            <a:off x="1134794" y="1796852"/>
            <a:ext cx="1782929" cy="495390"/>
          </a:xfrm>
          <a:prstGeom prst="bentConnector3">
            <a:avLst>
              <a:gd name="adj1" fmla="val 50000"/>
            </a:avLst>
          </a:prstGeom>
          <a:solidFill>
            <a:srgbClr val="990033"/>
          </a:solidFill>
          <a:ln>
            <a:solidFill>
              <a:srgbClr val="990033"/>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6" name="TextBox 25">
            <a:extLst>
              <a:ext uri="{FF2B5EF4-FFF2-40B4-BE49-F238E27FC236}">
                <a16:creationId xmlns:a16="http://schemas.microsoft.com/office/drawing/2014/main" id="{2BEE5790-2BB8-47FE-BC7E-FAE8945CFFBB}"/>
              </a:ext>
            </a:extLst>
          </p:cNvPr>
          <p:cNvSpPr txBox="1"/>
          <p:nvPr/>
        </p:nvSpPr>
        <p:spPr>
          <a:xfrm>
            <a:off x="2498000" y="156951"/>
            <a:ext cx="731290" cy="215444"/>
          </a:xfrm>
          <a:prstGeom prst="rect">
            <a:avLst/>
          </a:prstGeom>
          <a:noFill/>
        </p:spPr>
        <p:txBody>
          <a:bodyPr wrap="none" rtlCol="0">
            <a:spAutoFit/>
          </a:bodyPr>
          <a:lstStyle/>
          <a:p>
            <a:r>
              <a:rPr lang="en-GB" sz="800" dirty="0"/>
              <a:t>Pickup = true</a:t>
            </a:r>
            <a:endParaRPr lang="en-IN" sz="800" dirty="0"/>
          </a:p>
        </p:txBody>
      </p:sp>
      <p:sp>
        <p:nvSpPr>
          <p:cNvPr id="27" name="TextBox 26">
            <a:extLst>
              <a:ext uri="{FF2B5EF4-FFF2-40B4-BE49-F238E27FC236}">
                <a16:creationId xmlns:a16="http://schemas.microsoft.com/office/drawing/2014/main" id="{598BEAC7-79CF-A88D-2636-5C106384DC97}"/>
              </a:ext>
            </a:extLst>
          </p:cNvPr>
          <p:cNvSpPr txBox="1"/>
          <p:nvPr/>
        </p:nvSpPr>
        <p:spPr>
          <a:xfrm>
            <a:off x="2111925" y="1600021"/>
            <a:ext cx="753732" cy="215444"/>
          </a:xfrm>
          <a:prstGeom prst="rect">
            <a:avLst/>
          </a:prstGeom>
          <a:noFill/>
        </p:spPr>
        <p:txBody>
          <a:bodyPr wrap="none" rtlCol="0">
            <a:spAutoFit/>
          </a:bodyPr>
          <a:lstStyle/>
          <a:p>
            <a:r>
              <a:rPr lang="en-GB" sz="800" dirty="0"/>
              <a:t>Pickup = false</a:t>
            </a:r>
            <a:endParaRPr lang="en-IN" sz="800" dirty="0"/>
          </a:p>
        </p:txBody>
      </p:sp>
      <p:sp>
        <p:nvSpPr>
          <p:cNvPr id="62" name="Rectangle 61">
            <a:extLst>
              <a:ext uri="{FF2B5EF4-FFF2-40B4-BE49-F238E27FC236}">
                <a16:creationId xmlns:a16="http://schemas.microsoft.com/office/drawing/2014/main" id="{0D43727E-2C87-F61C-139D-D26FBEB4BD7F}"/>
              </a:ext>
            </a:extLst>
          </p:cNvPr>
          <p:cNvSpPr/>
          <p:nvPr/>
        </p:nvSpPr>
        <p:spPr>
          <a:xfrm>
            <a:off x="5715869" y="824922"/>
            <a:ext cx="1886649"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JCPickup</a:t>
            </a:r>
            <a:r>
              <a:rPr lang="en-IN" sz="1100" dirty="0">
                <a:solidFill>
                  <a:schemeClr val="lt1"/>
                </a:solidFill>
              </a:rPr>
              <a:t>: Open</a:t>
            </a:r>
          </a:p>
        </p:txBody>
      </p:sp>
      <p:sp>
        <p:nvSpPr>
          <p:cNvPr id="63" name="Rectangle 62">
            <a:extLst>
              <a:ext uri="{FF2B5EF4-FFF2-40B4-BE49-F238E27FC236}">
                <a16:creationId xmlns:a16="http://schemas.microsoft.com/office/drawing/2014/main" id="{A7D8226E-8EFC-62D0-DD20-18F5882D6C35}"/>
              </a:ext>
            </a:extLst>
          </p:cNvPr>
          <p:cNvSpPr/>
          <p:nvPr/>
        </p:nvSpPr>
        <p:spPr>
          <a:xfrm>
            <a:off x="5715868" y="1305568"/>
            <a:ext cx="1886649"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JCPickup</a:t>
            </a:r>
            <a:r>
              <a:rPr lang="en-IN" sz="1100" dirty="0">
                <a:solidFill>
                  <a:schemeClr val="lt1"/>
                </a:solidFill>
              </a:rPr>
              <a:t>: Started</a:t>
            </a:r>
          </a:p>
        </p:txBody>
      </p:sp>
      <p:cxnSp>
        <p:nvCxnSpPr>
          <p:cNvPr id="66" name="Connector: Elbow 65">
            <a:extLst>
              <a:ext uri="{FF2B5EF4-FFF2-40B4-BE49-F238E27FC236}">
                <a16:creationId xmlns:a16="http://schemas.microsoft.com/office/drawing/2014/main" id="{B1CCFBA6-27C3-FA3D-AD85-C17FE7A10131}"/>
              </a:ext>
            </a:extLst>
          </p:cNvPr>
          <p:cNvCxnSpPr>
            <a:cxnSpLocks/>
            <a:stCxn id="10" idx="3"/>
            <a:endCxn id="62" idx="0"/>
          </p:cNvCxnSpPr>
          <p:nvPr/>
        </p:nvCxnSpPr>
        <p:spPr>
          <a:xfrm flipV="1">
            <a:off x="4640825" y="824922"/>
            <a:ext cx="2018369" cy="200211"/>
          </a:xfrm>
          <a:prstGeom prst="bentConnector4">
            <a:avLst>
              <a:gd name="adj1" fmla="val 26632"/>
              <a:gd name="adj2" fmla="val 2141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28D81686-F6A7-F4D9-39B7-9B4F916496A8}"/>
              </a:ext>
            </a:extLst>
          </p:cNvPr>
          <p:cNvCxnSpPr>
            <a:cxnSpLocks/>
            <a:stCxn id="76" idx="1"/>
            <a:endCxn id="15" idx="3"/>
          </p:cNvCxnSpPr>
          <p:nvPr/>
        </p:nvCxnSpPr>
        <p:spPr>
          <a:xfrm rot="10800000">
            <a:off x="4638368" y="1796853"/>
            <a:ext cx="1065310" cy="11206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0EA0D61A-7264-9742-5B9A-19BFF7C08EDB}"/>
              </a:ext>
            </a:extLst>
          </p:cNvPr>
          <p:cNvSpPr/>
          <p:nvPr/>
        </p:nvSpPr>
        <p:spPr>
          <a:xfrm>
            <a:off x="178191" y="2099192"/>
            <a:ext cx="956603" cy="386100"/>
          </a:xfrm>
          <a:prstGeom prst="round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JC - Open</a:t>
            </a:r>
            <a:endParaRPr lang="en-IN" sz="1100" dirty="0"/>
          </a:p>
        </p:txBody>
      </p:sp>
      <p:cxnSp>
        <p:nvCxnSpPr>
          <p:cNvPr id="75" name="Connector: Elbow 74">
            <a:extLst>
              <a:ext uri="{FF2B5EF4-FFF2-40B4-BE49-F238E27FC236}">
                <a16:creationId xmlns:a16="http://schemas.microsoft.com/office/drawing/2014/main" id="{27BE6E24-B290-72B1-1D91-039653785374}"/>
              </a:ext>
            </a:extLst>
          </p:cNvPr>
          <p:cNvCxnSpPr>
            <a:cxnSpLocks/>
            <a:stCxn id="70" idx="0"/>
            <a:endCxn id="15" idx="0"/>
          </p:cNvCxnSpPr>
          <p:nvPr/>
        </p:nvCxnSpPr>
        <p:spPr>
          <a:xfrm rot="5400000" flipH="1" flipV="1">
            <a:off x="1978838" y="299985"/>
            <a:ext cx="476863" cy="3121553"/>
          </a:xfrm>
          <a:prstGeom prst="bentConnector3">
            <a:avLst>
              <a:gd name="adj1" fmla="val 147938"/>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64CC436-4B22-7349-5A87-7CDCA72F29A4}"/>
              </a:ext>
            </a:extLst>
          </p:cNvPr>
          <p:cNvSpPr txBox="1"/>
          <p:nvPr/>
        </p:nvSpPr>
        <p:spPr>
          <a:xfrm>
            <a:off x="984815" y="1153055"/>
            <a:ext cx="1159292" cy="253916"/>
          </a:xfrm>
          <a:prstGeom prst="rect">
            <a:avLst/>
          </a:prstGeom>
          <a:noFill/>
        </p:spPr>
        <p:txBody>
          <a:bodyPr wrap="none" rtlCol="0">
            <a:spAutoFit/>
          </a:bodyPr>
          <a:lstStyle/>
          <a:p>
            <a:r>
              <a:rPr lang="en-GB" sz="1050" dirty="0"/>
              <a:t>Wikitek mechanik</a:t>
            </a:r>
            <a:endParaRPr lang="en-IN" sz="1050" dirty="0"/>
          </a:p>
        </p:txBody>
      </p:sp>
      <p:sp>
        <p:nvSpPr>
          <p:cNvPr id="78" name="Rectangle 77">
            <a:extLst>
              <a:ext uri="{FF2B5EF4-FFF2-40B4-BE49-F238E27FC236}">
                <a16:creationId xmlns:a16="http://schemas.microsoft.com/office/drawing/2014/main" id="{45D256D7-B3B1-5BF1-8663-7EFDB6510487}"/>
              </a:ext>
            </a:extLst>
          </p:cNvPr>
          <p:cNvSpPr/>
          <p:nvPr/>
        </p:nvSpPr>
        <p:spPr>
          <a:xfrm>
            <a:off x="9866141" y="2107507"/>
            <a:ext cx="1833715" cy="468548"/>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miBud</a:t>
            </a:r>
            <a:endParaRPr lang="en-IN" sz="1100" dirty="0"/>
          </a:p>
        </p:txBody>
      </p:sp>
      <p:sp>
        <p:nvSpPr>
          <p:cNvPr id="79" name="Rectangle 78">
            <a:extLst>
              <a:ext uri="{FF2B5EF4-FFF2-40B4-BE49-F238E27FC236}">
                <a16:creationId xmlns:a16="http://schemas.microsoft.com/office/drawing/2014/main" id="{7C9442C9-D832-1C35-9D5D-BC6D9E2F2397}"/>
              </a:ext>
            </a:extLst>
          </p:cNvPr>
          <p:cNvSpPr/>
          <p:nvPr/>
        </p:nvSpPr>
        <p:spPr>
          <a:xfrm>
            <a:off x="9866141" y="456479"/>
            <a:ext cx="1833715" cy="4685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solidFill>
                  <a:schemeClr val="bg1"/>
                </a:solidFill>
              </a:rPr>
              <a:t>Works manager</a:t>
            </a:r>
            <a:endParaRPr lang="en-IN" sz="1100" dirty="0">
              <a:solidFill>
                <a:schemeClr val="bg1"/>
              </a:solidFill>
            </a:endParaRPr>
          </a:p>
        </p:txBody>
      </p:sp>
      <p:sp>
        <p:nvSpPr>
          <p:cNvPr id="80" name="Rectangle 79">
            <a:extLst>
              <a:ext uri="{FF2B5EF4-FFF2-40B4-BE49-F238E27FC236}">
                <a16:creationId xmlns:a16="http://schemas.microsoft.com/office/drawing/2014/main" id="{03E8BDD4-4577-4BD3-DFC6-B84F77477592}"/>
              </a:ext>
            </a:extLst>
          </p:cNvPr>
          <p:cNvSpPr/>
          <p:nvPr/>
        </p:nvSpPr>
        <p:spPr>
          <a:xfrm>
            <a:off x="9866141" y="999444"/>
            <a:ext cx="1833715" cy="4685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100" dirty="0"/>
              <a:t>Service advisor</a:t>
            </a:r>
            <a:endParaRPr lang="en-IN" sz="1100" dirty="0"/>
          </a:p>
        </p:txBody>
      </p:sp>
      <p:sp>
        <p:nvSpPr>
          <p:cNvPr id="81" name="Rectangle 80">
            <a:extLst>
              <a:ext uri="{FF2B5EF4-FFF2-40B4-BE49-F238E27FC236}">
                <a16:creationId xmlns:a16="http://schemas.microsoft.com/office/drawing/2014/main" id="{0224C64D-2705-8C14-E36D-D1D1630D8467}"/>
              </a:ext>
            </a:extLst>
          </p:cNvPr>
          <p:cNvSpPr/>
          <p:nvPr/>
        </p:nvSpPr>
        <p:spPr>
          <a:xfrm>
            <a:off x="9866141" y="1548092"/>
            <a:ext cx="1833715" cy="468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Technician</a:t>
            </a:r>
            <a:endParaRPr lang="en-IN" sz="1100" dirty="0"/>
          </a:p>
        </p:txBody>
      </p:sp>
      <p:sp>
        <p:nvSpPr>
          <p:cNvPr id="92" name="TextBox 91">
            <a:extLst>
              <a:ext uri="{FF2B5EF4-FFF2-40B4-BE49-F238E27FC236}">
                <a16:creationId xmlns:a16="http://schemas.microsoft.com/office/drawing/2014/main" id="{5A42E477-2FD2-FCF3-A6CB-A7D1DD0A0322}"/>
              </a:ext>
            </a:extLst>
          </p:cNvPr>
          <p:cNvSpPr txBox="1"/>
          <p:nvPr/>
        </p:nvSpPr>
        <p:spPr>
          <a:xfrm>
            <a:off x="9758289" y="2753553"/>
            <a:ext cx="1828449" cy="646331"/>
          </a:xfrm>
          <a:prstGeom prst="rect">
            <a:avLst/>
          </a:prstGeom>
          <a:noFill/>
        </p:spPr>
        <p:txBody>
          <a:bodyPr wrap="none" rtlCol="0">
            <a:spAutoFit/>
          </a:bodyPr>
          <a:lstStyle/>
          <a:p>
            <a:r>
              <a:rPr lang="en-GB" dirty="0"/>
              <a:t>wikitek Mechanik</a:t>
            </a:r>
          </a:p>
          <a:p>
            <a:r>
              <a:rPr lang="en-GB" dirty="0"/>
              <a:t>Ops workflow</a:t>
            </a:r>
            <a:endParaRPr lang="en-IN" dirty="0"/>
          </a:p>
        </p:txBody>
      </p:sp>
      <p:cxnSp>
        <p:nvCxnSpPr>
          <p:cNvPr id="30" name="Straight Arrow Connector 29">
            <a:extLst>
              <a:ext uri="{FF2B5EF4-FFF2-40B4-BE49-F238E27FC236}">
                <a16:creationId xmlns:a16="http://schemas.microsoft.com/office/drawing/2014/main" id="{00C61DBB-C77B-1169-8A68-A29073768EFF}"/>
              </a:ext>
            </a:extLst>
          </p:cNvPr>
          <p:cNvCxnSpPr>
            <a:cxnSpLocks/>
            <a:stCxn id="62" idx="2"/>
            <a:endCxn id="63" idx="0"/>
          </p:cNvCxnSpPr>
          <p:nvPr/>
        </p:nvCxnSpPr>
        <p:spPr>
          <a:xfrm flipH="1">
            <a:off x="6659193" y="1173967"/>
            <a:ext cx="1" cy="13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D75D51-5BAA-3828-AA7E-F960AE0C092E}"/>
              </a:ext>
            </a:extLst>
          </p:cNvPr>
          <p:cNvCxnSpPr>
            <a:cxnSpLocks/>
            <a:stCxn id="72" idx="2"/>
            <a:endCxn id="74" idx="0"/>
          </p:cNvCxnSpPr>
          <p:nvPr/>
        </p:nvCxnSpPr>
        <p:spPr>
          <a:xfrm flipH="1">
            <a:off x="6653098" y="2143070"/>
            <a:ext cx="8103" cy="13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568B9A7-74FA-DD94-67E6-E92B3E2205B9}"/>
              </a:ext>
            </a:extLst>
          </p:cNvPr>
          <p:cNvCxnSpPr>
            <a:cxnSpLocks/>
            <a:stCxn id="10" idx="3"/>
          </p:cNvCxnSpPr>
          <p:nvPr/>
        </p:nvCxnSpPr>
        <p:spPr>
          <a:xfrm flipV="1">
            <a:off x="4640825" y="301355"/>
            <a:ext cx="1075043" cy="7237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8146FD-EFA9-B815-18DA-5FD392BE8CE7}"/>
              </a:ext>
            </a:extLst>
          </p:cNvPr>
          <p:cNvSpPr txBox="1"/>
          <p:nvPr/>
        </p:nvSpPr>
        <p:spPr>
          <a:xfrm>
            <a:off x="5125616" y="442651"/>
            <a:ext cx="1723549" cy="415498"/>
          </a:xfrm>
          <a:prstGeom prst="rect">
            <a:avLst/>
          </a:prstGeom>
          <a:noFill/>
        </p:spPr>
        <p:txBody>
          <a:bodyPr wrap="none" rtlCol="0">
            <a:spAutoFit/>
          </a:bodyPr>
          <a:lstStyle/>
          <a:p>
            <a:r>
              <a:rPr lang="en-GB" sz="1050" dirty="0"/>
              <a:t>Action – Arrange Transport</a:t>
            </a:r>
          </a:p>
          <a:p>
            <a:r>
              <a:rPr lang="en-GB" sz="1050" dirty="0"/>
              <a:t>Approved: </a:t>
            </a:r>
            <a:r>
              <a:rPr lang="en-GB" sz="1050" dirty="0" err="1"/>
              <a:t>JCPickup</a:t>
            </a:r>
            <a:r>
              <a:rPr lang="en-GB" sz="1050" dirty="0"/>
              <a:t> Created</a:t>
            </a:r>
            <a:endParaRPr lang="en-IN" sz="1050" dirty="0"/>
          </a:p>
        </p:txBody>
      </p:sp>
      <p:sp>
        <p:nvSpPr>
          <p:cNvPr id="58" name="TextBox 57">
            <a:extLst>
              <a:ext uri="{FF2B5EF4-FFF2-40B4-BE49-F238E27FC236}">
                <a16:creationId xmlns:a16="http://schemas.microsoft.com/office/drawing/2014/main" id="{1FF46BDF-14FA-50C1-F1C1-5E4CBF0982AB}"/>
              </a:ext>
            </a:extLst>
          </p:cNvPr>
          <p:cNvSpPr txBox="1"/>
          <p:nvPr/>
        </p:nvSpPr>
        <p:spPr>
          <a:xfrm>
            <a:off x="4222412" y="21273"/>
            <a:ext cx="1571264" cy="253916"/>
          </a:xfrm>
          <a:prstGeom prst="rect">
            <a:avLst/>
          </a:prstGeom>
          <a:noFill/>
        </p:spPr>
        <p:txBody>
          <a:bodyPr wrap="none" rtlCol="0">
            <a:spAutoFit/>
          </a:bodyPr>
          <a:lstStyle/>
          <a:p>
            <a:r>
              <a:rPr lang="en-GB" sz="1050" dirty="0"/>
              <a:t>Action – Reject Transport</a:t>
            </a:r>
            <a:endParaRPr lang="en-IN" sz="1050" dirty="0"/>
          </a:p>
        </p:txBody>
      </p:sp>
      <p:cxnSp>
        <p:nvCxnSpPr>
          <p:cNvPr id="91" name="Straight Arrow Connector 90">
            <a:extLst>
              <a:ext uri="{FF2B5EF4-FFF2-40B4-BE49-F238E27FC236}">
                <a16:creationId xmlns:a16="http://schemas.microsoft.com/office/drawing/2014/main" id="{CCE6889E-BBA2-D12E-5B6E-C66458D12F64}"/>
              </a:ext>
            </a:extLst>
          </p:cNvPr>
          <p:cNvCxnSpPr>
            <a:cxnSpLocks/>
            <a:stCxn id="63" idx="2"/>
            <a:endCxn id="72" idx="0"/>
          </p:cNvCxnSpPr>
          <p:nvPr/>
        </p:nvCxnSpPr>
        <p:spPr>
          <a:xfrm>
            <a:off x="6659193" y="1654613"/>
            <a:ext cx="2008" cy="13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Rectangle: Rounded Corners 118">
            <a:extLst>
              <a:ext uri="{FF2B5EF4-FFF2-40B4-BE49-F238E27FC236}">
                <a16:creationId xmlns:a16="http://schemas.microsoft.com/office/drawing/2014/main" id="{8508DCBB-855A-191C-41D6-933251464DAA}"/>
              </a:ext>
            </a:extLst>
          </p:cNvPr>
          <p:cNvSpPr/>
          <p:nvPr/>
        </p:nvSpPr>
        <p:spPr>
          <a:xfrm>
            <a:off x="5717989" y="144976"/>
            <a:ext cx="1602500" cy="349045"/>
          </a:xfrm>
          <a:prstGeom prst="round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JC: </a:t>
            </a:r>
            <a:r>
              <a:rPr lang="en-GB" sz="1100" dirty="0" err="1"/>
              <a:t>ClosedByCustomer</a:t>
            </a:r>
            <a:endParaRPr lang="en-IN" sz="1100" dirty="0"/>
          </a:p>
        </p:txBody>
      </p:sp>
      <p:sp>
        <p:nvSpPr>
          <p:cNvPr id="72" name="Rectangle 71">
            <a:extLst>
              <a:ext uri="{FF2B5EF4-FFF2-40B4-BE49-F238E27FC236}">
                <a16:creationId xmlns:a16="http://schemas.microsoft.com/office/drawing/2014/main" id="{AEA6112B-8588-A4FE-95FE-1E98DA7224CA}"/>
              </a:ext>
            </a:extLst>
          </p:cNvPr>
          <p:cNvSpPr/>
          <p:nvPr/>
        </p:nvSpPr>
        <p:spPr>
          <a:xfrm>
            <a:off x="5711781" y="1794025"/>
            <a:ext cx="1898840"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JCPickup</a:t>
            </a:r>
            <a:r>
              <a:rPr lang="en-IN" sz="1100" dirty="0">
                <a:solidFill>
                  <a:schemeClr val="lt1"/>
                </a:solidFill>
              </a:rPr>
              <a:t>: </a:t>
            </a:r>
            <a:r>
              <a:rPr lang="en-IN" sz="1100" dirty="0" err="1">
                <a:solidFill>
                  <a:schemeClr val="lt1"/>
                </a:solidFill>
              </a:rPr>
              <a:t>ReachedCustomer</a:t>
            </a:r>
            <a:endParaRPr lang="en-IN" sz="1100" dirty="0">
              <a:solidFill>
                <a:schemeClr val="lt1"/>
              </a:solidFill>
            </a:endParaRPr>
          </a:p>
        </p:txBody>
      </p:sp>
      <p:sp>
        <p:nvSpPr>
          <p:cNvPr id="74" name="Rectangle 73">
            <a:extLst>
              <a:ext uri="{FF2B5EF4-FFF2-40B4-BE49-F238E27FC236}">
                <a16:creationId xmlns:a16="http://schemas.microsoft.com/office/drawing/2014/main" id="{4B2043A8-A5DB-2250-A879-90C6C4E818DA}"/>
              </a:ext>
            </a:extLst>
          </p:cNvPr>
          <p:cNvSpPr/>
          <p:nvPr/>
        </p:nvSpPr>
        <p:spPr>
          <a:xfrm>
            <a:off x="5703678" y="2274671"/>
            <a:ext cx="1898840"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bg1"/>
                </a:solidFill>
              </a:rPr>
              <a:t>JC: Pickup</a:t>
            </a:r>
          </a:p>
          <a:p>
            <a:pPr algn="ctr"/>
            <a:r>
              <a:rPr lang="en-IN" sz="1100" dirty="0" err="1">
                <a:solidFill>
                  <a:schemeClr val="bg1"/>
                </a:solidFill>
              </a:rPr>
              <a:t>JCPickup</a:t>
            </a:r>
            <a:r>
              <a:rPr lang="en-IN" sz="1100" dirty="0">
                <a:solidFill>
                  <a:schemeClr val="bg1"/>
                </a:solidFill>
              </a:rPr>
              <a:t>: </a:t>
            </a:r>
            <a:r>
              <a:rPr lang="en-IN" sz="1100" dirty="0" err="1">
                <a:solidFill>
                  <a:schemeClr val="bg1"/>
                </a:solidFill>
              </a:rPr>
              <a:t>Pickedup</a:t>
            </a:r>
            <a:endParaRPr lang="en-IN" sz="1100" dirty="0">
              <a:solidFill>
                <a:schemeClr val="bg1"/>
              </a:solidFill>
            </a:endParaRPr>
          </a:p>
        </p:txBody>
      </p:sp>
      <p:sp>
        <p:nvSpPr>
          <p:cNvPr id="76" name="Rectangle 75">
            <a:extLst>
              <a:ext uri="{FF2B5EF4-FFF2-40B4-BE49-F238E27FC236}">
                <a16:creationId xmlns:a16="http://schemas.microsoft.com/office/drawing/2014/main" id="{CBA42D17-A9A9-825D-F0CC-4C3BBFC74A93}"/>
              </a:ext>
            </a:extLst>
          </p:cNvPr>
          <p:cNvSpPr/>
          <p:nvPr/>
        </p:nvSpPr>
        <p:spPr>
          <a:xfrm>
            <a:off x="5703678" y="2743022"/>
            <a:ext cx="1898840"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bg1"/>
                </a:solidFill>
              </a:rPr>
              <a:t>JC: Pickup</a:t>
            </a:r>
          </a:p>
          <a:p>
            <a:pPr algn="ctr"/>
            <a:r>
              <a:rPr lang="en-IN" sz="1100" dirty="0" err="1">
                <a:solidFill>
                  <a:schemeClr val="bg1"/>
                </a:solidFill>
              </a:rPr>
              <a:t>JCPickup</a:t>
            </a:r>
            <a:r>
              <a:rPr lang="en-IN" sz="1100" dirty="0">
                <a:solidFill>
                  <a:schemeClr val="bg1"/>
                </a:solidFill>
              </a:rPr>
              <a:t>: Closed</a:t>
            </a:r>
          </a:p>
        </p:txBody>
      </p:sp>
      <p:cxnSp>
        <p:nvCxnSpPr>
          <p:cNvPr id="37" name="Straight Arrow Connector 36">
            <a:extLst>
              <a:ext uri="{FF2B5EF4-FFF2-40B4-BE49-F238E27FC236}">
                <a16:creationId xmlns:a16="http://schemas.microsoft.com/office/drawing/2014/main" id="{831C5B0A-03B0-71A1-C24A-2BD52860754E}"/>
              </a:ext>
            </a:extLst>
          </p:cNvPr>
          <p:cNvCxnSpPr>
            <a:stCxn id="74" idx="2"/>
            <a:endCxn id="76" idx="0"/>
          </p:cNvCxnSpPr>
          <p:nvPr/>
        </p:nvCxnSpPr>
        <p:spPr>
          <a:xfrm>
            <a:off x="6653098" y="2623716"/>
            <a:ext cx="0" cy="119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389B7F14-C4BA-DD25-754C-BC93A1F0DB43}"/>
              </a:ext>
            </a:extLst>
          </p:cNvPr>
          <p:cNvSpPr txBox="1"/>
          <p:nvPr/>
        </p:nvSpPr>
        <p:spPr>
          <a:xfrm>
            <a:off x="2227470" y="2284340"/>
            <a:ext cx="1781257" cy="415498"/>
          </a:xfrm>
          <a:prstGeom prst="rect">
            <a:avLst/>
          </a:prstGeom>
          <a:noFill/>
        </p:spPr>
        <p:txBody>
          <a:bodyPr wrap="none" rtlCol="0">
            <a:spAutoFit/>
          </a:bodyPr>
          <a:lstStyle/>
          <a:p>
            <a:r>
              <a:rPr lang="en-GB" sz="1050" dirty="0"/>
              <a:t>Action – Arrange Entry Check</a:t>
            </a:r>
          </a:p>
          <a:p>
            <a:r>
              <a:rPr lang="en-GB" sz="1050" dirty="0" err="1"/>
              <a:t>JCEntryCheck</a:t>
            </a:r>
            <a:r>
              <a:rPr lang="en-GB" sz="1050" dirty="0"/>
              <a:t> Created</a:t>
            </a:r>
            <a:endParaRPr lang="en-IN" sz="1050" dirty="0"/>
          </a:p>
        </p:txBody>
      </p:sp>
      <p:sp>
        <p:nvSpPr>
          <p:cNvPr id="87" name="Rectangle 86">
            <a:extLst>
              <a:ext uri="{FF2B5EF4-FFF2-40B4-BE49-F238E27FC236}">
                <a16:creationId xmlns:a16="http://schemas.microsoft.com/office/drawing/2014/main" id="{9D63789C-14F9-77A3-7F79-C0F0543A9647}"/>
              </a:ext>
            </a:extLst>
          </p:cNvPr>
          <p:cNvSpPr/>
          <p:nvPr/>
        </p:nvSpPr>
        <p:spPr>
          <a:xfrm>
            <a:off x="656491" y="3591718"/>
            <a:ext cx="1720645" cy="3490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EntryCheck</a:t>
            </a:r>
            <a:endParaRPr lang="en-IN" sz="1100" dirty="0">
              <a:solidFill>
                <a:schemeClr val="lt1"/>
              </a:solidFill>
            </a:endParaRPr>
          </a:p>
          <a:p>
            <a:pPr algn="ctr"/>
            <a:r>
              <a:rPr lang="en-IN" sz="1100" dirty="0" err="1">
                <a:solidFill>
                  <a:schemeClr val="lt1"/>
                </a:solidFill>
              </a:rPr>
              <a:t>JCEnC</a:t>
            </a:r>
            <a:r>
              <a:rPr lang="en-IN" sz="1100" dirty="0">
                <a:solidFill>
                  <a:schemeClr val="lt1"/>
                </a:solidFill>
              </a:rPr>
              <a:t>: Started</a:t>
            </a:r>
          </a:p>
        </p:txBody>
      </p:sp>
      <p:sp>
        <p:nvSpPr>
          <p:cNvPr id="88" name="Rectangle 87">
            <a:extLst>
              <a:ext uri="{FF2B5EF4-FFF2-40B4-BE49-F238E27FC236}">
                <a16:creationId xmlns:a16="http://schemas.microsoft.com/office/drawing/2014/main" id="{F9BE40D5-CE41-2C34-3E61-323AB658A4C8}"/>
              </a:ext>
            </a:extLst>
          </p:cNvPr>
          <p:cNvSpPr/>
          <p:nvPr/>
        </p:nvSpPr>
        <p:spPr>
          <a:xfrm>
            <a:off x="656492" y="3116228"/>
            <a:ext cx="1720645" cy="3490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EntryCheck</a:t>
            </a:r>
            <a:endParaRPr lang="en-IN" sz="1100" dirty="0">
              <a:solidFill>
                <a:schemeClr val="lt1"/>
              </a:solidFill>
            </a:endParaRPr>
          </a:p>
          <a:p>
            <a:pPr algn="ctr"/>
            <a:r>
              <a:rPr lang="en-IN" sz="1100" dirty="0" err="1">
                <a:solidFill>
                  <a:schemeClr val="lt1"/>
                </a:solidFill>
              </a:rPr>
              <a:t>JCEnC</a:t>
            </a:r>
            <a:r>
              <a:rPr lang="en-IN" sz="1100" dirty="0">
                <a:solidFill>
                  <a:schemeClr val="lt1"/>
                </a:solidFill>
              </a:rPr>
              <a:t>: Open</a:t>
            </a:r>
          </a:p>
        </p:txBody>
      </p:sp>
      <p:cxnSp>
        <p:nvCxnSpPr>
          <p:cNvPr id="43" name="Connector: Elbow 42">
            <a:extLst>
              <a:ext uri="{FF2B5EF4-FFF2-40B4-BE49-F238E27FC236}">
                <a16:creationId xmlns:a16="http://schemas.microsoft.com/office/drawing/2014/main" id="{FB0D372A-AA27-5E0A-D8CC-C51AE734E8C6}"/>
              </a:ext>
            </a:extLst>
          </p:cNvPr>
          <p:cNvCxnSpPr>
            <a:stCxn id="15" idx="2"/>
            <a:endCxn id="88" idx="0"/>
          </p:cNvCxnSpPr>
          <p:nvPr/>
        </p:nvCxnSpPr>
        <p:spPr>
          <a:xfrm rot="5400000">
            <a:off x="2075004" y="1413186"/>
            <a:ext cx="1144854" cy="22612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22A29E61-65D1-3DEC-AC27-DB0D77119509}"/>
              </a:ext>
            </a:extLst>
          </p:cNvPr>
          <p:cNvSpPr/>
          <p:nvPr/>
        </p:nvSpPr>
        <p:spPr>
          <a:xfrm>
            <a:off x="656491" y="4069498"/>
            <a:ext cx="1720645" cy="3490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EntryCheck</a:t>
            </a:r>
            <a:endParaRPr lang="en-IN" sz="1100" dirty="0">
              <a:solidFill>
                <a:schemeClr val="lt1"/>
              </a:solidFill>
            </a:endParaRPr>
          </a:p>
          <a:p>
            <a:pPr algn="ctr"/>
            <a:r>
              <a:rPr lang="en-IN" sz="1100" dirty="0" err="1">
                <a:solidFill>
                  <a:schemeClr val="lt1"/>
                </a:solidFill>
              </a:rPr>
              <a:t>JCEnC</a:t>
            </a:r>
            <a:r>
              <a:rPr lang="en-IN" sz="1100" dirty="0">
                <a:solidFill>
                  <a:schemeClr val="lt1"/>
                </a:solidFill>
              </a:rPr>
              <a:t>: Closed</a:t>
            </a:r>
          </a:p>
        </p:txBody>
      </p:sp>
      <p:cxnSp>
        <p:nvCxnSpPr>
          <p:cNvPr id="46" name="Straight Arrow Connector 45">
            <a:extLst>
              <a:ext uri="{FF2B5EF4-FFF2-40B4-BE49-F238E27FC236}">
                <a16:creationId xmlns:a16="http://schemas.microsoft.com/office/drawing/2014/main" id="{7E1F8522-92F5-1838-4E88-E6430F0E2A24}"/>
              </a:ext>
            </a:extLst>
          </p:cNvPr>
          <p:cNvCxnSpPr>
            <a:stCxn id="88" idx="2"/>
            <a:endCxn id="87" idx="0"/>
          </p:cNvCxnSpPr>
          <p:nvPr/>
        </p:nvCxnSpPr>
        <p:spPr>
          <a:xfrm flipH="1">
            <a:off x="1516814" y="3465273"/>
            <a:ext cx="1" cy="12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2D80D0E-8EF0-5F92-19CA-380EDA764386}"/>
              </a:ext>
            </a:extLst>
          </p:cNvPr>
          <p:cNvCxnSpPr>
            <a:stCxn id="87" idx="2"/>
            <a:endCxn id="90" idx="0"/>
          </p:cNvCxnSpPr>
          <p:nvPr/>
        </p:nvCxnSpPr>
        <p:spPr>
          <a:xfrm>
            <a:off x="1516814" y="3940763"/>
            <a:ext cx="0" cy="128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ECEC740F-7129-16D8-585B-5E1D103E2DA1}"/>
              </a:ext>
            </a:extLst>
          </p:cNvPr>
          <p:cNvSpPr/>
          <p:nvPr/>
        </p:nvSpPr>
        <p:spPr>
          <a:xfrm>
            <a:off x="2917722" y="4069497"/>
            <a:ext cx="1720645" cy="34904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100" dirty="0">
                <a:solidFill>
                  <a:schemeClr val="bg1"/>
                </a:solidFill>
              </a:rPr>
              <a:t>JC: </a:t>
            </a:r>
            <a:r>
              <a:rPr lang="en-IN" sz="1100" dirty="0" err="1">
                <a:solidFill>
                  <a:schemeClr val="bg1"/>
                </a:solidFill>
              </a:rPr>
              <a:t>QuoteForService</a:t>
            </a:r>
            <a:endParaRPr lang="en-IN" sz="1100" dirty="0">
              <a:solidFill>
                <a:schemeClr val="bg1"/>
              </a:solidFill>
            </a:endParaRPr>
          </a:p>
        </p:txBody>
      </p:sp>
      <p:cxnSp>
        <p:nvCxnSpPr>
          <p:cNvPr id="52" name="Straight Arrow Connector 51">
            <a:extLst>
              <a:ext uri="{FF2B5EF4-FFF2-40B4-BE49-F238E27FC236}">
                <a16:creationId xmlns:a16="http://schemas.microsoft.com/office/drawing/2014/main" id="{41C53634-C869-CC6B-7369-1300E56C3D62}"/>
              </a:ext>
            </a:extLst>
          </p:cNvPr>
          <p:cNvCxnSpPr>
            <a:stCxn id="90" idx="3"/>
            <a:endCxn id="93" idx="1"/>
          </p:cNvCxnSpPr>
          <p:nvPr/>
        </p:nvCxnSpPr>
        <p:spPr>
          <a:xfrm flipV="1">
            <a:off x="2377136" y="4244020"/>
            <a:ext cx="5405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36F671F9-A55E-5224-0DB6-5C32384F9971}"/>
              </a:ext>
            </a:extLst>
          </p:cNvPr>
          <p:cNvSpPr/>
          <p:nvPr/>
        </p:nvSpPr>
        <p:spPr>
          <a:xfrm>
            <a:off x="2917721" y="4467563"/>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ApproveForService</a:t>
            </a:r>
            <a:endParaRPr lang="en-IN" sz="1100" dirty="0">
              <a:solidFill>
                <a:schemeClr val="lt1"/>
              </a:solidFill>
            </a:endParaRPr>
          </a:p>
        </p:txBody>
      </p:sp>
      <p:cxnSp>
        <p:nvCxnSpPr>
          <p:cNvPr id="56" name="Straight Arrow Connector 55">
            <a:extLst>
              <a:ext uri="{FF2B5EF4-FFF2-40B4-BE49-F238E27FC236}">
                <a16:creationId xmlns:a16="http://schemas.microsoft.com/office/drawing/2014/main" id="{DC908D6B-3E0C-1D53-082C-97ABCB976005}"/>
              </a:ext>
            </a:extLst>
          </p:cNvPr>
          <p:cNvCxnSpPr>
            <a:stCxn id="93" idx="2"/>
            <a:endCxn id="96" idx="0"/>
          </p:cNvCxnSpPr>
          <p:nvPr/>
        </p:nvCxnSpPr>
        <p:spPr>
          <a:xfrm flipH="1">
            <a:off x="3778044" y="4418542"/>
            <a:ext cx="1" cy="49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41B44632-992F-5C83-4F0E-B645712CBEF2}"/>
              </a:ext>
            </a:extLst>
          </p:cNvPr>
          <p:cNvSpPr/>
          <p:nvPr/>
        </p:nvSpPr>
        <p:spPr>
          <a:xfrm>
            <a:off x="5703678" y="4069498"/>
            <a:ext cx="1720645"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JC: Service</a:t>
            </a:r>
          </a:p>
          <a:p>
            <a:pPr algn="ctr"/>
            <a:r>
              <a:rPr lang="en-IN" sz="1100" dirty="0"/>
              <a:t>JCS: Started</a:t>
            </a:r>
          </a:p>
        </p:txBody>
      </p:sp>
      <p:sp>
        <p:nvSpPr>
          <p:cNvPr id="101" name="Rectangle 100">
            <a:extLst>
              <a:ext uri="{FF2B5EF4-FFF2-40B4-BE49-F238E27FC236}">
                <a16:creationId xmlns:a16="http://schemas.microsoft.com/office/drawing/2014/main" id="{959FA0B7-360F-FB9B-DB74-4BAA6C833264}"/>
              </a:ext>
            </a:extLst>
          </p:cNvPr>
          <p:cNvSpPr/>
          <p:nvPr/>
        </p:nvSpPr>
        <p:spPr>
          <a:xfrm>
            <a:off x="5703679" y="3594008"/>
            <a:ext cx="1720645"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JC: Service</a:t>
            </a:r>
          </a:p>
          <a:p>
            <a:pPr algn="ctr"/>
            <a:r>
              <a:rPr lang="en-IN" sz="1100" dirty="0"/>
              <a:t>JCS: Open</a:t>
            </a:r>
          </a:p>
        </p:txBody>
      </p:sp>
      <p:sp>
        <p:nvSpPr>
          <p:cNvPr id="102" name="Rectangle 101">
            <a:extLst>
              <a:ext uri="{FF2B5EF4-FFF2-40B4-BE49-F238E27FC236}">
                <a16:creationId xmlns:a16="http://schemas.microsoft.com/office/drawing/2014/main" id="{FDE59B8B-ED0E-AB89-AF69-2368416ED34F}"/>
              </a:ext>
            </a:extLst>
          </p:cNvPr>
          <p:cNvSpPr/>
          <p:nvPr/>
        </p:nvSpPr>
        <p:spPr>
          <a:xfrm>
            <a:off x="5703678" y="4547278"/>
            <a:ext cx="1720645"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JC: Service</a:t>
            </a:r>
          </a:p>
          <a:p>
            <a:pPr algn="ctr"/>
            <a:r>
              <a:rPr lang="en-IN" sz="1100" dirty="0"/>
              <a:t>JCS: Closed</a:t>
            </a:r>
          </a:p>
        </p:txBody>
      </p:sp>
      <p:cxnSp>
        <p:nvCxnSpPr>
          <p:cNvPr id="104" name="Straight Arrow Connector 103">
            <a:extLst>
              <a:ext uri="{FF2B5EF4-FFF2-40B4-BE49-F238E27FC236}">
                <a16:creationId xmlns:a16="http://schemas.microsoft.com/office/drawing/2014/main" id="{057683D7-C468-7248-9350-06A2D880EDC3}"/>
              </a:ext>
            </a:extLst>
          </p:cNvPr>
          <p:cNvCxnSpPr>
            <a:stCxn id="101" idx="2"/>
            <a:endCxn id="100" idx="0"/>
          </p:cNvCxnSpPr>
          <p:nvPr/>
        </p:nvCxnSpPr>
        <p:spPr>
          <a:xfrm flipH="1">
            <a:off x="6564001" y="3943053"/>
            <a:ext cx="1" cy="12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3CBACEE-A2EE-5D35-5429-2721C938DFB6}"/>
              </a:ext>
            </a:extLst>
          </p:cNvPr>
          <p:cNvCxnSpPr>
            <a:stCxn id="100" idx="2"/>
            <a:endCxn id="102" idx="0"/>
          </p:cNvCxnSpPr>
          <p:nvPr/>
        </p:nvCxnSpPr>
        <p:spPr>
          <a:xfrm>
            <a:off x="6564001" y="4418543"/>
            <a:ext cx="0" cy="128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E0E89B4-3050-B2D0-D8CB-D881C621E304}"/>
              </a:ext>
            </a:extLst>
          </p:cNvPr>
          <p:cNvCxnSpPr>
            <a:stCxn id="96" idx="3"/>
            <a:endCxn id="101" idx="1"/>
          </p:cNvCxnSpPr>
          <p:nvPr/>
        </p:nvCxnSpPr>
        <p:spPr>
          <a:xfrm flipV="1">
            <a:off x="4638366" y="3768531"/>
            <a:ext cx="1065313" cy="8735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Rectangle: Rounded Corners 106">
            <a:extLst>
              <a:ext uri="{FF2B5EF4-FFF2-40B4-BE49-F238E27FC236}">
                <a16:creationId xmlns:a16="http://schemas.microsoft.com/office/drawing/2014/main" id="{5B74CDCF-257C-D4DB-86B7-C176964125CF}"/>
              </a:ext>
            </a:extLst>
          </p:cNvPr>
          <p:cNvSpPr/>
          <p:nvPr/>
        </p:nvSpPr>
        <p:spPr>
          <a:xfrm>
            <a:off x="5711781" y="3180595"/>
            <a:ext cx="1602500" cy="349045"/>
          </a:xfrm>
          <a:prstGeom prst="round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JC: </a:t>
            </a:r>
            <a:r>
              <a:rPr lang="en-GB" sz="1100" dirty="0" err="1"/>
              <a:t>ClosedByCustomer</a:t>
            </a:r>
            <a:endParaRPr lang="en-IN" sz="1100" dirty="0"/>
          </a:p>
        </p:txBody>
      </p:sp>
      <p:cxnSp>
        <p:nvCxnSpPr>
          <p:cNvPr id="65" name="Connector: Elbow 64">
            <a:extLst>
              <a:ext uri="{FF2B5EF4-FFF2-40B4-BE49-F238E27FC236}">
                <a16:creationId xmlns:a16="http://schemas.microsoft.com/office/drawing/2014/main" id="{A6227EED-514B-07F2-7009-BF17FEDF3654}"/>
              </a:ext>
            </a:extLst>
          </p:cNvPr>
          <p:cNvCxnSpPr>
            <a:stCxn id="96" idx="3"/>
            <a:endCxn id="107" idx="1"/>
          </p:cNvCxnSpPr>
          <p:nvPr/>
        </p:nvCxnSpPr>
        <p:spPr>
          <a:xfrm flipV="1">
            <a:off x="4638366" y="3355118"/>
            <a:ext cx="1073415" cy="12869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50057A0-8C98-C417-BE84-90146F077789}"/>
              </a:ext>
            </a:extLst>
          </p:cNvPr>
          <p:cNvSpPr txBox="1"/>
          <p:nvPr/>
        </p:nvSpPr>
        <p:spPr>
          <a:xfrm>
            <a:off x="5017963" y="3117105"/>
            <a:ext cx="665567" cy="253916"/>
          </a:xfrm>
          <a:prstGeom prst="rect">
            <a:avLst/>
          </a:prstGeom>
          <a:noFill/>
        </p:spPr>
        <p:txBody>
          <a:bodyPr wrap="none" rtlCol="0">
            <a:spAutoFit/>
          </a:bodyPr>
          <a:lstStyle/>
          <a:p>
            <a:r>
              <a:rPr lang="en-GB" sz="1050" dirty="0"/>
              <a:t>Rejected</a:t>
            </a:r>
            <a:endParaRPr lang="en-IN" sz="1050" dirty="0"/>
          </a:p>
        </p:txBody>
      </p:sp>
      <p:sp>
        <p:nvSpPr>
          <p:cNvPr id="113" name="TextBox 112">
            <a:extLst>
              <a:ext uri="{FF2B5EF4-FFF2-40B4-BE49-F238E27FC236}">
                <a16:creationId xmlns:a16="http://schemas.microsoft.com/office/drawing/2014/main" id="{CB13F5BC-3C85-EDF6-AFCD-E0BA2A9F5D89}"/>
              </a:ext>
            </a:extLst>
          </p:cNvPr>
          <p:cNvSpPr txBox="1"/>
          <p:nvPr/>
        </p:nvSpPr>
        <p:spPr>
          <a:xfrm>
            <a:off x="3972028" y="3554312"/>
            <a:ext cx="1771639" cy="253916"/>
          </a:xfrm>
          <a:prstGeom prst="rect">
            <a:avLst/>
          </a:prstGeom>
          <a:noFill/>
        </p:spPr>
        <p:txBody>
          <a:bodyPr wrap="none" rtlCol="0">
            <a:spAutoFit/>
          </a:bodyPr>
          <a:lstStyle/>
          <a:p>
            <a:r>
              <a:rPr lang="en-GB" sz="1050" dirty="0"/>
              <a:t>Approved: </a:t>
            </a:r>
            <a:r>
              <a:rPr lang="en-GB" sz="1050" dirty="0" err="1"/>
              <a:t>JCSession</a:t>
            </a:r>
            <a:r>
              <a:rPr lang="en-GB" sz="1050" dirty="0"/>
              <a:t> Created</a:t>
            </a:r>
            <a:endParaRPr lang="en-IN" sz="1050" dirty="0"/>
          </a:p>
        </p:txBody>
      </p:sp>
      <p:sp>
        <p:nvSpPr>
          <p:cNvPr id="116" name="Rectangle 115">
            <a:extLst>
              <a:ext uri="{FF2B5EF4-FFF2-40B4-BE49-F238E27FC236}">
                <a16:creationId xmlns:a16="http://schemas.microsoft.com/office/drawing/2014/main" id="{5381FD08-8B2A-26ED-EC22-4B12BCB65360}"/>
              </a:ext>
            </a:extLst>
          </p:cNvPr>
          <p:cNvSpPr/>
          <p:nvPr/>
        </p:nvSpPr>
        <p:spPr>
          <a:xfrm>
            <a:off x="2917720" y="5070846"/>
            <a:ext cx="1720645" cy="34904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100" dirty="0">
                <a:solidFill>
                  <a:schemeClr val="bg1"/>
                </a:solidFill>
              </a:rPr>
              <a:t>JC: </a:t>
            </a:r>
            <a:r>
              <a:rPr lang="en-IN" sz="1100" dirty="0" err="1">
                <a:solidFill>
                  <a:schemeClr val="bg1"/>
                </a:solidFill>
              </a:rPr>
              <a:t>ExitCheck</a:t>
            </a:r>
            <a:endParaRPr lang="en-IN" sz="1100" dirty="0">
              <a:solidFill>
                <a:schemeClr val="bg1"/>
              </a:solidFill>
            </a:endParaRPr>
          </a:p>
        </p:txBody>
      </p:sp>
      <p:cxnSp>
        <p:nvCxnSpPr>
          <p:cNvPr id="95" name="Connector: Elbow 94">
            <a:extLst>
              <a:ext uri="{FF2B5EF4-FFF2-40B4-BE49-F238E27FC236}">
                <a16:creationId xmlns:a16="http://schemas.microsoft.com/office/drawing/2014/main" id="{16DDCE79-F77E-94CC-EBAB-D8A0819C118B}"/>
              </a:ext>
            </a:extLst>
          </p:cNvPr>
          <p:cNvCxnSpPr>
            <a:stCxn id="102" idx="2"/>
            <a:endCxn id="116" idx="3"/>
          </p:cNvCxnSpPr>
          <p:nvPr/>
        </p:nvCxnSpPr>
        <p:spPr>
          <a:xfrm rot="5400000">
            <a:off x="5426660" y="4108028"/>
            <a:ext cx="349046" cy="19256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0AFFBD17-158A-8185-93E7-0CD2661AF955}"/>
              </a:ext>
            </a:extLst>
          </p:cNvPr>
          <p:cNvSpPr/>
          <p:nvPr/>
        </p:nvSpPr>
        <p:spPr>
          <a:xfrm>
            <a:off x="656491" y="5146198"/>
            <a:ext cx="1720645" cy="3490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ExitCheck</a:t>
            </a:r>
            <a:endParaRPr lang="en-IN" sz="1100" dirty="0">
              <a:solidFill>
                <a:schemeClr val="lt1"/>
              </a:solidFill>
            </a:endParaRPr>
          </a:p>
          <a:p>
            <a:pPr algn="ctr"/>
            <a:r>
              <a:rPr lang="en-IN" sz="1100" dirty="0" err="1">
                <a:solidFill>
                  <a:schemeClr val="lt1"/>
                </a:solidFill>
              </a:rPr>
              <a:t>JCExC</a:t>
            </a:r>
            <a:r>
              <a:rPr lang="en-IN" sz="1100" dirty="0">
                <a:solidFill>
                  <a:schemeClr val="lt1"/>
                </a:solidFill>
              </a:rPr>
              <a:t>: Started</a:t>
            </a:r>
          </a:p>
        </p:txBody>
      </p:sp>
      <p:sp>
        <p:nvSpPr>
          <p:cNvPr id="120" name="Rectangle 119">
            <a:extLst>
              <a:ext uri="{FF2B5EF4-FFF2-40B4-BE49-F238E27FC236}">
                <a16:creationId xmlns:a16="http://schemas.microsoft.com/office/drawing/2014/main" id="{49CB23FE-F7A6-FE2E-14C7-252C0558BC05}"/>
              </a:ext>
            </a:extLst>
          </p:cNvPr>
          <p:cNvSpPr/>
          <p:nvPr/>
        </p:nvSpPr>
        <p:spPr>
          <a:xfrm>
            <a:off x="656492" y="4694153"/>
            <a:ext cx="1720645" cy="3490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ExitCheck</a:t>
            </a:r>
            <a:endParaRPr lang="en-IN" sz="1100" dirty="0">
              <a:solidFill>
                <a:schemeClr val="lt1"/>
              </a:solidFill>
            </a:endParaRPr>
          </a:p>
          <a:p>
            <a:pPr algn="ctr"/>
            <a:r>
              <a:rPr lang="en-IN" sz="1100" dirty="0" err="1">
                <a:solidFill>
                  <a:schemeClr val="lt1"/>
                </a:solidFill>
              </a:rPr>
              <a:t>JCExC</a:t>
            </a:r>
            <a:r>
              <a:rPr lang="en-IN" sz="1100" dirty="0">
                <a:solidFill>
                  <a:schemeClr val="lt1"/>
                </a:solidFill>
              </a:rPr>
              <a:t>: Open</a:t>
            </a:r>
          </a:p>
        </p:txBody>
      </p:sp>
      <p:sp>
        <p:nvSpPr>
          <p:cNvPr id="121" name="Rectangle 120">
            <a:extLst>
              <a:ext uri="{FF2B5EF4-FFF2-40B4-BE49-F238E27FC236}">
                <a16:creationId xmlns:a16="http://schemas.microsoft.com/office/drawing/2014/main" id="{91D87E08-EEF7-0C41-D113-0CC0D99772AF}"/>
              </a:ext>
            </a:extLst>
          </p:cNvPr>
          <p:cNvSpPr/>
          <p:nvPr/>
        </p:nvSpPr>
        <p:spPr>
          <a:xfrm>
            <a:off x="656491" y="5623978"/>
            <a:ext cx="1720645" cy="3490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ExitCheck</a:t>
            </a:r>
            <a:endParaRPr lang="en-IN" sz="1100" dirty="0">
              <a:solidFill>
                <a:schemeClr val="lt1"/>
              </a:solidFill>
            </a:endParaRPr>
          </a:p>
          <a:p>
            <a:pPr algn="ctr"/>
            <a:r>
              <a:rPr lang="en-IN" sz="1100" dirty="0" err="1">
                <a:solidFill>
                  <a:schemeClr val="lt1"/>
                </a:solidFill>
              </a:rPr>
              <a:t>JCExC</a:t>
            </a:r>
            <a:r>
              <a:rPr lang="en-IN" sz="1100" dirty="0">
                <a:solidFill>
                  <a:schemeClr val="lt1"/>
                </a:solidFill>
              </a:rPr>
              <a:t>: Closed</a:t>
            </a:r>
          </a:p>
        </p:txBody>
      </p:sp>
      <p:cxnSp>
        <p:nvCxnSpPr>
          <p:cNvPr id="122" name="Straight Arrow Connector 121">
            <a:extLst>
              <a:ext uri="{FF2B5EF4-FFF2-40B4-BE49-F238E27FC236}">
                <a16:creationId xmlns:a16="http://schemas.microsoft.com/office/drawing/2014/main" id="{6B81C74F-E4D1-EB76-9B05-6238B3C68F7C}"/>
              </a:ext>
            </a:extLst>
          </p:cNvPr>
          <p:cNvCxnSpPr>
            <a:stCxn id="120" idx="2"/>
            <a:endCxn id="117" idx="0"/>
          </p:cNvCxnSpPr>
          <p:nvPr/>
        </p:nvCxnSpPr>
        <p:spPr>
          <a:xfrm flipH="1">
            <a:off x="1516814" y="5043198"/>
            <a:ext cx="1" cy="10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B8E3F72-27E5-193A-F1F2-0E49C63B4D3C}"/>
              </a:ext>
            </a:extLst>
          </p:cNvPr>
          <p:cNvCxnSpPr>
            <a:stCxn id="117" idx="2"/>
            <a:endCxn id="121" idx="0"/>
          </p:cNvCxnSpPr>
          <p:nvPr/>
        </p:nvCxnSpPr>
        <p:spPr>
          <a:xfrm>
            <a:off x="1516814" y="5495243"/>
            <a:ext cx="0" cy="128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1F512C13-5C63-59F1-3A4C-ABC5C108F06A}"/>
              </a:ext>
            </a:extLst>
          </p:cNvPr>
          <p:cNvCxnSpPr>
            <a:cxnSpLocks/>
            <a:stCxn id="116" idx="0"/>
            <a:endCxn id="120" idx="3"/>
          </p:cNvCxnSpPr>
          <p:nvPr/>
        </p:nvCxnSpPr>
        <p:spPr>
          <a:xfrm rot="16200000" flipV="1">
            <a:off x="2976505" y="4269308"/>
            <a:ext cx="202170" cy="14009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4E81F8D5-25A3-4DFD-095C-9511157825A7}"/>
              </a:ext>
            </a:extLst>
          </p:cNvPr>
          <p:cNvSpPr/>
          <p:nvPr/>
        </p:nvSpPr>
        <p:spPr>
          <a:xfrm>
            <a:off x="2917719" y="5539576"/>
            <a:ext cx="1720645" cy="34904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100" dirty="0">
                <a:solidFill>
                  <a:schemeClr val="bg1"/>
                </a:solidFill>
              </a:rPr>
              <a:t>JC: Drop</a:t>
            </a:r>
          </a:p>
        </p:txBody>
      </p:sp>
      <p:cxnSp>
        <p:nvCxnSpPr>
          <p:cNvPr id="109" name="Straight Arrow Connector 108">
            <a:extLst>
              <a:ext uri="{FF2B5EF4-FFF2-40B4-BE49-F238E27FC236}">
                <a16:creationId xmlns:a16="http://schemas.microsoft.com/office/drawing/2014/main" id="{E0E7B354-BCF9-A1F4-12E5-929C4759CFE1}"/>
              </a:ext>
            </a:extLst>
          </p:cNvPr>
          <p:cNvCxnSpPr>
            <a:stCxn id="116" idx="2"/>
            <a:endCxn id="124" idx="0"/>
          </p:cNvCxnSpPr>
          <p:nvPr/>
        </p:nvCxnSpPr>
        <p:spPr>
          <a:xfrm flipH="1">
            <a:off x="3778042" y="5419891"/>
            <a:ext cx="1" cy="119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nector: Elbow 2">
            <a:extLst>
              <a:ext uri="{FF2B5EF4-FFF2-40B4-BE49-F238E27FC236}">
                <a16:creationId xmlns:a16="http://schemas.microsoft.com/office/drawing/2014/main" id="{6AFE7332-4894-DB98-A3E3-140D1227E28E}"/>
              </a:ext>
            </a:extLst>
          </p:cNvPr>
          <p:cNvCxnSpPr>
            <a:stCxn id="121" idx="3"/>
            <a:endCxn id="124" idx="1"/>
          </p:cNvCxnSpPr>
          <p:nvPr/>
        </p:nvCxnSpPr>
        <p:spPr>
          <a:xfrm flipV="1">
            <a:off x="2377136" y="5714099"/>
            <a:ext cx="540583" cy="844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E72FF816-DA80-3725-836C-8F14505AF944}"/>
              </a:ext>
            </a:extLst>
          </p:cNvPr>
          <p:cNvSpPr/>
          <p:nvPr/>
        </p:nvSpPr>
        <p:spPr>
          <a:xfrm>
            <a:off x="9059966" y="4794287"/>
            <a:ext cx="1886649"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Drop</a:t>
            </a:r>
          </a:p>
          <a:p>
            <a:pPr algn="ctr"/>
            <a:r>
              <a:rPr lang="en-IN" sz="1100" dirty="0" err="1">
                <a:solidFill>
                  <a:schemeClr val="lt1"/>
                </a:solidFill>
              </a:rPr>
              <a:t>JCDrop</a:t>
            </a:r>
            <a:r>
              <a:rPr lang="en-IN" sz="1100" dirty="0">
                <a:solidFill>
                  <a:schemeClr val="lt1"/>
                </a:solidFill>
              </a:rPr>
              <a:t>: Open</a:t>
            </a:r>
          </a:p>
        </p:txBody>
      </p:sp>
      <p:sp>
        <p:nvSpPr>
          <p:cNvPr id="84" name="Rectangle 83">
            <a:extLst>
              <a:ext uri="{FF2B5EF4-FFF2-40B4-BE49-F238E27FC236}">
                <a16:creationId xmlns:a16="http://schemas.microsoft.com/office/drawing/2014/main" id="{F6E3526A-006D-DD57-9579-E708DA86000C}"/>
              </a:ext>
            </a:extLst>
          </p:cNvPr>
          <p:cNvSpPr/>
          <p:nvPr/>
        </p:nvSpPr>
        <p:spPr>
          <a:xfrm>
            <a:off x="9059965" y="5274933"/>
            <a:ext cx="1886649"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JCDrop</a:t>
            </a:r>
            <a:r>
              <a:rPr lang="en-IN" sz="1100" dirty="0">
                <a:solidFill>
                  <a:schemeClr val="lt1"/>
                </a:solidFill>
              </a:rPr>
              <a:t>: Started</a:t>
            </a:r>
          </a:p>
        </p:txBody>
      </p:sp>
      <p:cxnSp>
        <p:nvCxnSpPr>
          <p:cNvPr id="86" name="Straight Arrow Connector 85">
            <a:extLst>
              <a:ext uri="{FF2B5EF4-FFF2-40B4-BE49-F238E27FC236}">
                <a16:creationId xmlns:a16="http://schemas.microsoft.com/office/drawing/2014/main" id="{91565036-FCAB-599A-6BBA-FFFC775470DB}"/>
              </a:ext>
            </a:extLst>
          </p:cNvPr>
          <p:cNvCxnSpPr>
            <a:cxnSpLocks/>
            <a:stCxn id="83" idx="2"/>
            <a:endCxn id="84" idx="0"/>
          </p:cNvCxnSpPr>
          <p:nvPr/>
        </p:nvCxnSpPr>
        <p:spPr>
          <a:xfrm flipH="1">
            <a:off x="10003290" y="5143332"/>
            <a:ext cx="1" cy="13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DEE00909-7486-D9B6-D71D-C46E58A15429}"/>
              </a:ext>
            </a:extLst>
          </p:cNvPr>
          <p:cNvCxnSpPr>
            <a:cxnSpLocks/>
            <a:stCxn id="84" idx="2"/>
            <a:endCxn id="94" idx="0"/>
          </p:cNvCxnSpPr>
          <p:nvPr/>
        </p:nvCxnSpPr>
        <p:spPr>
          <a:xfrm>
            <a:off x="10003290" y="5623978"/>
            <a:ext cx="2008" cy="13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DDEA19EC-FABD-2020-BBBF-20D677EB90A6}"/>
              </a:ext>
            </a:extLst>
          </p:cNvPr>
          <p:cNvSpPr/>
          <p:nvPr/>
        </p:nvSpPr>
        <p:spPr>
          <a:xfrm>
            <a:off x="9055878" y="5763390"/>
            <a:ext cx="1898840"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JCDrop</a:t>
            </a:r>
            <a:r>
              <a:rPr lang="en-IN" sz="1100" dirty="0">
                <a:solidFill>
                  <a:schemeClr val="lt1"/>
                </a:solidFill>
              </a:rPr>
              <a:t>: </a:t>
            </a:r>
            <a:r>
              <a:rPr lang="en-IN" sz="1100" dirty="0" err="1">
                <a:solidFill>
                  <a:schemeClr val="lt1"/>
                </a:solidFill>
              </a:rPr>
              <a:t>ReachedCustomer</a:t>
            </a:r>
            <a:endParaRPr lang="en-IN" sz="1100" dirty="0">
              <a:solidFill>
                <a:schemeClr val="lt1"/>
              </a:solidFill>
            </a:endParaRPr>
          </a:p>
        </p:txBody>
      </p:sp>
      <p:cxnSp>
        <p:nvCxnSpPr>
          <p:cNvPr id="5" name="Connector: Elbow 4">
            <a:extLst>
              <a:ext uri="{FF2B5EF4-FFF2-40B4-BE49-F238E27FC236}">
                <a16:creationId xmlns:a16="http://schemas.microsoft.com/office/drawing/2014/main" id="{77858199-39CA-DA8A-2B9F-96D238C86D0E}"/>
              </a:ext>
            </a:extLst>
          </p:cNvPr>
          <p:cNvCxnSpPr>
            <a:stCxn id="124" idx="3"/>
            <a:endCxn id="83" idx="1"/>
          </p:cNvCxnSpPr>
          <p:nvPr/>
        </p:nvCxnSpPr>
        <p:spPr>
          <a:xfrm flipV="1">
            <a:off x="4638364" y="4968810"/>
            <a:ext cx="4421602" cy="7452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50FA391-0064-A9DA-E578-A3FAFFE1243C}"/>
              </a:ext>
            </a:extLst>
          </p:cNvPr>
          <p:cNvSpPr txBox="1"/>
          <p:nvPr/>
        </p:nvSpPr>
        <p:spPr>
          <a:xfrm>
            <a:off x="2335076" y="5477713"/>
            <a:ext cx="742511" cy="253916"/>
          </a:xfrm>
          <a:prstGeom prst="rect">
            <a:avLst/>
          </a:prstGeom>
          <a:noFill/>
        </p:spPr>
        <p:txBody>
          <a:bodyPr wrap="none" rtlCol="0">
            <a:spAutoFit/>
          </a:bodyPr>
          <a:lstStyle/>
          <a:p>
            <a:r>
              <a:rPr lang="en-GB" sz="1050" dirty="0"/>
              <a:t>Drop valid</a:t>
            </a:r>
            <a:endParaRPr lang="en-IN" sz="1050" dirty="0"/>
          </a:p>
        </p:txBody>
      </p:sp>
      <p:sp>
        <p:nvSpPr>
          <p:cNvPr id="99" name="Rectangle 98">
            <a:extLst>
              <a:ext uri="{FF2B5EF4-FFF2-40B4-BE49-F238E27FC236}">
                <a16:creationId xmlns:a16="http://schemas.microsoft.com/office/drawing/2014/main" id="{DE22FBAD-AD29-979B-5517-492947E29E4D}"/>
              </a:ext>
            </a:extLst>
          </p:cNvPr>
          <p:cNvSpPr/>
          <p:nvPr/>
        </p:nvSpPr>
        <p:spPr>
          <a:xfrm>
            <a:off x="9055878" y="6212314"/>
            <a:ext cx="1898840" cy="349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Pickup</a:t>
            </a:r>
          </a:p>
          <a:p>
            <a:pPr algn="ctr"/>
            <a:r>
              <a:rPr lang="en-IN" sz="1100" dirty="0" err="1">
                <a:solidFill>
                  <a:schemeClr val="lt1"/>
                </a:solidFill>
              </a:rPr>
              <a:t>JCDrop</a:t>
            </a:r>
            <a:r>
              <a:rPr lang="en-IN" sz="1100" dirty="0">
                <a:solidFill>
                  <a:schemeClr val="lt1"/>
                </a:solidFill>
              </a:rPr>
              <a:t>: Closed</a:t>
            </a:r>
          </a:p>
        </p:txBody>
      </p:sp>
      <p:cxnSp>
        <p:nvCxnSpPr>
          <p:cNvPr id="9" name="Straight Arrow Connector 8">
            <a:extLst>
              <a:ext uri="{FF2B5EF4-FFF2-40B4-BE49-F238E27FC236}">
                <a16:creationId xmlns:a16="http://schemas.microsoft.com/office/drawing/2014/main" id="{F00D338B-E814-B496-3C94-DCE6F0BF08DF}"/>
              </a:ext>
            </a:extLst>
          </p:cNvPr>
          <p:cNvCxnSpPr>
            <a:stCxn id="94" idx="2"/>
            <a:endCxn id="99" idx="0"/>
          </p:cNvCxnSpPr>
          <p:nvPr/>
        </p:nvCxnSpPr>
        <p:spPr>
          <a:xfrm>
            <a:off x="10005298" y="6112435"/>
            <a:ext cx="0" cy="99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23B4E66C-98A7-9A63-1D72-94F138C70855}"/>
              </a:ext>
            </a:extLst>
          </p:cNvPr>
          <p:cNvSpPr/>
          <p:nvPr/>
        </p:nvSpPr>
        <p:spPr>
          <a:xfrm>
            <a:off x="2917718" y="5978799"/>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ClosedApproved</a:t>
            </a:r>
            <a:endParaRPr lang="en-IN" sz="1100" dirty="0">
              <a:solidFill>
                <a:schemeClr val="lt1"/>
              </a:solidFill>
            </a:endParaRPr>
          </a:p>
        </p:txBody>
      </p:sp>
      <p:sp>
        <p:nvSpPr>
          <p:cNvPr id="106" name="Rectangle 105">
            <a:extLst>
              <a:ext uri="{FF2B5EF4-FFF2-40B4-BE49-F238E27FC236}">
                <a16:creationId xmlns:a16="http://schemas.microsoft.com/office/drawing/2014/main" id="{618B3F57-A375-751B-F7CA-03B318A60548}"/>
              </a:ext>
            </a:extLst>
          </p:cNvPr>
          <p:cNvSpPr/>
          <p:nvPr/>
        </p:nvSpPr>
        <p:spPr>
          <a:xfrm>
            <a:off x="2917717" y="6390811"/>
            <a:ext cx="1720645"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lt1"/>
                </a:solidFill>
              </a:rPr>
              <a:t>JC: </a:t>
            </a:r>
            <a:r>
              <a:rPr lang="en-IN" sz="1100" dirty="0" err="1">
                <a:solidFill>
                  <a:schemeClr val="lt1"/>
                </a:solidFill>
              </a:rPr>
              <a:t>ClosedDisapproved</a:t>
            </a:r>
            <a:endParaRPr lang="en-IN" sz="1100" dirty="0">
              <a:solidFill>
                <a:schemeClr val="lt1"/>
              </a:solidFill>
            </a:endParaRPr>
          </a:p>
        </p:txBody>
      </p:sp>
      <p:sp>
        <p:nvSpPr>
          <p:cNvPr id="108" name="TextBox 107">
            <a:extLst>
              <a:ext uri="{FF2B5EF4-FFF2-40B4-BE49-F238E27FC236}">
                <a16:creationId xmlns:a16="http://schemas.microsoft.com/office/drawing/2014/main" id="{AB14960A-EF58-CD12-5DB1-C09137BD5BD1}"/>
              </a:ext>
            </a:extLst>
          </p:cNvPr>
          <p:cNvSpPr txBox="1"/>
          <p:nvPr/>
        </p:nvSpPr>
        <p:spPr>
          <a:xfrm>
            <a:off x="693202" y="6130139"/>
            <a:ext cx="846707" cy="253916"/>
          </a:xfrm>
          <a:prstGeom prst="rect">
            <a:avLst/>
          </a:prstGeom>
          <a:noFill/>
        </p:spPr>
        <p:txBody>
          <a:bodyPr wrap="none" rtlCol="0">
            <a:spAutoFit/>
          </a:bodyPr>
          <a:lstStyle/>
          <a:p>
            <a:r>
              <a:rPr lang="en-GB" sz="1050" dirty="0"/>
              <a:t>Drop Invalid</a:t>
            </a:r>
            <a:endParaRPr lang="en-IN" sz="1050" dirty="0"/>
          </a:p>
        </p:txBody>
      </p:sp>
      <p:cxnSp>
        <p:nvCxnSpPr>
          <p:cNvPr id="29" name="Connector: Elbow 28">
            <a:extLst>
              <a:ext uri="{FF2B5EF4-FFF2-40B4-BE49-F238E27FC236}">
                <a16:creationId xmlns:a16="http://schemas.microsoft.com/office/drawing/2014/main" id="{304B82B1-599A-688C-ABE7-A18F56F2898C}"/>
              </a:ext>
            </a:extLst>
          </p:cNvPr>
          <p:cNvCxnSpPr>
            <a:cxnSpLocks/>
            <a:stCxn id="121" idx="1"/>
            <a:endCxn id="96" idx="1"/>
          </p:cNvCxnSpPr>
          <p:nvPr/>
        </p:nvCxnSpPr>
        <p:spPr>
          <a:xfrm rot="10800000" flipH="1">
            <a:off x="656491" y="4642087"/>
            <a:ext cx="2261230" cy="1156415"/>
          </a:xfrm>
          <a:prstGeom prst="bentConnector3">
            <a:avLst>
              <a:gd name="adj1" fmla="val -17575"/>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8574F9C8-5E12-D4DD-C5FE-524672C76F86}"/>
              </a:ext>
            </a:extLst>
          </p:cNvPr>
          <p:cNvSpPr/>
          <p:nvPr/>
        </p:nvSpPr>
        <p:spPr>
          <a:xfrm>
            <a:off x="6207619" y="6209532"/>
            <a:ext cx="1898840" cy="34904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JC: </a:t>
            </a:r>
            <a:r>
              <a:rPr lang="en-IN" sz="1100" dirty="0" err="1"/>
              <a:t>AwaitClosurefromCustomer</a:t>
            </a:r>
            <a:endParaRPr lang="en-IN" sz="1100" dirty="0"/>
          </a:p>
        </p:txBody>
      </p:sp>
      <p:cxnSp>
        <p:nvCxnSpPr>
          <p:cNvPr id="4" name="Straight Arrow Connector 3">
            <a:extLst>
              <a:ext uri="{FF2B5EF4-FFF2-40B4-BE49-F238E27FC236}">
                <a16:creationId xmlns:a16="http://schemas.microsoft.com/office/drawing/2014/main" id="{CC545A44-0534-DB7B-BF23-A170AEF9ACD6}"/>
              </a:ext>
            </a:extLst>
          </p:cNvPr>
          <p:cNvCxnSpPr>
            <a:stCxn id="99" idx="1"/>
            <a:endCxn id="82" idx="3"/>
          </p:cNvCxnSpPr>
          <p:nvPr/>
        </p:nvCxnSpPr>
        <p:spPr>
          <a:xfrm flipH="1" flipV="1">
            <a:off x="8106459" y="6384055"/>
            <a:ext cx="949419" cy="2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1ADC1DF8-C076-F44B-134F-DAC745A1A580}"/>
              </a:ext>
            </a:extLst>
          </p:cNvPr>
          <p:cNvCxnSpPr>
            <a:stCxn id="82" idx="1"/>
            <a:endCxn id="103" idx="3"/>
          </p:cNvCxnSpPr>
          <p:nvPr/>
        </p:nvCxnSpPr>
        <p:spPr>
          <a:xfrm rot="10800000">
            <a:off x="4638363" y="6153323"/>
            <a:ext cx="1569256" cy="2307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46EC948-DAFB-08F7-EB05-26BF25263B84}"/>
              </a:ext>
            </a:extLst>
          </p:cNvPr>
          <p:cNvCxnSpPr>
            <a:stCxn id="82" idx="1"/>
            <a:endCxn id="106" idx="3"/>
          </p:cNvCxnSpPr>
          <p:nvPr/>
        </p:nvCxnSpPr>
        <p:spPr>
          <a:xfrm rot="10800000" flipV="1">
            <a:off x="4638363" y="6384054"/>
            <a:ext cx="1569257" cy="1812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0B2563A-406C-0D25-5C1B-CE1F1F0D5AFC}"/>
              </a:ext>
            </a:extLst>
          </p:cNvPr>
          <p:cNvCxnSpPr>
            <a:stCxn id="121" idx="2"/>
            <a:endCxn id="82" idx="2"/>
          </p:cNvCxnSpPr>
          <p:nvPr/>
        </p:nvCxnSpPr>
        <p:spPr>
          <a:xfrm rot="16200000" flipH="1">
            <a:off x="4044149" y="3445687"/>
            <a:ext cx="585554" cy="5640225"/>
          </a:xfrm>
          <a:prstGeom prst="bentConnector3">
            <a:avLst>
              <a:gd name="adj1" fmla="val 13904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7810B1-707D-E837-929E-84B5A6836DB2}"/>
              </a:ext>
            </a:extLst>
          </p:cNvPr>
          <p:cNvSpPr txBox="1"/>
          <p:nvPr/>
        </p:nvSpPr>
        <p:spPr>
          <a:xfrm>
            <a:off x="1198026" y="667058"/>
            <a:ext cx="1762021" cy="253916"/>
          </a:xfrm>
          <a:prstGeom prst="rect">
            <a:avLst/>
          </a:prstGeom>
          <a:noFill/>
        </p:spPr>
        <p:txBody>
          <a:bodyPr wrap="none" rtlCol="0">
            <a:spAutoFit/>
          </a:bodyPr>
          <a:lstStyle/>
          <a:p>
            <a:r>
              <a:rPr lang="en-GB" sz="1050" dirty="0"/>
              <a:t>Action – Quote for Transport</a:t>
            </a:r>
          </a:p>
        </p:txBody>
      </p:sp>
      <p:sp>
        <p:nvSpPr>
          <p:cNvPr id="16" name="TextBox 15">
            <a:extLst>
              <a:ext uri="{FF2B5EF4-FFF2-40B4-BE49-F238E27FC236}">
                <a16:creationId xmlns:a16="http://schemas.microsoft.com/office/drawing/2014/main" id="{271AC2A7-C084-9D31-6938-0B8EE5FCA7A7}"/>
              </a:ext>
            </a:extLst>
          </p:cNvPr>
          <p:cNvSpPr txBox="1"/>
          <p:nvPr/>
        </p:nvSpPr>
        <p:spPr>
          <a:xfrm>
            <a:off x="7672388" y="1055101"/>
            <a:ext cx="1599427" cy="261610"/>
          </a:xfrm>
          <a:prstGeom prst="rect">
            <a:avLst/>
          </a:prstGeom>
          <a:noFill/>
        </p:spPr>
        <p:txBody>
          <a:bodyPr wrap="square">
            <a:spAutoFit/>
          </a:bodyPr>
          <a:lstStyle/>
          <a:p>
            <a:r>
              <a:rPr lang="en-GB" sz="1100" dirty="0"/>
              <a:t>Action – Start for Pickup</a:t>
            </a:r>
          </a:p>
        </p:txBody>
      </p:sp>
      <p:sp>
        <p:nvSpPr>
          <p:cNvPr id="17" name="TextBox 16">
            <a:extLst>
              <a:ext uri="{FF2B5EF4-FFF2-40B4-BE49-F238E27FC236}">
                <a16:creationId xmlns:a16="http://schemas.microsoft.com/office/drawing/2014/main" id="{F7B86302-67EE-FD21-4724-C957BC9FB334}"/>
              </a:ext>
            </a:extLst>
          </p:cNvPr>
          <p:cNvSpPr txBox="1"/>
          <p:nvPr/>
        </p:nvSpPr>
        <p:spPr>
          <a:xfrm>
            <a:off x="7613663" y="1588382"/>
            <a:ext cx="1964427" cy="261610"/>
          </a:xfrm>
          <a:prstGeom prst="rect">
            <a:avLst/>
          </a:prstGeom>
          <a:noFill/>
        </p:spPr>
        <p:txBody>
          <a:bodyPr wrap="square">
            <a:spAutoFit/>
          </a:bodyPr>
          <a:lstStyle/>
          <a:p>
            <a:r>
              <a:rPr lang="en-GB" sz="1100" dirty="0"/>
              <a:t>Action – Reached Customer</a:t>
            </a:r>
          </a:p>
        </p:txBody>
      </p:sp>
      <p:sp>
        <p:nvSpPr>
          <p:cNvPr id="18" name="TextBox 17">
            <a:extLst>
              <a:ext uri="{FF2B5EF4-FFF2-40B4-BE49-F238E27FC236}">
                <a16:creationId xmlns:a16="http://schemas.microsoft.com/office/drawing/2014/main" id="{4C42AB20-C849-F331-64F0-213107242B11}"/>
              </a:ext>
            </a:extLst>
          </p:cNvPr>
          <p:cNvSpPr txBox="1"/>
          <p:nvPr/>
        </p:nvSpPr>
        <p:spPr>
          <a:xfrm>
            <a:off x="7613663" y="2060595"/>
            <a:ext cx="1964427" cy="261610"/>
          </a:xfrm>
          <a:prstGeom prst="rect">
            <a:avLst/>
          </a:prstGeom>
          <a:noFill/>
        </p:spPr>
        <p:txBody>
          <a:bodyPr wrap="square">
            <a:spAutoFit/>
          </a:bodyPr>
          <a:lstStyle/>
          <a:p>
            <a:r>
              <a:rPr lang="en-GB" sz="1100" dirty="0"/>
              <a:t>Action – Vehicle Picked Up</a:t>
            </a:r>
          </a:p>
        </p:txBody>
      </p:sp>
      <p:sp>
        <p:nvSpPr>
          <p:cNvPr id="23" name="TextBox 22">
            <a:extLst>
              <a:ext uri="{FF2B5EF4-FFF2-40B4-BE49-F238E27FC236}">
                <a16:creationId xmlns:a16="http://schemas.microsoft.com/office/drawing/2014/main" id="{3FE74F15-06BE-AEEB-62A8-2A378B00BD8F}"/>
              </a:ext>
            </a:extLst>
          </p:cNvPr>
          <p:cNvSpPr txBox="1"/>
          <p:nvPr/>
        </p:nvSpPr>
        <p:spPr>
          <a:xfrm>
            <a:off x="7602517" y="2523689"/>
            <a:ext cx="1964427" cy="261610"/>
          </a:xfrm>
          <a:prstGeom prst="rect">
            <a:avLst/>
          </a:prstGeom>
          <a:noFill/>
        </p:spPr>
        <p:txBody>
          <a:bodyPr wrap="square">
            <a:spAutoFit/>
          </a:bodyPr>
          <a:lstStyle/>
          <a:p>
            <a:r>
              <a:rPr lang="en-GB" sz="1100" dirty="0"/>
              <a:t>Action – Close Pickup Ticket</a:t>
            </a:r>
          </a:p>
        </p:txBody>
      </p:sp>
      <p:sp>
        <p:nvSpPr>
          <p:cNvPr id="33" name="TextBox 32">
            <a:extLst>
              <a:ext uri="{FF2B5EF4-FFF2-40B4-BE49-F238E27FC236}">
                <a16:creationId xmlns:a16="http://schemas.microsoft.com/office/drawing/2014/main" id="{FCFE0F60-A4A7-6051-C3F3-B3101DE0C118}"/>
              </a:ext>
            </a:extLst>
          </p:cNvPr>
          <p:cNvSpPr txBox="1"/>
          <p:nvPr/>
        </p:nvSpPr>
        <p:spPr>
          <a:xfrm>
            <a:off x="-946008" y="3359072"/>
            <a:ext cx="1677236" cy="261610"/>
          </a:xfrm>
          <a:prstGeom prst="rect">
            <a:avLst/>
          </a:prstGeom>
          <a:noFill/>
        </p:spPr>
        <p:txBody>
          <a:bodyPr wrap="square">
            <a:spAutoFit/>
          </a:bodyPr>
          <a:lstStyle/>
          <a:p>
            <a:r>
              <a:rPr lang="en-GB" sz="1100" dirty="0"/>
              <a:t>Action – Start Entry Check</a:t>
            </a:r>
          </a:p>
        </p:txBody>
      </p:sp>
      <p:sp>
        <p:nvSpPr>
          <p:cNvPr id="34" name="TextBox 33">
            <a:extLst>
              <a:ext uri="{FF2B5EF4-FFF2-40B4-BE49-F238E27FC236}">
                <a16:creationId xmlns:a16="http://schemas.microsoft.com/office/drawing/2014/main" id="{0B425230-CCDA-11CC-F0E0-6FF7D9B93191}"/>
              </a:ext>
            </a:extLst>
          </p:cNvPr>
          <p:cNvSpPr txBox="1"/>
          <p:nvPr/>
        </p:nvSpPr>
        <p:spPr>
          <a:xfrm>
            <a:off x="-963083" y="3844226"/>
            <a:ext cx="1853667" cy="261610"/>
          </a:xfrm>
          <a:prstGeom prst="rect">
            <a:avLst/>
          </a:prstGeom>
          <a:noFill/>
        </p:spPr>
        <p:txBody>
          <a:bodyPr wrap="square">
            <a:spAutoFit/>
          </a:bodyPr>
          <a:lstStyle/>
          <a:p>
            <a:r>
              <a:rPr lang="en-GB" sz="1100" dirty="0"/>
              <a:t>Action – Entry Check Done</a:t>
            </a:r>
          </a:p>
        </p:txBody>
      </p:sp>
      <p:sp>
        <p:nvSpPr>
          <p:cNvPr id="35" name="TextBox 34">
            <a:extLst>
              <a:ext uri="{FF2B5EF4-FFF2-40B4-BE49-F238E27FC236}">
                <a16:creationId xmlns:a16="http://schemas.microsoft.com/office/drawing/2014/main" id="{E6611FE3-B5D8-35BA-0890-D4EA9F54BB8A}"/>
              </a:ext>
            </a:extLst>
          </p:cNvPr>
          <p:cNvSpPr txBox="1"/>
          <p:nvPr/>
        </p:nvSpPr>
        <p:spPr>
          <a:xfrm>
            <a:off x="1367612" y="4372755"/>
            <a:ext cx="1853667" cy="261610"/>
          </a:xfrm>
          <a:prstGeom prst="rect">
            <a:avLst/>
          </a:prstGeom>
          <a:noFill/>
        </p:spPr>
        <p:txBody>
          <a:bodyPr wrap="square">
            <a:spAutoFit/>
          </a:bodyPr>
          <a:lstStyle/>
          <a:p>
            <a:r>
              <a:rPr lang="en-GB" sz="1100" dirty="0"/>
              <a:t>Action – Send Quotation</a:t>
            </a:r>
          </a:p>
        </p:txBody>
      </p:sp>
      <p:sp>
        <p:nvSpPr>
          <p:cNvPr id="36" name="TextBox 35">
            <a:extLst>
              <a:ext uri="{FF2B5EF4-FFF2-40B4-BE49-F238E27FC236}">
                <a16:creationId xmlns:a16="http://schemas.microsoft.com/office/drawing/2014/main" id="{079925E6-9DB1-4BAC-A279-139A597D7A8C}"/>
              </a:ext>
            </a:extLst>
          </p:cNvPr>
          <p:cNvSpPr txBox="1"/>
          <p:nvPr/>
        </p:nvSpPr>
        <p:spPr>
          <a:xfrm>
            <a:off x="7424323" y="3820065"/>
            <a:ext cx="1853667" cy="261610"/>
          </a:xfrm>
          <a:prstGeom prst="rect">
            <a:avLst/>
          </a:prstGeom>
          <a:noFill/>
        </p:spPr>
        <p:txBody>
          <a:bodyPr wrap="square">
            <a:spAutoFit/>
          </a:bodyPr>
          <a:lstStyle/>
          <a:p>
            <a:r>
              <a:rPr lang="en-GB" sz="1100" dirty="0"/>
              <a:t>Action – Start Service</a:t>
            </a:r>
          </a:p>
        </p:txBody>
      </p:sp>
      <p:sp>
        <p:nvSpPr>
          <p:cNvPr id="38" name="TextBox 37">
            <a:extLst>
              <a:ext uri="{FF2B5EF4-FFF2-40B4-BE49-F238E27FC236}">
                <a16:creationId xmlns:a16="http://schemas.microsoft.com/office/drawing/2014/main" id="{28A1921D-177B-77B9-0E5C-57B7DD9804FE}"/>
              </a:ext>
            </a:extLst>
          </p:cNvPr>
          <p:cNvSpPr txBox="1"/>
          <p:nvPr/>
        </p:nvSpPr>
        <p:spPr>
          <a:xfrm>
            <a:off x="7418148" y="4332335"/>
            <a:ext cx="1853667" cy="261610"/>
          </a:xfrm>
          <a:prstGeom prst="rect">
            <a:avLst/>
          </a:prstGeom>
          <a:noFill/>
        </p:spPr>
        <p:txBody>
          <a:bodyPr wrap="square">
            <a:spAutoFit/>
          </a:bodyPr>
          <a:lstStyle/>
          <a:p>
            <a:r>
              <a:rPr lang="en-GB" sz="1100" dirty="0"/>
              <a:t>Action – Complete Service</a:t>
            </a:r>
          </a:p>
        </p:txBody>
      </p:sp>
      <p:sp>
        <p:nvSpPr>
          <p:cNvPr id="40" name="TextBox 39">
            <a:extLst>
              <a:ext uri="{FF2B5EF4-FFF2-40B4-BE49-F238E27FC236}">
                <a16:creationId xmlns:a16="http://schemas.microsoft.com/office/drawing/2014/main" id="{6304414D-3A9C-2B16-FE01-5F4827C7142A}"/>
              </a:ext>
            </a:extLst>
          </p:cNvPr>
          <p:cNvSpPr txBox="1"/>
          <p:nvPr/>
        </p:nvSpPr>
        <p:spPr>
          <a:xfrm>
            <a:off x="4574730" y="5017208"/>
            <a:ext cx="1831160" cy="246221"/>
          </a:xfrm>
          <a:prstGeom prst="rect">
            <a:avLst/>
          </a:prstGeom>
          <a:noFill/>
        </p:spPr>
        <p:txBody>
          <a:bodyPr wrap="square">
            <a:spAutoFit/>
          </a:bodyPr>
          <a:lstStyle/>
          <a:p>
            <a:r>
              <a:rPr lang="en-GB" sz="1000" dirty="0"/>
              <a:t>Action – Arrange Entry Check</a:t>
            </a:r>
          </a:p>
        </p:txBody>
      </p:sp>
      <p:sp>
        <p:nvSpPr>
          <p:cNvPr id="41" name="TextBox 40">
            <a:extLst>
              <a:ext uri="{FF2B5EF4-FFF2-40B4-BE49-F238E27FC236}">
                <a16:creationId xmlns:a16="http://schemas.microsoft.com/office/drawing/2014/main" id="{665460BB-6471-AA22-35A7-C424BF61204A}"/>
              </a:ext>
            </a:extLst>
          </p:cNvPr>
          <p:cNvSpPr txBox="1"/>
          <p:nvPr/>
        </p:nvSpPr>
        <p:spPr>
          <a:xfrm>
            <a:off x="-979151" y="4922654"/>
            <a:ext cx="1831160" cy="246221"/>
          </a:xfrm>
          <a:prstGeom prst="rect">
            <a:avLst/>
          </a:prstGeom>
          <a:noFill/>
        </p:spPr>
        <p:txBody>
          <a:bodyPr wrap="square">
            <a:spAutoFit/>
          </a:bodyPr>
          <a:lstStyle/>
          <a:p>
            <a:r>
              <a:rPr lang="en-GB" sz="1000" dirty="0"/>
              <a:t>Action – Start Exit Check</a:t>
            </a:r>
          </a:p>
        </p:txBody>
      </p:sp>
      <p:sp>
        <p:nvSpPr>
          <p:cNvPr id="42" name="TextBox 41">
            <a:extLst>
              <a:ext uri="{FF2B5EF4-FFF2-40B4-BE49-F238E27FC236}">
                <a16:creationId xmlns:a16="http://schemas.microsoft.com/office/drawing/2014/main" id="{49AC89C7-FC00-8105-F50C-10E463B046A6}"/>
              </a:ext>
            </a:extLst>
          </p:cNvPr>
          <p:cNvSpPr txBox="1"/>
          <p:nvPr/>
        </p:nvSpPr>
        <p:spPr>
          <a:xfrm>
            <a:off x="-954576" y="5411928"/>
            <a:ext cx="1831160" cy="246221"/>
          </a:xfrm>
          <a:prstGeom prst="rect">
            <a:avLst/>
          </a:prstGeom>
          <a:noFill/>
        </p:spPr>
        <p:txBody>
          <a:bodyPr wrap="square">
            <a:spAutoFit/>
          </a:bodyPr>
          <a:lstStyle/>
          <a:p>
            <a:r>
              <a:rPr lang="en-GB" sz="1000" dirty="0"/>
              <a:t>Action – Complete Exit Check</a:t>
            </a:r>
          </a:p>
        </p:txBody>
      </p:sp>
      <p:sp>
        <p:nvSpPr>
          <p:cNvPr id="44" name="TextBox 43">
            <a:extLst>
              <a:ext uri="{FF2B5EF4-FFF2-40B4-BE49-F238E27FC236}">
                <a16:creationId xmlns:a16="http://schemas.microsoft.com/office/drawing/2014/main" id="{261B13D3-EEDC-6ED4-9ECA-CB11595DEC06}"/>
              </a:ext>
            </a:extLst>
          </p:cNvPr>
          <p:cNvSpPr txBox="1"/>
          <p:nvPr/>
        </p:nvSpPr>
        <p:spPr>
          <a:xfrm>
            <a:off x="4786403" y="5484799"/>
            <a:ext cx="1355214" cy="246221"/>
          </a:xfrm>
          <a:prstGeom prst="rect">
            <a:avLst/>
          </a:prstGeom>
          <a:noFill/>
        </p:spPr>
        <p:txBody>
          <a:bodyPr wrap="square">
            <a:spAutoFit/>
          </a:bodyPr>
          <a:lstStyle/>
          <a:p>
            <a:r>
              <a:rPr lang="en-GB" sz="1000" dirty="0"/>
              <a:t>Action – Arrange Drop</a:t>
            </a:r>
          </a:p>
        </p:txBody>
      </p:sp>
      <p:sp>
        <p:nvSpPr>
          <p:cNvPr id="45" name="TextBox 44">
            <a:extLst>
              <a:ext uri="{FF2B5EF4-FFF2-40B4-BE49-F238E27FC236}">
                <a16:creationId xmlns:a16="http://schemas.microsoft.com/office/drawing/2014/main" id="{3B2D16D0-C3EB-36EA-F1A6-57070C8B1AC8}"/>
              </a:ext>
            </a:extLst>
          </p:cNvPr>
          <p:cNvSpPr txBox="1"/>
          <p:nvPr/>
        </p:nvSpPr>
        <p:spPr>
          <a:xfrm>
            <a:off x="11012318" y="5017208"/>
            <a:ext cx="1599427" cy="261610"/>
          </a:xfrm>
          <a:prstGeom prst="rect">
            <a:avLst/>
          </a:prstGeom>
          <a:noFill/>
        </p:spPr>
        <p:txBody>
          <a:bodyPr wrap="square">
            <a:spAutoFit/>
          </a:bodyPr>
          <a:lstStyle/>
          <a:p>
            <a:r>
              <a:rPr lang="en-GB" sz="1100" dirty="0"/>
              <a:t>Action – Start for Drop</a:t>
            </a:r>
          </a:p>
        </p:txBody>
      </p:sp>
      <p:sp>
        <p:nvSpPr>
          <p:cNvPr id="47" name="TextBox 46">
            <a:extLst>
              <a:ext uri="{FF2B5EF4-FFF2-40B4-BE49-F238E27FC236}">
                <a16:creationId xmlns:a16="http://schemas.microsoft.com/office/drawing/2014/main" id="{422AD242-7C46-55B5-CB55-9B81469CB67C}"/>
              </a:ext>
            </a:extLst>
          </p:cNvPr>
          <p:cNvSpPr txBox="1"/>
          <p:nvPr/>
        </p:nvSpPr>
        <p:spPr>
          <a:xfrm>
            <a:off x="10953593" y="5550489"/>
            <a:ext cx="1964427" cy="261610"/>
          </a:xfrm>
          <a:prstGeom prst="rect">
            <a:avLst/>
          </a:prstGeom>
          <a:noFill/>
        </p:spPr>
        <p:txBody>
          <a:bodyPr wrap="square">
            <a:spAutoFit/>
          </a:bodyPr>
          <a:lstStyle/>
          <a:p>
            <a:r>
              <a:rPr lang="en-GB" sz="1100" dirty="0"/>
              <a:t>Action – Reached Customer</a:t>
            </a:r>
          </a:p>
        </p:txBody>
      </p:sp>
      <p:sp>
        <p:nvSpPr>
          <p:cNvPr id="48" name="TextBox 47">
            <a:extLst>
              <a:ext uri="{FF2B5EF4-FFF2-40B4-BE49-F238E27FC236}">
                <a16:creationId xmlns:a16="http://schemas.microsoft.com/office/drawing/2014/main" id="{40B425E8-BD49-1A8E-35DF-6E1E3FB02EE3}"/>
              </a:ext>
            </a:extLst>
          </p:cNvPr>
          <p:cNvSpPr txBox="1"/>
          <p:nvPr/>
        </p:nvSpPr>
        <p:spPr>
          <a:xfrm>
            <a:off x="10953593" y="6022702"/>
            <a:ext cx="1964427" cy="261610"/>
          </a:xfrm>
          <a:prstGeom prst="rect">
            <a:avLst/>
          </a:prstGeom>
          <a:noFill/>
        </p:spPr>
        <p:txBody>
          <a:bodyPr wrap="square">
            <a:spAutoFit/>
          </a:bodyPr>
          <a:lstStyle/>
          <a:p>
            <a:r>
              <a:rPr lang="en-GB" sz="1100" dirty="0"/>
              <a:t>Action – Vehicle Dropped</a:t>
            </a:r>
          </a:p>
        </p:txBody>
      </p:sp>
      <p:sp>
        <p:nvSpPr>
          <p:cNvPr id="50" name="TextBox 49">
            <a:extLst>
              <a:ext uri="{FF2B5EF4-FFF2-40B4-BE49-F238E27FC236}">
                <a16:creationId xmlns:a16="http://schemas.microsoft.com/office/drawing/2014/main" id="{91AE54AC-D164-0285-7777-E2C698B4A91A}"/>
              </a:ext>
            </a:extLst>
          </p:cNvPr>
          <p:cNvSpPr txBox="1"/>
          <p:nvPr/>
        </p:nvSpPr>
        <p:spPr>
          <a:xfrm>
            <a:off x="4761453" y="5912509"/>
            <a:ext cx="1964427" cy="261610"/>
          </a:xfrm>
          <a:prstGeom prst="rect">
            <a:avLst/>
          </a:prstGeom>
          <a:noFill/>
        </p:spPr>
        <p:txBody>
          <a:bodyPr wrap="square">
            <a:spAutoFit/>
          </a:bodyPr>
          <a:lstStyle/>
          <a:p>
            <a:r>
              <a:rPr lang="en-GB" sz="1100" dirty="0"/>
              <a:t>Action – Approve Ticket</a:t>
            </a:r>
          </a:p>
        </p:txBody>
      </p:sp>
      <p:sp>
        <p:nvSpPr>
          <p:cNvPr id="51" name="TextBox 50">
            <a:extLst>
              <a:ext uri="{FF2B5EF4-FFF2-40B4-BE49-F238E27FC236}">
                <a16:creationId xmlns:a16="http://schemas.microsoft.com/office/drawing/2014/main" id="{BDBBA901-71A3-2592-0B9E-9482F8E2A53C}"/>
              </a:ext>
            </a:extLst>
          </p:cNvPr>
          <p:cNvSpPr txBox="1"/>
          <p:nvPr/>
        </p:nvSpPr>
        <p:spPr>
          <a:xfrm>
            <a:off x="4667795" y="6542461"/>
            <a:ext cx="1964427" cy="261610"/>
          </a:xfrm>
          <a:prstGeom prst="rect">
            <a:avLst/>
          </a:prstGeom>
          <a:noFill/>
        </p:spPr>
        <p:txBody>
          <a:bodyPr wrap="square">
            <a:spAutoFit/>
          </a:bodyPr>
          <a:lstStyle/>
          <a:p>
            <a:r>
              <a:rPr lang="en-GB" sz="1100" dirty="0"/>
              <a:t>Action – Reject Ticket</a:t>
            </a:r>
          </a:p>
        </p:txBody>
      </p:sp>
    </p:spTree>
    <p:extLst>
      <p:ext uri="{BB962C8B-B14F-4D97-AF65-F5344CB8AC3E}">
        <p14:creationId xmlns:p14="http://schemas.microsoft.com/office/powerpoint/2010/main" val="39718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C3F9-1AF3-4A3F-9482-AA684B0FED58}"/>
              </a:ext>
            </a:extLst>
          </p:cNvPr>
          <p:cNvSpPr>
            <a:spLocks noGrp="1"/>
          </p:cNvSpPr>
          <p:nvPr>
            <p:ph type="title"/>
          </p:nvPr>
        </p:nvSpPr>
        <p:spPr>
          <a:xfrm>
            <a:off x="795997" y="2766218"/>
            <a:ext cx="10515600" cy="1325563"/>
          </a:xfrm>
        </p:spPr>
        <p:txBody>
          <a:bodyPr/>
          <a:lstStyle/>
          <a:p>
            <a:r>
              <a:rPr lang="en-GB" dirty="0"/>
              <a:t>miBud</a:t>
            </a:r>
            <a:endParaRPr lang="en-IN" dirty="0"/>
          </a:p>
        </p:txBody>
      </p:sp>
    </p:spTree>
    <p:extLst>
      <p:ext uri="{BB962C8B-B14F-4D97-AF65-F5344CB8AC3E}">
        <p14:creationId xmlns:p14="http://schemas.microsoft.com/office/powerpoint/2010/main" val="199682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login page&#10;&#10;Description automatically generated with medium confidence">
            <a:extLst>
              <a:ext uri="{FF2B5EF4-FFF2-40B4-BE49-F238E27FC236}">
                <a16:creationId xmlns:a16="http://schemas.microsoft.com/office/drawing/2014/main" id="{ACF031DE-3780-9121-56C1-C3F07C0D3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941" y="1913206"/>
            <a:ext cx="1776749" cy="3948332"/>
          </a:xfrm>
          <a:prstGeom prst="rect">
            <a:avLst/>
          </a:prstGeom>
        </p:spPr>
      </p:pic>
      <p:pic>
        <p:nvPicPr>
          <p:cNvPr id="16" name="Picture 15" descr="A screenshot of a login form&#10;&#10;Description automatically generated with medium confidence">
            <a:extLst>
              <a:ext uri="{FF2B5EF4-FFF2-40B4-BE49-F238E27FC236}">
                <a16:creationId xmlns:a16="http://schemas.microsoft.com/office/drawing/2014/main" id="{90225D97-883F-C7BD-15E6-30438E539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083" y="1913206"/>
            <a:ext cx="1776749" cy="3948332"/>
          </a:xfrm>
          <a:prstGeom prst="rect">
            <a:avLst/>
          </a:prstGeom>
        </p:spPr>
      </p:pic>
      <p:cxnSp>
        <p:nvCxnSpPr>
          <p:cNvPr id="19" name="Straight Arrow Connector 18">
            <a:extLst>
              <a:ext uri="{FF2B5EF4-FFF2-40B4-BE49-F238E27FC236}">
                <a16:creationId xmlns:a16="http://schemas.microsoft.com/office/drawing/2014/main" id="{A5847FD9-380A-5E60-2466-E891657D1834}"/>
              </a:ext>
            </a:extLst>
          </p:cNvPr>
          <p:cNvCxnSpPr>
            <a:endCxn id="16" idx="1"/>
          </p:cNvCxnSpPr>
          <p:nvPr/>
        </p:nvCxnSpPr>
        <p:spPr>
          <a:xfrm flipV="1">
            <a:off x="2067951" y="3887372"/>
            <a:ext cx="642132" cy="595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Picture 40" descr="A red rectangular object with white text&#10;&#10;Description automatically generated with low confidence">
            <a:extLst>
              <a:ext uri="{FF2B5EF4-FFF2-40B4-BE49-F238E27FC236}">
                <a16:creationId xmlns:a16="http://schemas.microsoft.com/office/drawing/2014/main" id="{37BD5050-4372-D40F-31B8-4CA43A1B80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2951" y="1916461"/>
            <a:ext cx="1776750" cy="3948333"/>
          </a:xfrm>
          <a:prstGeom prst="rect">
            <a:avLst/>
          </a:prstGeom>
        </p:spPr>
      </p:pic>
      <p:cxnSp>
        <p:nvCxnSpPr>
          <p:cNvPr id="43" name="Straight Arrow Connector 42">
            <a:extLst>
              <a:ext uri="{FF2B5EF4-FFF2-40B4-BE49-F238E27FC236}">
                <a16:creationId xmlns:a16="http://schemas.microsoft.com/office/drawing/2014/main" id="{6265FE7E-6935-6B84-093A-E11A47F6424E}"/>
              </a:ext>
            </a:extLst>
          </p:cNvPr>
          <p:cNvCxnSpPr>
            <a:endCxn id="16" idx="3"/>
          </p:cNvCxnSpPr>
          <p:nvPr/>
        </p:nvCxnSpPr>
        <p:spPr>
          <a:xfrm flipV="1">
            <a:off x="1927274" y="3887372"/>
            <a:ext cx="2559558" cy="73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Picture 44" descr="A screenshot of a phone&#10;&#10;Description automatically generated with low confidence">
            <a:extLst>
              <a:ext uri="{FF2B5EF4-FFF2-40B4-BE49-F238E27FC236}">
                <a16:creationId xmlns:a16="http://schemas.microsoft.com/office/drawing/2014/main" id="{B22010FA-55AF-2AD1-C044-21E7DA603D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5820" y="1913205"/>
            <a:ext cx="1776749" cy="3948332"/>
          </a:xfrm>
          <a:prstGeom prst="rect">
            <a:avLst/>
          </a:prstGeom>
        </p:spPr>
      </p:pic>
      <p:pic>
        <p:nvPicPr>
          <p:cNvPr id="47" name="Picture 46" descr="A screenshot of a phone&#10;&#10;Description automatically generated with medium confidence">
            <a:extLst>
              <a:ext uri="{FF2B5EF4-FFF2-40B4-BE49-F238E27FC236}">
                <a16:creationId xmlns:a16="http://schemas.microsoft.com/office/drawing/2014/main" id="{4C402905-392E-749F-5A79-0DC489844E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8688" y="1913205"/>
            <a:ext cx="1776749" cy="3948331"/>
          </a:xfrm>
          <a:prstGeom prst="rect">
            <a:avLst/>
          </a:prstGeom>
        </p:spPr>
      </p:pic>
      <p:cxnSp>
        <p:nvCxnSpPr>
          <p:cNvPr id="49" name="Straight Arrow Connector 48">
            <a:extLst>
              <a:ext uri="{FF2B5EF4-FFF2-40B4-BE49-F238E27FC236}">
                <a16:creationId xmlns:a16="http://schemas.microsoft.com/office/drawing/2014/main" id="{65A0C069-4E92-016E-F4E6-3821C29C2266}"/>
              </a:ext>
            </a:extLst>
          </p:cNvPr>
          <p:cNvCxnSpPr>
            <a:endCxn id="47" idx="1"/>
          </p:cNvCxnSpPr>
          <p:nvPr/>
        </p:nvCxnSpPr>
        <p:spPr>
          <a:xfrm flipV="1">
            <a:off x="8046720" y="3887371"/>
            <a:ext cx="191968" cy="1495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50" descr="A screenshot of a phone&#10;&#10;Description automatically generated with medium confidence">
            <a:extLst>
              <a:ext uri="{FF2B5EF4-FFF2-40B4-BE49-F238E27FC236}">
                <a16:creationId xmlns:a16="http://schemas.microsoft.com/office/drawing/2014/main" id="{CD9B3489-593B-51A6-F9B8-CBD8478B97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81556" y="1913205"/>
            <a:ext cx="1822307" cy="3948331"/>
          </a:xfrm>
          <a:prstGeom prst="rect">
            <a:avLst/>
          </a:prstGeom>
        </p:spPr>
      </p:pic>
      <p:sp>
        <p:nvSpPr>
          <p:cNvPr id="52" name="TextBox 51">
            <a:extLst>
              <a:ext uri="{FF2B5EF4-FFF2-40B4-BE49-F238E27FC236}">
                <a16:creationId xmlns:a16="http://schemas.microsoft.com/office/drawing/2014/main" id="{D40ACA41-6D76-DA3E-EBF3-F238B34452E9}"/>
              </a:ext>
            </a:extLst>
          </p:cNvPr>
          <p:cNvSpPr txBox="1"/>
          <p:nvPr/>
        </p:nvSpPr>
        <p:spPr>
          <a:xfrm>
            <a:off x="2780715" y="615388"/>
            <a:ext cx="1706118" cy="784830"/>
          </a:xfrm>
          <a:prstGeom prst="rect">
            <a:avLst/>
          </a:prstGeom>
          <a:noFill/>
        </p:spPr>
        <p:txBody>
          <a:bodyPr wrap="square" rtlCol="0">
            <a:spAutoFit/>
          </a:bodyPr>
          <a:lstStyle/>
          <a:p>
            <a:r>
              <a:rPr lang="en-GB" sz="900" dirty="0"/>
              <a:t>Use only mobile number. No email required. Until </a:t>
            </a:r>
            <a:r>
              <a:rPr lang="en-GB" sz="900" dirty="0" err="1"/>
              <a:t>otp</a:t>
            </a:r>
            <a:r>
              <a:rPr lang="en-GB" sz="900" dirty="0"/>
              <a:t> authentication happens, don’t approve the user. Until user is approved, he cannot login </a:t>
            </a:r>
            <a:endParaRPr lang="en-IN" sz="900" dirty="0"/>
          </a:p>
        </p:txBody>
      </p:sp>
      <p:sp>
        <p:nvSpPr>
          <p:cNvPr id="54" name="TextBox 53">
            <a:extLst>
              <a:ext uri="{FF2B5EF4-FFF2-40B4-BE49-F238E27FC236}">
                <a16:creationId xmlns:a16="http://schemas.microsoft.com/office/drawing/2014/main" id="{9F6EC5B2-A0B0-F35C-5215-67114E4AE7D2}"/>
              </a:ext>
            </a:extLst>
          </p:cNvPr>
          <p:cNvSpPr txBox="1"/>
          <p:nvPr/>
        </p:nvSpPr>
        <p:spPr>
          <a:xfrm>
            <a:off x="756653" y="675250"/>
            <a:ext cx="1706118" cy="784830"/>
          </a:xfrm>
          <a:prstGeom prst="rect">
            <a:avLst/>
          </a:prstGeom>
          <a:noFill/>
        </p:spPr>
        <p:txBody>
          <a:bodyPr wrap="square" rtlCol="0">
            <a:spAutoFit/>
          </a:bodyPr>
          <a:lstStyle/>
          <a:p>
            <a:r>
              <a:rPr lang="en-GB" sz="900" dirty="0"/>
              <a:t>Provide login by </a:t>
            </a:r>
            <a:r>
              <a:rPr lang="en-GB" sz="900" dirty="0" err="1"/>
              <a:t>otp</a:t>
            </a:r>
            <a:r>
              <a:rPr lang="en-GB" sz="900" dirty="0"/>
              <a:t> also as an option. Instead of forgot password, put OTP Login. This way, he can login and later change his password inside</a:t>
            </a:r>
            <a:endParaRPr lang="en-IN" sz="900" dirty="0"/>
          </a:p>
        </p:txBody>
      </p:sp>
      <p:sp>
        <p:nvSpPr>
          <p:cNvPr id="55" name="TextBox 54">
            <a:extLst>
              <a:ext uri="{FF2B5EF4-FFF2-40B4-BE49-F238E27FC236}">
                <a16:creationId xmlns:a16="http://schemas.microsoft.com/office/drawing/2014/main" id="{5DEE16FD-11EC-FB21-9339-5EB19C1540FF}"/>
              </a:ext>
            </a:extLst>
          </p:cNvPr>
          <p:cNvSpPr txBox="1"/>
          <p:nvPr/>
        </p:nvSpPr>
        <p:spPr>
          <a:xfrm>
            <a:off x="4552951" y="675250"/>
            <a:ext cx="1706118" cy="507831"/>
          </a:xfrm>
          <a:prstGeom prst="rect">
            <a:avLst/>
          </a:prstGeom>
          <a:noFill/>
        </p:spPr>
        <p:txBody>
          <a:bodyPr wrap="square" rtlCol="0">
            <a:spAutoFit/>
          </a:bodyPr>
          <a:lstStyle/>
          <a:p>
            <a:r>
              <a:rPr lang="en-GB" sz="900" dirty="0"/>
              <a:t>This screen will not be there as we will not have forgot password option</a:t>
            </a:r>
            <a:endParaRPr lang="en-IN" sz="900" dirty="0"/>
          </a:p>
        </p:txBody>
      </p:sp>
      <p:sp>
        <p:nvSpPr>
          <p:cNvPr id="56" name="TextBox 55">
            <a:extLst>
              <a:ext uri="{FF2B5EF4-FFF2-40B4-BE49-F238E27FC236}">
                <a16:creationId xmlns:a16="http://schemas.microsoft.com/office/drawing/2014/main" id="{DC7576E8-7A0A-7564-21D6-54F0A8602B97}"/>
              </a:ext>
            </a:extLst>
          </p:cNvPr>
          <p:cNvSpPr txBox="1"/>
          <p:nvPr/>
        </p:nvSpPr>
        <p:spPr>
          <a:xfrm>
            <a:off x="6395820" y="675250"/>
            <a:ext cx="1706118" cy="646331"/>
          </a:xfrm>
          <a:prstGeom prst="rect">
            <a:avLst/>
          </a:prstGeom>
          <a:noFill/>
        </p:spPr>
        <p:txBody>
          <a:bodyPr wrap="square" rtlCol="0">
            <a:spAutoFit/>
          </a:bodyPr>
          <a:lstStyle/>
          <a:p>
            <a:r>
              <a:rPr lang="en-GB" sz="900" dirty="0"/>
              <a:t>Remove the circle on top right.</a:t>
            </a:r>
          </a:p>
          <a:p>
            <a:r>
              <a:rPr lang="en-GB" sz="900" dirty="0"/>
              <a:t>Remove the &gt; symbol, once vehicle is crated, it cannot be edited / changed</a:t>
            </a:r>
            <a:endParaRPr lang="en-IN" sz="900" dirty="0"/>
          </a:p>
        </p:txBody>
      </p:sp>
      <p:cxnSp>
        <p:nvCxnSpPr>
          <p:cNvPr id="58" name="Straight Arrow Connector 57">
            <a:extLst>
              <a:ext uri="{FF2B5EF4-FFF2-40B4-BE49-F238E27FC236}">
                <a16:creationId xmlns:a16="http://schemas.microsoft.com/office/drawing/2014/main" id="{E121D2AA-7076-0623-369E-54ED31468AC4}"/>
              </a:ext>
            </a:extLst>
          </p:cNvPr>
          <p:cNvCxnSpPr/>
          <p:nvPr/>
        </p:nvCxnSpPr>
        <p:spPr>
          <a:xfrm>
            <a:off x="8101938" y="2438400"/>
            <a:ext cx="446750" cy="15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2E9DC56-BA86-CA50-2093-8A7C798B6E66}"/>
              </a:ext>
            </a:extLst>
          </p:cNvPr>
          <p:cNvSpPr txBox="1"/>
          <p:nvPr/>
        </p:nvSpPr>
        <p:spPr>
          <a:xfrm>
            <a:off x="8238688" y="684637"/>
            <a:ext cx="1706118" cy="507831"/>
          </a:xfrm>
          <a:prstGeom prst="rect">
            <a:avLst/>
          </a:prstGeom>
          <a:noFill/>
        </p:spPr>
        <p:txBody>
          <a:bodyPr wrap="square" rtlCol="0">
            <a:spAutoFit/>
          </a:bodyPr>
          <a:lstStyle/>
          <a:p>
            <a:r>
              <a:rPr lang="en-GB" sz="900" dirty="0"/>
              <a:t>when new vehicle is created, have blank page and say Add vehicle. </a:t>
            </a:r>
            <a:endParaRPr lang="en-IN" sz="900" dirty="0"/>
          </a:p>
        </p:txBody>
      </p:sp>
      <p:sp>
        <p:nvSpPr>
          <p:cNvPr id="60" name="TextBox 59">
            <a:extLst>
              <a:ext uri="{FF2B5EF4-FFF2-40B4-BE49-F238E27FC236}">
                <a16:creationId xmlns:a16="http://schemas.microsoft.com/office/drawing/2014/main" id="{06516BC2-4762-5C25-263D-1F95BBE8ADD0}"/>
              </a:ext>
            </a:extLst>
          </p:cNvPr>
          <p:cNvSpPr txBox="1"/>
          <p:nvPr/>
        </p:nvSpPr>
        <p:spPr>
          <a:xfrm>
            <a:off x="10081556" y="675249"/>
            <a:ext cx="1706118" cy="507831"/>
          </a:xfrm>
          <a:prstGeom prst="rect">
            <a:avLst/>
          </a:prstGeom>
          <a:noFill/>
        </p:spPr>
        <p:txBody>
          <a:bodyPr wrap="square" rtlCol="0">
            <a:spAutoFit/>
          </a:bodyPr>
          <a:lstStyle/>
          <a:p>
            <a:r>
              <a:rPr lang="en-GB" sz="900" dirty="0"/>
              <a:t>We shud have brands shown only once. Same with model, </a:t>
            </a:r>
            <a:r>
              <a:rPr lang="en-GB" sz="900" dirty="0" err="1"/>
              <a:t>submodel</a:t>
            </a:r>
            <a:r>
              <a:rPr lang="en-GB" sz="900" dirty="0"/>
              <a:t>, </a:t>
            </a:r>
            <a:r>
              <a:rPr lang="en-GB" sz="900" dirty="0" err="1"/>
              <a:t>modelyear</a:t>
            </a:r>
            <a:endParaRPr lang="en-IN" sz="900" dirty="0"/>
          </a:p>
        </p:txBody>
      </p:sp>
    </p:spTree>
    <p:extLst>
      <p:ext uri="{BB962C8B-B14F-4D97-AF65-F5344CB8AC3E}">
        <p14:creationId xmlns:p14="http://schemas.microsoft.com/office/powerpoint/2010/main" val="58261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ar service&#10;&#10;Description automatically generated with medium confidence">
            <a:extLst>
              <a:ext uri="{FF2B5EF4-FFF2-40B4-BE49-F238E27FC236}">
                <a16:creationId xmlns:a16="http://schemas.microsoft.com/office/drawing/2014/main" id="{D6E5D92D-D2F8-428F-86A7-C2A833980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33" y="1739705"/>
            <a:ext cx="1745097" cy="3877994"/>
          </a:xfrm>
          <a:prstGeom prst="rect">
            <a:avLst/>
          </a:prstGeom>
        </p:spPr>
      </p:pic>
      <p:pic>
        <p:nvPicPr>
          <p:cNvPr id="7" name="Picture 6" descr="A screenshot of a phone&#10;&#10;Description automatically generated with medium confidence">
            <a:extLst>
              <a:ext uri="{FF2B5EF4-FFF2-40B4-BE49-F238E27FC236}">
                <a16:creationId xmlns:a16="http://schemas.microsoft.com/office/drawing/2014/main" id="{0677FC4E-C23D-1A6D-2431-F1C266494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7658" y="1737491"/>
            <a:ext cx="1745097" cy="3877994"/>
          </a:xfrm>
          <a:prstGeom prst="rect">
            <a:avLst/>
          </a:prstGeom>
        </p:spPr>
      </p:pic>
      <p:pic>
        <p:nvPicPr>
          <p:cNvPr id="9" name="Picture 8" descr="A screenshot of a phone&#10;&#10;Description automatically generated with medium confidence">
            <a:extLst>
              <a:ext uri="{FF2B5EF4-FFF2-40B4-BE49-F238E27FC236}">
                <a16:creationId xmlns:a16="http://schemas.microsoft.com/office/drawing/2014/main" id="{7E83B3AA-A5B1-4D18-B8F5-AAFEF0ACAC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9283" y="1775004"/>
            <a:ext cx="1745098" cy="3877995"/>
          </a:xfrm>
          <a:prstGeom prst="rect">
            <a:avLst/>
          </a:prstGeom>
        </p:spPr>
      </p:pic>
      <p:pic>
        <p:nvPicPr>
          <p:cNvPr id="11" name="Picture 10" descr="A screenshot of a phone&#10;&#10;Description automatically generated with medium confidence">
            <a:extLst>
              <a:ext uri="{FF2B5EF4-FFF2-40B4-BE49-F238E27FC236}">
                <a16:creationId xmlns:a16="http://schemas.microsoft.com/office/drawing/2014/main" id="{24F1FFC4-89DE-125F-F9FC-D15A8EF9F6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0908" y="1775004"/>
            <a:ext cx="1745098" cy="3877995"/>
          </a:xfrm>
          <a:prstGeom prst="rect">
            <a:avLst/>
          </a:prstGeom>
        </p:spPr>
      </p:pic>
      <p:pic>
        <p:nvPicPr>
          <p:cNvPr id="13" name="Picture 12" descr="A screenshot of a map&#10;&#10;Description automatically generated with medium confidence">
            <a:extLst>
              <a:ext uri="{FF2B5EF4-FFF2-40B4-BE49-F238E27FC236}">
                <a16:creationId xmlns:a16="http://schemas.microsoft.com/office/drawing/2014/main" id="{52070AB4-E711-46A9-4292-50989C29A1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19707" y="1775003"/>
            <a:ext cx="1745098" cy="3877996"/>
          </a:xfrm>
          <a:prstGeom prst="rect">
            <a:avLst/>
          </a:prstGeom>
        </p:spPr>
      </p:pic>
      <p:pic>
        <p:nvPicPr>
          <p:cNvPr id="15" name="Picture 14" descr="A screenshot of a phone&#10;&#10;Description automatically generated with medium confidence">
            <a:extLst>
              <a:ext uri="{FF2B5EF4-FFF2-40B4-BE49-F238E27FC236}">
                <a16:creationId xmlns:a16="http://schemas.microsoft.com/office/drawing/2014/main" id="{ECFD1339-9B7F-6790-6459-3BE1D9C8D1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48506" y="1775003"/>
            <a:ext cx="1754185" cy="3898189"/>
          </a:xfrm>
          <a:prstGeom prst="rect">
            <a:avLst/>
          </a:prstGeom>
        </p:spPr>
      </p:pic>
      <p:cxnSp>
        <p:nvCxnSpPr>
          <p:cNvPr id="17" name="Straight Arrow Connector 16">
            <a:extLst>
              <a:ext uri="{FF2B5EF4-FFF2-40B4-BE49-F238E27FC236}">
                <a16:creationId xmlns:a16="http://schemas.microsoft.com/office/drawing/2014/main" id="{B25FE9B8-5F2A-A1E0-0743-743B9C91DABB}"/>
              </a:ext>
            </a:extLst>
          </p:cNvPr>
          <p:cNvCxnSpPr>
            <a:endCxn id="7" idx="1"/>
          </p:cNvCxnSpPr>
          <p:nvPr/>
        </p:nvCxnSpPr>
        <p:spPr>
          <a:xfrm flipV="1">
            <a:off x="1664677" y="3676488"/>
            <a:ext cx="402981" cy="145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61FDF7B-4374-A719-6ED1-5A0E86630BC5}"/>
              </a:ext>
            </a:extLst>
          </p:cNvPr>
          <p:cNvCxnSpPr>
            <a:endCxn id="9" idx="1"/>
          </p:cNvCxnSpPr>
          <p:nvPr/>
        </p:nvCxnSpPr>
        <p:spPr>
          <a:xfrm flipV="1">
            <a:off x="3723249" y="3714002"/>
            <a:ext cx="206034" cy="1416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5C70BE-C40F-63EF-11CB-6B1400C30EDD}"/>
              </a:ext>
            </a:extLst>
          </p:cNvPr>
          <p:cNvCxnSpPr/>
          <p:nvPr/>
        </p:nvCxnSpPr>
        <p:spPr>
          <a:xfrm>
            <a:off x="5523914" y="2067951"/>
            <a:ext cx="370449" cy="370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43455DC-0EE4-C4F9-DC94-DAF85ADBB0A3}"/>
              </a:ext>
            </a:extLst>
          </p:cNvPr>
          <p:cNvCxnSpPr/>
          <p:nvPr/>
        </p:nvCxnSpPr>
        <p:spPr>
          <a:xfrm>
            <a:off x="5627077" y="1983545"/>
            <a:ext cx="2246141" cy="853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EEFC686-0F43-CC0C-B3D9-F6AAECFADF44}"/>
              </a:ext>
            </a:extLst>
          </p:cNvPr>
          <p:cNvCxnSpPr/>
          <p:nvPr/>
        </p:nvCxnSpPr>
        <p:spPr>
          <a:xfrm>
            <a:off x="5592114" y="1913206"/>
            <a:ext cx="4269338" cy="52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72563-D055-37F2-83E3-B29F0EC95565}"/>
              </a:ext>
            </a:extLst>
          </p:cNvPr>
          <p:cNvSpPr txBox="1"/>
          <p:nvPr/>
        </p:nvSpPr>
        <p:spPr>
          <a:xfrm>
            <a:off x="245012" y="455471"/>
            <a:ext cx="1706118" cy="1061829"/>
          </a:xfrm>
          <a:prstGeom prst="rect">
            <a:avLst/>
          </a:prstGeom>
          <a:noFill/>
        </p:spPr>
        <p:txBody>
          <a:bodyPr wrap="square" rtlCol="0">
            <a:spAutoFit/>
          </a:bodyPr>
          <a:lstStyle/>
          <a:p>
            <a:r>
              <a:rPr lang="en-GB" sz="900" dirty="0"/>
              <a:t>Remove Trips. Settings and logout from here. First line would have Wikitek Mechanik, Mobitek Mechanik, RSAngel Mechanik</a:t>
            </a:r>
          </a:p>
          <a:p>
            <a:r>
              <a:rPr lang="en-GB" sz="900" dirty="0"/>
              <a:t>Second line would have Self Diagnose</a:t>
            </a:r>
            <a:endParaRPr lang="en-IN" sz="900" dirty="0"/>
          </a:p>
        </p:txBody>
      </p:sp>
      <p:sp>
        <p:nvSpPr>
          <p:cNvPr id="28" name="TextBox 27">
            <a:extLst>
              <a:ext uri="{FF2B5EF4-FFF2-40B4-BE49-F238E27FC236}">
                <a16:creationId xmlns:a16="http://schemas.microsoft.com/office/drawing/2014/main" id="{BAD0AFF0-89B2-4BA6-5132-1A1A29D59CAF}"/>
              </a:ext>
            </a:extLst>
          </p:cNvPr>
          <p:cNvSpPr txBox="1"/>
          <p:nvPr/>
        </p:nvSpPr>
        <p:spPr>
          <a:xfrm>
            <a:off x="2106637" y="455471"/>
            <a:ext cx="1706118" cy="507831"/>
          </a:xfrm>
          <a:prstGeom prst="rect">
            <a:avLst/>
          </a:prstGeom>
          <a:noFill/>
        </p:spPr>
        <p:txBody>
          <a:bodyPr wrap="square" rtlCol="0">
            <a:spAutoFit/>
          </a:bodyPr>
          <a:lstStyle/>
          <a:p>
            <a:r>
              <a:rPr lang="en-GB" sz="900" dirty="0"/>
              <a:t>Based on which one is selected, show only those service ticket (by user type)</a:t>
            </a:r>
            <a:endParaRPr lang="en-IN" sz="900" dirty="0"/>
          </a:p>
        </p:txBody>
      </p:sp>
      <p:sp>
        <p:nvSpPr>
          <p:cNvPr id="29" name="TextBox 28">
            <a:extLst>
              <a:ext uri="{FF2B5EF4-FFF2-40B4-BE49-F238E27FC236}">
                <a16:creationId xmlns:a16="http://schemas.microsoft.com/office/drawing/2014/main" id="{9871A7F1-FFFC-7B78-F1BE-6E321AD0C8E8}"/>
              </a:ext>
            </a:extLst>
          </p:cNvPr>
          <p:cNvSpPr txBox="1"/>
          <p:nvPr/>
        </p:nvSpPr>
        <p:spPr>
          <a:xfrm>
            <a:off x="3929283" y="455471"/>
            <a:ext cx="1706118" cy="1338828"/>
          </a:xfrm>
          <a:prstGeom prst="rect">
            <a:avLst/>
          </a:prstGeom>
          <a:noFill/>
        </p:spPr>
        <p:txBody>
          <a:bodyPr wrap="square" rtlCol="0">
            <a:spAutoFit/>
          </a:bodyPr>
          <a:lstStyle/>
          <a:p>
            <a:r>
              <a:rPr lang="en-GB" sz="900" dirty="0"/>
              <a:t>Based on which user type is selected, show appropriate pic on top right. Remove the link from that. Show only those user types on map. Below remove the 3 icons. And have book nearest, and book selected only. Once this is clicked, display next service detail page</a:t>
            </a:r>
            <a:endParaRPr lang="en-IN" sz="900" dirty="0"/>
          </a:p>
        </p:txBody>
      </p:sp>
      <p:sp>
        <p:nvSpPr>
          <p:cNvPr id="30" name="TextBox 29">
            <a:extLst>
              <a:ext uri="{FF2B5EF4-FFF2-40B4-BE49-F238E27FC236}">
                <a16:creationId xmlns:a16="http://schemas.microsoft.com/office/drawing/2014/main" id="{991A9F47-C5D1-436A-9FC5-6C3327BD3B41}"/>
              </a:ext>
            </a:extLst>
          </p:cNvPr>
          <p:cNvSpPr txBox="1"/>
          <p:nvPr/>
        </p:nvSpPr>
        <p:spPr>
          <a:xfrm>
            <a:off x="5810398" y="556347"/>
            <a:ext cx="5392293" cy="923330"/>
          </a:xfrm>
          <a:prstGeom prst="rect">
            <a:avLst/>
          </a:prstGeom>
          <a:noFill/>
        </p:spPr>
        <p:txBody>
          <a:bodyPr wrap="square" rtlCol="0">
            <a:spAutoFit/>
          </a:bodyPr>
          <a:lstStyle/>
          <a:p>
            <a:r>
              <a:rPr lang="en-GB" sz="900" dirty="0"/>
              <a:t>Based on which user type is selected, show appropriate pic on top right. Remove the link from that. Show only those user types on map. Below remove the 3 icons. And have book nearest, and book selected only. If picture not attached, show workshop icon here. Map should show route from current to workshop. If pickup / drop enabled, add date and time. Select one service type and one or more symptoms</a:t>
            </a:r>
          </a:p>
          <a:p>
            <a:endParaRPr lang="en-GB" sz="900" dirty="0"/>
          </a:p>
          <a:p>
            <a:r>
              <a:rPr lang="en-GB" sz="900" dirty="0"/>
              <a:t>In case on mobitek / </a:t>
            </a:r>
            <a:r>
              <a:rPr lang="en-GB" sz="900" dirty="0" err="1"/>
              <a:t>rsangel</a:t>
            </a:r>
            <a:r>
              <a:rPr lang="en-GB" sz="900" dirty="0"/>
              <a:t>, only service date and time would be shown.</a:t>
            </a:r>
            <a:endParaRPr lang="en-IN" sz="900" dirty="0"/>
          </a:p>
        </p:txBody>
      </p:sp>
      <p:sp>
        <p:nvSpPr>
          <p:cNvPr id="31" name="TextBox 30">
            <a:extLst>
              <a:ext uri="{FF2B5EF4-FFF2-40B4-BE49-F238E27FC236}">
                <a16:creationId xmlns:a16="http://schemas.microsoft.com/office/drawing/2014/main" id="{0EC8E7F1-F7D0-4645-EE24-4C8874317F71}"/>
              </a:ext>
            </a:extLst>
          </p:cNvPr>
          <p:cNvSpPr txBox="1"/>
          <p:nvPr/>
        </p:nvSpPr>
        <p:spPr>
          <a:xfrm>
            <a:off x="6241387" y="2172999"/>
            <a:ext cx="1103187" cy="577081"/>
          </a:xfrm>
          <a:prstGeom prst="rect">
            <a:avLst/>
          </a:prstGeom>
          <a:noFill/>
        </p:spPr>
        <p:txBody>
          <a:bodyPr wrap="none" rtlCol="0">
            <a:spAutoFit/>
          </a:bodyPr>
          <a:lstStyle/>
          <a:p>
            <a:r>
              <a:rPr lang="en-GB" sz="1050" dirty="0"/>
              <a:t>Workshop ID</a:t>
            </a:r>
          </a:p>
          <a:p>
            <a:r>
              <a:rPr lang="en-GB" sz="1050" dirty="0"/>
              <a:t>Workshop Name</a:t>
            </a:r>
          </a:p>
          <a:p>
            <a:r>
              <a:rPr lang="en-GB" sz="1050" dirty="0"/>
              <a:t>Address:</a:t>
            </a:r>
          </a:p>
        </p:txBody>
      </p:sp>
      <p:sp>
        <p:nvSpPr>
          <p:cNvPr id="32" name="TextBox 31">
            <a:extLst>
              <a:ext uri="{FF2B5EF4-FFF2-40B4-BE49-F238E27FC236}">
                <a16:creationId xmlns:a16="http://schemas.microsoft.com/office/drawing/2014/main" id="{943BAACB-E986-682D-CD63-CB26AA268165}"/>
              </a:ext>
            </a:extLst>
          </p:cNvPr>
          <p:cNvSpPr txBox="1"/>
          <p:nvPr/>
        </p:nvSpPr>
        <p:spPr>
          <a:xfrm flipH="1">
            <a:off x="3431344" y="5945945"/>
            <a:ext cx="3189850" cy="369332"/>
          </a:xfrm>
          <a:prstGeom prst="rect">
            <a:avLst/>
          </a:prstGeom>
          <a:noFill/>
        </p:spPr>
        <p:txBody>
          <a:bodyPr wrap="square" rtlCol="0">
            <a:spAutoFit/>
          </a:bodyPr>
          <a:lstStyle/>
          <a:p>
            <a:r>
              <a:rPr lang="en-GB" dirty="0"/>
              <a:t>This will book the service ticket</a:t>
            </a:r>
            <a:endParaRPr lang="en-IN" dirty="0"/>
          </a:p>
        </p:txBody>
      </p:sp>
    </p:spTree>
    <p:extLst>
      <p:ext uri="{BB962C8B-B14F-4D97-AF65-F5344CB8AC3E}">
        <p14:creationId xmlns:p14="http://schemas.microsoft.com/office/powerpoint/2010/main" val="279914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map&#10;&#10;Description automatically generated with medium confidence">
            <a:extLst>
              <a:ext uri="{FF2B5EF4-FFF2-40B4-BE49-F238E27FC236}">
                <a16:creationId xmlns:a16="http://schemas.microsoft.com/office/drawing/2014/main" id="{07A526A7-B8DA-7408-F24A-291F28375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678" y="1981415"/>
            <a:ext cx="1745098" cy="3877996"/>
          </a:xfrm>
          <a:prstGeom prst="rect">
            <a:avLst/>
          </a:prstGeom>
        </p:spPr>
      </p:pic>
      <p:sp>
        <p:nvSpPr>
          <p:cNvPr id="5" name="TextBox 4">
            <a:extLst>
              <a:ext uri="{FF2B5EF4-FFF2-40B4-BE49-F238E27FC236}">
                <a16:creationId xmlns:a16="http://schemas.microsoft.com/office/drawing/2014/main" id="{7104E179-653D-6759-2E3F-3166B11DA43A}"/>
              </a:ext>
            </a:extLst>
          </p:cNvPr>
          <p:cNvSpPr txBox="1"/>
          <p:nvPr/>
        </p:nvSpPr>
        <p:spPr>
          <a:xfrm>
            <a:off x="328245" y="0"/>
            <a:ext cx="1931963" cy="1892826"/>
          </a:xfrm>
          <a:prstGeom prst="rect">
            <a:avLst/>
          </a:prstGeom>
          <a:noFill/>
        </p:spPr>
        <p:txBody>
          <a:bodyPr wrap="square" rtlCol="0">
            <a:spAutoFit/>
          </a:bodyPr>
          <a:lstStyle/>
          <a:p>
            <a:r>
              <a:rPr lang="en-GB" sz="900" dirty="0"/>
              <a:t>Shud be able to add multiple symptoms and multiple services. By default immediate clicked and current date and time should show up but disabled, if Immediate disabled, current date time can be changed. Remove mobile number from these pages and replace with Rating (5 star). We will introduce soon in the backend. Get rid of + buttons. We shud be able to add multiple in the same box (with search)</a:t>
            </a:r>
            <a:endParaRPr lang="en-IN" sz="900" dirty="0"/>
          </a:p>
        </p:txBody>
      </p:sp>
      <p:sp>
        <p:nvSpPr>
          <p:cNvPr id="10" name="TextBox 9">
            <a:extLst>
              <a:ext uri="{FF2B5EF4-FFF2-40B4-BE49-F238E27FC236}">
                <a16:creationId xmlns:a16="http://schemas.microsoft.com/office/drawing/2014/main" id="{82BCC79A-C285-C611-4898-84725F9564D0}"/>
              </a:ext>
            </a:extLst>
          </p:cNvPr>
          <p:cNvSpPr txBox="1"/>
          <p:nvPr/>
        </p:nvSpPr>
        <p:spPr>
          <a:xfrm>
            <a:off x="5441084" y="210441"/>
            <a:ext cx="1931963" cy="1692771"/>
          </a:xfrm>
          <a:prstGeom prst="rect">
            <a:avLst/>
          </a:prstGeom>
          <a:noFill/>
        </p:spPr>
        <p:txBody>
          <a:bodyPr wrap="square" rtlCol="0">
            <a:spAutoFit/>
          </a:bodyPr>
          <a:lstStyle/>
          <a:p>
            <a:r>
              <a:rPr lang="en-GB" sz="800" dirty="0"/>
              <a:t>Service Detail heading should have Job card no instead. </a:t>
            </a:r>
          </a:p>
          <a:p>
            <a:r>
              <a:rPr lang="en-GB" sz="800" dirty="0"/>
              <a:t>Below pic, it should have 3</a:t>
            </a:r>
            <a:r>
              <a:rPr lang="en-GB" sz="800" baseline="30000" dirty="0"/>
              <a:t>rd</a:t>
            </a:r>
            <a:r>
              <a:rPr lang="en-GB" sz="800" dirty="0"/>
              <a:t> row, Created and Last Updated date / time</a:t>
            </a:r>
          </a:p>
          <a:p>
            <a:r>
              <a:rPr lang="en-IN" sz="800" dirty="0"/>
              <a:t>Symptom should have customer </a:t>
            </a:r>
            <a:r>
              <a:rPr lang="en-IN" sz="800" dirty="0" err="1"/>
              <a:t>symp</a:t>
            </a:r>
            <a:r>
              <a:rPr lang="en-IN" sz="800" dirty="0"/>
              <a:t>, wikitek1 symptoms in rows and later should show tick like the below window. Same with services and spare parts</a:t>
            </a:r>
          </a:p>
          <a:p>
            <a:r>
              <a:rPr lang="en-IN" sz="800" dirty="0"/>
              <a:t>Action would depend on the current status of the order</a:t>
            </a:r>
          </a:p>
          <a:p>
            <a:r>
              <a:rPr lang="en-IN" sz="800" dirty="0"/>
              <a:t>By clicking Detail, it should show the order page with detailed breakdown of services and spare parts.</a:t>
            </a:r>
          </a:p>
        </p:txBody>
      </p:sp>
      <p:pic>
        <p:nvPicPr>
          <p:cNvPr id="61" name="Picture 60">
            <a:extLst>
              <a:ext uri="{FF2B5EF4-FFF2-40B4-BE49-F238E27FC236}">
                <a16:creationId xmlns:a16="http://schemas.microsoft.com/office/drawing/2014/main" id="{04B52160-C59B-F497-97B5-04D2E19B4BC8}"/>
              </a:ext>
            </a:extLst>
          </p:cNvPr>
          <p:cNvPicPr>
            <a:picLocks noChangeAspect="1"/>
          </p:cNvPicPr>
          <p:nvPr/>
        </p:nvPicPr>
        <p:blipFill>
          <a:blip r:embed="rId3"/>
          <a:stretch>
            <a:fillRect/>
          </a:stretch>
        </p:blipFill>
        <p:spPr>
          <a:xfrm>
            <a:off x="5441084" y="2122091"/>
            <a:ext cx="1797487" cy="3425269"/>
          </a:xfrm>
          <a:prstGeom prst="rect">
            <a:avLst/>
          </a:prstGeom>
        </p:spPr>
      </p:pic>
      <p:pic>
        <p:nvPicPr>
          <p:cNvPr id="1072" name="Picture 1071">
            <a:extLst>
              <a:ext uri="{FF2B5EF4-FFF2-40B4-BE49-F238E27FC236}">
                <a16:creationId xmlns:a16="http://schemas.microsoft.com/office/drawing/2014/main" id="{A5635ABF-2A85-AC8F-526C-35BDA5317545}"/>
              </a:ext>
            </a:extLst>
          </p:cNvPr>
          <p:cNvPicPr>
            <a:picLocks noChangeAspect="1"/>
          </p:cNvPicPr>
          <p:nvPr/>
        </p:nvPicPr>
        <p:blipFill>
          <a:blip r:embed="rId4"/>
          <a:stretch>
            <a:fillRect/>
          </a:stretch>
        </p:blipFill>
        <p:spPr>
          <a:xfrm>
            <a:off x="8028791" y="2069565"/>
            <a:ext cx="3741531" cy="3477796"/>
          </a:xfrm>
          <a:prstGeom prst="rect">
            <a:avLst/>
          </a:prstGeom>
        </p:spPr>
      </p:pic>
      <p:pic>
        <p:nvPicPr>
          <p:cNvPr id="1073" name="Picture 1072" descr="A screenshot of a phone&#10;&#10;Description automatically generated with medium confidence">
            <a:extLst>
              <a:ext uri="{FF2B5EF4-FFF2-40B4-BE49-F238E27FC236}">
                <a16:creationId xmlns:a16="http://schemas.microsoft.com/office/drawing/2014/main" id="{A80002CC-E8BB-938A-632F-50BD0F394C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3135" y="1981415"/>
            <a:ext cx="1745097" cy="3877994"/>
          </a:xfrm>
          <a:prstGeom prst="rect">
            <a:avLst/>
          </a:prstGeom>
        </p:spPr>
      </p:pic>
      <p:cxnSp>
        <p:nvCxnSpPr>
          <p:cNvPr id="1075" name="Straight Arrow Connector 1074">
            <a:extLst>
              <a:ext uri="{FF2B5EF4-FFF2-40B4-BE49-F238E27FC236}">
                <a16:creationId xmlns:a16="http://schemas.microsoft.com/office/drawing/2014/main" id="{FFEF67D4-5A55-24A1-917A-98E1DDCEF317}"/>
              </a:ext>
            </a:extLst>
          </p:cNvPr>
          <p:cNvCxnSpPr/>
          <p:nvPr/>
        </p:nvCxnSpPr>
        <p:spPr>
          <a:xfrm>
            <a:off x="3798277" y="2607212"/>
            <a:ext cx="1570892" cy="337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6" name="TextBox 1075">
            <a:extLst>
              <a:ext uri="{FF2B5EF4-FFF2-40B4-BE49-F238E27FC236}">
                <a16:creationId xmlns:a16="http://schemas.microsoft.com/office/drawing/2014/main" id="{78A97F54-F489-A9D0-3578-11367918B850}"/>
              </a:ext>
            </a:extLst>
          </p:cNvPr>
          <p:cNvSpPr txBox="1"/>
          <p:nvPr/>
        </p:nvSpPr>
        <p:spPr>
          <a:xfrm>
            <a:off x="2573155" y="926021"/>
            <a:ext cx="1685077" cy="261610"/>
          </a:xfrm>
          <a:prstGeom prst="rect">
            <a:avLst/>
          </a:prstGeom>
          <a:noFill/>
        </p:spPr>
        <p:txBody>
          <a:bodyPr wrap="none" rtlCol="0">
            <a:spAutoFit/>
          </a:bodyPr>
          <a:lstStyle/>
          <a:p>
            <a:r>
              <a:rPr lang="en-GB" sz="1100" dirty="0"/>
              <a:t>Opening existing job cards</a:t>
            </a:r>
            <a:endParaRPr lang="en-IN" sz="1100" dirty="0"/>
          </a:p>
        </p:txBody>
      </p:sp>
    </p:spTree>
    <p:extLst>
      <p:ext uri="{BB962C8B-B14F-4D97-AF65-F5344CB8AC3E}">
        <p14:creationId xmlns:p14="http://schemas.microsoft.com/office/powerpoint/2010/main" val="275110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C3F9-1AF3-4A3F-9482-AA684B0FED58}"/>
              </a:ext>
            </a:extLst>
          </p:cNvPr>
          <p:cNvSpPr>
            <a:spLocks noGrp="1"/>
          </p:cNvSpPr>
          <p:nvPr>
            <p:ph type="title"/>
          </p:nvPr>
        </p:nvSpPr>
        <p:spPr>
          <a:xfrm>
            <a:off x="795997" y="2766218"/>
            <a:ext cx="10515600" cy="1325563"/>
          </a:xfrm>
        </p:spPr>
        <p:txBody>
          <a:bodyPr/>
          <a:lstStyle/>
          <a:p>
            <a:r>
              <a:rPr lang="en-GB" dirty="0"/>
              <a:t>wikitek1</a:t>
            </a:r>
            <a:endParaRPr lang="en-IN" dirty="0"/>
          </a:p>
        </p:txBody>
      </p:sp>
    </p:spTree>
    <p:extLst>
      <p:ext uri="{BB962C8B-B14F-4D97-AF65-F5344CB8AC3E}">
        <p14:creationId xmlns:p14="http://schemas.microsoft.com/office/powerpoint/2010/main" val="3932758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D671AA-9572-AD58-7D8C-F6C4398E8A87}"/>
              </a:ext>
            </a:extLst>
          </p:cNvPr>
          <p:cNvSpPr/>
          <p:nvPr/>
        </p:nvSpPr>
        <p:spPr>
          <a:xfrm>
            <a:off x="3615469" y="562110"/>
            <a:ext cx="2433710" cy="6074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BFA67004-8E0C-542A-1D80-C6B5B7BC901B}"/>
              </a:ext>
            </a:extLst>
          </p:cNvPr>
          <p:cNvSpPr/>
          <p:nvPr/>
        </p:nvSpPr>
        <p:spPr>
          <a:xfrm>
            <a:off x="3615469" y="562110"/>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4" name="TextBox 3">
            <a:extLst>
              <a:ext uri="{FF2B5EF4-FFF2-40B4-BE49-F238E27FC236}">
                <a16:creationId xmlns:a16="http://schemas.microsoft.com/office/drawing/2014/main" id="{8EEECEB5-F068-30BE-BBE9-D08426B04969}"/>
              </a:ext>
            </a:extLst>
          </p:cNvPr>
          <p:cNvSpPr txBox="1"/>
          <p:nvPr/>
        </p:nvSpPr>
        <p:spPr>
          <a:xfrm>
            <a:off x="3928790" y="586079"/>
            <a:ext cx="1332416"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Quote for Transport</a:t>
            </a:r>
            <a:endParaRPr lang="en-IN" sz="1100" dirty="0">
              <a:solidFill>
                <a:schemeClr val="bg1"/>
              </a:solidFill>
            </a:endParaRPr>
          </a:p>
        </p:txBody>
      </p:sp>
      <p:pic>
        <p:nvPicPr>
          <p:cNvPr id="2050" name="Picture 2" descr="Back Button - Free arrows icons">
            <a:extLst>
              <a:ext uri="{FF2B5EF4-FFF2-40B4-BE49-F238E27FC236}">
                <a16:creationId xmlns:a16="http://schemas.microsoft.com/office/drawing/2014/main" id="{04DBE322-8D67-6FDD-A83D-A99510BC1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815" y="665534"/>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94AFDD8-A9E3-F02C-305E-A568D8989FF6}"/>
              </a:ext>
            </a:extLst>
          </p:cNvPr>
          <p:cNvSpPr/>
          <p:nvPr/>
        </p:nvSpPr>
        <p:spPr>
          <a:xfrm>
            <a:off x="6257851" y="562110"/>
            <a:ext cx="2433710" cy="6074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C29F4DE-343A-1FE4-0FE0-B222E8B7E102}"/>
              </a:ext>
            </a:extLst>
          </p:cNvPr>
          <p:cNvSpPr/>
          <p:nvPr/>
        </p:nvSpPr>
        <p:spPr>
          <a:xfrm>
            <a:off x="6257851" y="562110"/>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7" name="TextBox 6">
            <a:extLst>
              <a:ext uri="{FF2B5EF4-FFF2-40B4-BE49-F238E27FC236}">
                <a16:creationId xmlns:a16="http://schemas.microsoft.com/office/drawing/2014/main" id="{6463D27A-277C-EDC1-068A-C40C11B6B490}"/>
              </a:ext>
            </a:extLst>
          </p:cNvPr>
          <p:cNvSpPr txBox="1"/>
          <p:nvPr/>
        </p:nvSpPr>
        <p:spPr>
          <a:xfrm>
            <a:off x="6571172" y="586079"/>
            <a:ext cx="1184940"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Quote for Service</a:t>
            </a:r>
            <a:endParaRPr lang="en-IN" sz="1100" dirty="0">
              <a:solidFill>
                <a:schemeClr val="bg1"/>
              </a:solidFill>
            </a:endParaRPr>
          </a:p>
        </p:txBody>
      </p:sp>
      <p:pic>
        <p:nvPicPr>
          <p:cNvPr id="8" name="Picture 2" descr="Back Button - Free arrows icons">
            <a:extLst>
              <a:ext uri="{FF2B5EF4-FFF2-40B4-BE49-F238E27FC236}">
                <a16:creationId xmlns:a16="http://schemas.microsoft.com/office/drawing/2014/main" id="{696D6020-4256-7819-0ADC-FE6C145DD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197" y="665534"/>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53A4E1D9-36A3-1287-0ACA-B1A329F22A1F}"/>
              </a:ext>
            </a:extLst>
          </p:cNvPr>
          <p:cNvSpPr/>
          <p:nvPr/>
        </p:nvSpPr>
        <p:spPr>
          <a:xfrm>
            <a:off x="8791350" y="562110"/>
            <a:ext cx="2433710" cy="60747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6D64F45B-8772-7F6C-B42C-F37B38E1C7A4}"/>
              </a:ext>
            </a:extLst>
          </p:cNvPr>
          <p:cNvSpPr/>
          <p:nvPr/>
        </p:nvSpPr>
        <p:spPr>
          <a:xfrm>
            <a:off x="8791350" y="562110"/>
            <a:ext cx="2433710" cy="454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dirty="0"/>
          </a:p>
        </p:txBody>
      </p:sp>
      <p:sp>
        <p:nvSpPr>
          <p:cNvPr id="15" name="TextBox 14">
            <a:extLst>
              <a:ext uri="{FF2B5EF4-FFF2-40B4-BE49-F238E27FC236}">
                <a16:creationId xmlns:a16="http://schemas.microsoft.com/office/drawing/2014/main" id="{D53047AC-83FA-7F5C-FF75-4C8D0D67FD3A}"/>
              </a:ext>
            </a:extLst>
          </p:cNvPr>
          <p:cNvSpPr txBox="1"/>
          <p:nvPr/>
        </p:nvSpPr>
        <p:spPr>
          <a:xfrm>
            <a:off x="9104671" y="586079"/>
            <a:ext cx="1050288" cy="430887"/>
          </a:xfrm>
          <a:prstGeom prst="rect">
            <a:avLst/>
          </a:prstGeom>
          <a:noFill/>
        </p:spPr>
        <p:txBody>
          <a:bodyPr wrap="none" rtlCol="0">
            <a:spAutoFit/>
          </a:bodyPr>
          <a:lstStyle/>
          <a:p>
            <a:r>
              <a:rPr lang="en-GB" sz="1100" dirty="0" err="1">
                <a:solidFill>
                  <a:schemeClr val="bg1"/>
                </a:solidFill>
              </a:rPr>
              <a:t>JCxxx</a:t>
            </a:r>
            <a:endParaRPr lang="en-GB" sz="1100" dirty="0">
              <a:solidFill>
                <a:schemeClr val="bg1"/>
              </a:solidFill>
            </a:endParaRPr>
          </a:p>
          <a:p>
            <a:r>
              <a:rPr lang="en-GB" sz="1100" dirty="0">
                <a:solidFill>
                  <a:schemeClr val="bg1"/>
                </a:solidFill>
              </a:rPr>
              <a:t>Arrange Pickup</a:t>
            </a:r>
            <a:endParaRPr lang="en-IN" sz="1100" dirty="0">
              <a:solidFill>
                <a:schemeClr val="bg1"/>
              </a:solidFill>
            </a:endParaRPr>
          </a:p>
        </p:txBody>
      </p:sp>
      <p:pic>
        <p:nvPicPr>
          <p:cNvPr id="16" name="Picture 2" descr="Back Button - Free arrows icons">
            <a:extLst>
              <a:ext uri="{FF2B5EF4-FFF2-40B4-BE49-F238E27FC236}">
                <a16:creationId xmlns:a16="http://schemas.microsoft.com/office/drawing/2014/main" id="{7CF9743F-35D3-808A-8387-112C5F43C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696" y="665534"/>
            <a:ext cx="271975" cy="2719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44D2436-E969-C39B-EA5E-97E9962618A3}"/>
              </a:ext>
            </a:extLst>
          </p:cNvPr>
          <p:cNvSpPr txBox="1"/>
          <p:nvPr/>
        </p:nvSpPr>
        <p:spPr>
          <a:xfrm>
            <a:off x="6668158" y="6660839"/>
            <a:ext cx="2713307" cy="369332"/>
          </a:xfrm>
          <a:prstGeom prst="rect">
            <a:avLst/>
          </a:prstGeom>
          <a:noFill/>
        </p:spPr>
        <p:txBody>
          <a:bodyPr wrap="none" rtlCol="0">
            <a:spAutoFit/>
          </a:bodyPr>
          <a:lstStyle/>
          <a:p>
            <a:r>
              <a:rPr lang="en-GB" dirty="0"/>
              <a:t>TBD by workshop Manager</a:t>
            </a:r>
            <a:endParaRPr lang="en-IN" dirty="0"/>
          </a:p>
        </p:txBody>
      </p:sp>
      <p:sp>
        <p:nvSpPr>
          <p:cNvPr id="18" name="Rectangle 17">
            <a:extLst>
              <a:ext uri="{FF2B5EF4-FFF2-40B4-BE49-F238E27FC236}">
                <a16:creationId xmlns:a16="http://schemas.microsoft.com/office/drawing/2014/main" id="{FE7FDA5E-F916-E566-4766-AFC9F1FC01D3}"/>
              </a:ext>
            </a:extLst>
          </p:cNvPr>
          <p:cNvSpPr/>
          <p:nvPr/>
        </p:nvSpPr>
        <p:spPr>
          <a:xfrm>
            <a:off x="3709986" y="2071695"/>
            <a:ext cx="2219325" cy="1185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Map view with customer place and current location of vehicle</a:t>
            </a:r>
            <a:endParaRPr lang="en-IN" sz="1100" dirty="0"/>
          </a:p>
        </p:txBody>
      </p:sp>
      <p:sp>
        <p:nvSpPr>
          <p:cNvPr id="19" name="Oval 18">
            <a:extLst>
              <a:ext uri="{FF2B5EF4-FFF2-40B4-BE49-F238E27FC236}">
                <a16:creationId xmlns:a16="http://schemas.microsoft.com/office/drawing/2014/main" id="{BBDF8848-9F29-9923-C466-20ECED46D5EC}"/>
              </a:ext>
            </a:extLst>
          </p:cNvPr>
          <p:cNvSpPr/>
          <p:nvPr/>
        </p:nvSpPr>
        <p:spPr>
          <a:xfrm>
            <a:off x="3743324" y="1181099"/>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D6D48CAC-10BC-48F5-76F0-1A8359DB8000}"/>
              </a:ext>
            </a:extLst>
          </p:cNvPr>
          <p:cNvSpPr txBox="1"/>
          <p:nvPr/>
        </p:nvSpPr>
        <p:spPr>
          <a:xfrm>
            <a:off x="4194888" y="1040935"/>
            <a:ext cx="1757212" cy="1015663"/>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Pickup @ Date / Time:</a:t>
            </a:r>
          </a:p>
          <a:p>
            <a:r>
              <a:rPr lang="en-GB" sz="1000" dirty="0"/>
              <a:t>RS Vehicle Selected:</a:t>
            </a:r>
          </a:p>
          <a:p>
            <a:r>
              <a:rPr lang="en-GB" sz="1000" dirty="0"/>
              <a:t>RS Technician: Name (Mob)</a:t>
            </a:r>
            <a:endParaRPr lang="en-IN" sz="1000" dirty="0"/>
          </a:p>
        </p:txBody>
      </p:sp>
      <p:sp>
        <p:nvSpPr>
          <p:cNvPr id="21" name="Rectangle: Rounded Corners 20">
            <a:extLst>
              <a:ext uri="{FF2B5EF4-FFF2-40B4-BE49-F238E27FC236}">
                <a16:creationId xmlns:a16="http://schemas.microsoft.com/office/drawing/2014/main" id="{A83E85A9-F8B0-065B-43EA-E452F49BFDBC}"/>
              </a:ext>
            </a:extLst>
          </p:cNvPr>
          <p:cNvSpPr/>
          <p:nvPr/>
        </p:nvSpPr>
        <p:spPr>
          <a:xfrm>
            <a:off x="3709986" y="3324235"/>
            <a:ext cx="2219325" cy="823912"/>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2" name="TextBox 21">
            <a:extLst>
              <a:ext uri="{FF2B5EF4-FFF2-40B4-BE49-F238E27FC236}">
                <a16:creationId xmlns:a16="http://schemas.microsoft.com/office/drawing/2014/main" id="{494E7CD5-9801-E144-396B-21FAD10E3279}"/>
              </a:ext>
            </a:extLst>
          </p:cNvPr>
          <p:cNvSpPr txBox="1"/>
          <p:nvPr/>
        </p:nvSpPr>
        <p:spPr>
          <a:xfrm>
            <a:off x="3709986" y="3354204"/>
            <a:ext cx="870751" cy="261610"/>
          </a:xfrm>
          <a:prstGeom prst="rect">
            <a:avLst/>
          </a:prstGeom>
          <a:noFill/>
        </p:spPr>
        <p:txBody>
          <a:bodyPr wrap="none" rtlCol="0">
            <a:spAutoFit/>
          </a:bodyPr>
          <a:lstStyle/>
          <a:p>
            <a:r>
              <a:rPr lang="en-GB" sz="1050" dirty="0"/>
              <a:t>Veh Reg NO</a:t>
            </a:r>
            <a:endParaRPr lang="en-IN" sz="1050" dirty="0"/>
          </a:p>
        </p:txBody>
      </p:sp>
      <p:sp>
        <p:nvSpPr>
          <p:cNvPr id="23" name="TextBox 22">
            <a:extLst>
              <a:ext uri="{FF2B5EF4-FFF2-40B4-BE49-F238E27FC236}">
                <a16:creationId xmlns:a16="http://schemas.microsoft.com/office/drawing/2014/main" id="{5628E472-9E6E-63CD-DD62-D94E35AD7794}"/>
              </a:ext>
            </a:extLst>
          </p:cNvPr>
          <p:cNvSpPr txBox="1"/>
          <p:nvPr/>
        </p:nvSpPr>
        <p:spPr>
          <a:xfrm>
            <a:off x="3709986" y="3545650"/>
            <a:ext cx="981359" cy="253916"/>
          </a:xfrm>
          <a:prstGeom prst="rect">
            <a:avLst/>
          </a:prstGeom>
          <a:noFill/>
        </p:spPr>
        <p:txBody>
          <a:bodyPr wrap="none" rtlCol="0">
            <a:spAutoFit/>
          </a:bodyPr>
          <a:lstStyle/>
          <a:p>
            <a:r>
              <a:rPr lang="en-GB" sz="1050" dirty="0"/>
              <a:t>Model-SM-MY</a:t>
            </a:r>
            <a:endParaRPr lang="en-IN" sz="1050" dirty="0"/>
          </a:p>
        </p:txBody>
      </p:sp>
      <p:sp>
        <p:nvSpPr>
          <p:cNvPr id="24" name="TextBox 23">
            <a:extLst>
              <a:ext uri="{FF2B5EF4-FFF2-40B4-BE49-F238E27FC236}">
                <a16:creationId xmlns:a16="http://schemas.microsoft.com/office/drawing/2014/main" id="{4D994E3A-CAD8-57F4-4FCD-533231151D88}"/>
              </a:ext>
            </a:extLst>
          </p:cNvPr>
          <p:cNvSpPr txBox="1"/>
          <p:nvPr/>
        </p:nvSpPr>
        <p:spPr>
          <a:xfrm>
            <a:off x="5308563" y="3361898"/>
            <a:ext cx="381836" cy="253916"/>
          </a:xfrm>
          <a:prstGeom prst="rect">
            <a:avLst/>
          </a:prstGeom>
          <a:noFill/>
        </p:spPr>
        <p:txBody>
          <a:bodyPr wrap="none" rtlCol="0">
            <a:spAutoFit/>
          </a:bodyPr>
          <a:lstStyle/>
          <a:p>
            <a:r>
              <a:rPr lang="en-GB" sz="1050" dirty="0"/>
              <a:t>VIN</a:t>
            </a:r>
            <a:endParaRPr lang="en-IN" sz="1050" dirty="0"/>
          </a:p>
        </p:txBody>
      </p:sp>
      <p:sp>
        <p:nvSpPr>
          <p:cNvPr id="25" name="TextBox 24">
            <a:extLst>
              <a:ext uri="{FF2B5EF4-FFF2-40B4-BE49-F238E27FC236}">
                <a16:creationId xmlns:a16="http://schemas.microsoft.com/office/drawing/2014/main" id="{DDCD3190-EC5C-82A3-FD6B-CB40B53E9F21}"/>
              </a:ext>
            </a:extLst>
          </p:cNvPr>
          <p:cNvSpPr txBox="1"/>
          <p:nvPr/>
        </p:nvSpPr>
        <p:spPr>
          <a:xfrm>
            <a:off x="3717888" y="3728065"/>
            <a:ext cx="1814920" cy="415498"/>
          </a:xfrm>
          <a:prstGeom prst="rect">
            <a:avLst/>
          </a:prstGeom>
          <a:noFill/>
        </p:spPr>
        <p:txBody>
          <a:bodyPr wrap="none" rtlCol="0">
            <a:spAutoFit/>
          </a:bodyPr>
          <a:lstStyle/>
          <a:p>
            <a:r>
              <a:rPr lang="en-GB" sz="1050" dirty="0"/>
              <a:t>Distance to Customer</a:t>
            </a:r>
          </a:p>
          <a:p>
            <a:r>
              <a:rPr lang="en-GB" sz="1050" dirty="0"/>
              <a:t>Distance to nearest workshop</a:t>
            </a:r>
            <a:endParaRPr lang="en-IN" sz="1050" dirty="0"/>
          </a:p>
        </p:txBody>
      </p:sp>
      <p:pic>
        <p:nvPicPr>
          <p:cNvPr id="26" name="Picture 25">
            <a:extLst>
              <a:ext uri="{FF2B5EF4-FFF2-40B4-BE49-F238E27FC236}">
                <a16:creationId xmlns:a16="http://schemas.microsoft.com/office/drawing/2014/main" id="{872A59C1-3D60-4E68-AB9E-5B0903367FC0}"/>
              </a:ext>
            </a:extLst>
          </p:cNvPr>
          <p:cNvPicPr>
            <a:picLocks noChangeAspect="1"/>
          </p:cNvPicPr>
          <p:nvPr/>
        </p:nvPicPr>
        <p:blipFill>
          <a:blip r:embed="rId3"/>
          <a:stretch>
            <a:fillRect/>
          </a:stretch>
        </p:blipFill>
        <p:spPr>
          <a:xfrm>
            <a:off x="3928790" y="4178116"/>
            <a:ext cx="1752613" cy="1409710"/>
          </a:xfrm>
          <a:prstGeom prst="rect">
            <a:avLst/>
          </a:prstGeom>
        </p:spPr>
      </p:pic>
      <p:sp>
        <p:nvSpPr>
          <p:cNvPr id="27" name="TextBox 26">
            <a:extLst>
              <a:ext uri="{FF2B5EF4-FFF2-40B4-BE49-F238E27FC236}">
                <a16:creationId xmlns:a16="http://schemas.microsoft.com/office/drawing/2014/main" id="{F9A9513F-C82B-126D-7B11-780EFC121A50}"/>
              </a:ext>
            </a:extLst>
          </p:cNvPr>
          <p:cNvSpPr txBox="1"/>
          <p:nvPr/>
        </p:nvSpPr>
        <p:spPr>
          <a:xfrm>
            <a:off x="3615469" y="5681675"/>
            <a:ext cx="1381125" cy="461665"/>
          </a:xfrm>
          <a:prstGeom prst="rect">
            <a:avLst/>
          </a:prstGeom>
          <a:noFill/>
        </p:spPr>
        <p:txBody>
          <a:bodyPr wrap="square" rtlCol="0">
            <a:spAutoFit/>
          </a:bodyPr>
          <a:lstStyle/>
          <a:p>
            <a:r>
              <a:rPr lang="en-GB" sz="1200" dirty="0"/>
              <a:t>Transport Quote </a:t>
            </a:r>
            <a:br>
              <a:rPr lang="en-GB" sz="1200" dirty="0"/>
            </a:br>
            <a:r>
              <a:rPr lang="en-GB" sz="1200" dirty="0"/>
              <a:t>(Excl GST)</a:t>
            </a:r>
            <a:endParaRPr lang="en-IN" sz="1200" dirty="0"/>
          </a:p>
        </p:txBody>
      </p:sp>
      <p:sp>
        <p:nvSpPr>
          <p:cNvPr id="28" name="Rectangle 27">
            <a:extLst>
              <a:ext uri="{FF2B5EF4-FFF2-40B4-BE49-F238E27FC236}">
                <a16:creationId xmlns:a16="http://schemas.microsoft.com/office/drawing/2014/main" id="{2C7A525C-D833-294D-CB1C-137A3ACD5421}"/>
              </a:ext>
            </a:extLst>
          </p:cNvPr>
          <p:cNvSpPr/>
          <p:nvPr/>
        </p:nvSpPr>
        <p:spPr>
          <a:xfrm>
            <a:off x="5153024" y="5757876"/>
            <a:ext cx="690562" cy="3571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8F8028D2-BC2B-5844-BC9E-569FB0B38FBD}"/>
              </a:ext>
            </a:extLst>
          </p:cNvPr>
          <p:cNvSpPr/>
          <p:nvPr/>
        </p:nvSpPr>
        <p:spPr>
          <a:xfrm>
            <a:off x="3828829" y="6286513"/>
            <a:ext cx="1852574" cy="3571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Send Quotation</a:t>
            </a:r>
            <a:endParaRPr lang="en-IN" sz="1400" dirty="0"/>
          </a:p>
        </p:txBody>
      </p:sp>
      <p:sp>
        <p:nvSpPr>
          <p:cNvPr id="31" name="Oval 30">
            <a:extLst>
              <a:ext uri="{FF2B5EF4-FFF2-40B4-BE49-F238E27FC236}">
                <a16:creationId xmlns:a16="http://schemas.microsoft.com/office/drawing/2014/main" id="{FC4F0A01-4EF9-174D-A26A-DF381413F94E}"/>
              </a:ext>
            </a:extLst>
          </p:cNvPr>
          <p:cNvSpPr/>
          <p:nvPr/>
        </p:nvSpPr>
        <p:spPr>
          <a:xfrm>
            <a:off x="6439189" y="1181097"/>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1667197F-4ECC-016D-5626-EF6B5643765B}"/>
              </a:ext>
            </a:extLst>
          </p:cNvPr>
          <p:cNvSpPr txBox="1"/>
          <p:nvPr/>
        </p:nvSpPr>
        <p:spPr>
          <a:xfrm>
            <a:off x="6890753" y="1040933"/>
            <a:ext cx="1757212" cy="1169551"/>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Mobile No:</a:t>
            </a:r>
          </a:p>
          <a:p>
            <a:r>
              <a:rPr lang="en-GB" sz="1000" dirty="0"/>
              <a:t>Pickup @ Date / Time</a:t>
            </a:r>
          </a:p>
          <a:p>
            <a:r>
              <a:rPr lang="en-GB" sz="1000" dirty="0"/>
              <a:t>RS Vehicle Selected:</a:t>
            </a:r>
          </a:p>
          <a:p>
            <a:r>
              <a:rPr lang="en-GB" sz="1000" dirty="0"/>
              <a:t>RS Technician: Name (Mob)</a:t>
            </a:r>
            <a:endParaRPr lang="en-IN" sz="1000" dirty="0"/>
          </a:p>
        </p:txBody>
      </p:sp>
      <p:sp>
        <p:nvSpPr>
          <p:cNvPr id="33" name="Rectangle: Rounded Corners 32">
            <a:extLst>
              <a:ext uri="{FF2B5EF4-FFF2-40B4-BE49-F238E27FC236}">
                <a16:creationId xmlns:a16="http://schemas.microsoft.com/office/drawing/2014/main" id="{7236537D-FB45-36AF-C5F0-393FD5EA7766}"/>
              </a:ext>
            </a:extLst>
          </p:cNvPr>
          <p:cNvSpPr/>
          <p:nvPr/>
        </p:nvSpPr>
        <p:spPr>
          <a:xfrm>
            <a:off x="6405851" y="2238374"/>
            <a:ext cx="2219325" cy="495624"/>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4" name="TextBox 33">
            <a:extLst>
              <a:ext uri="{FF2B5EF4-FFF2-40B4-BE49-F238E27FC236}">
                <a16:creationId xmlns:a16="http://schemas.microsoft.com/office/drawing/2014/main" id="{5DA1A1EB-C422-538C-8CAB-5F8EE4BB9DE9}"/>
              </a:ext>
            </a:extLst>
          </p:cNvPr>
          <p:cNvSpPr txBox="1"/>
          <p:nvPr/>
        </p:nvSpPr>
        <p:spPr>
          <a:xfrm>
            <a:off x="6405851" y="2268343"/>
            <a:ext cx="870751" cy="261610"/>
          </a:xfrm>
          <a:prstGeom prst="rect">
            <a:avLst/>
          </a:prstGeom>
          <a:noFill/>
        </p:spPr>
        <p:txBody>
          <a:bodyPr wrap="none" rtlCol="0">
            <a:spAutoFit/>
          </a:bodyPr>
          <a:lstStyle/>
          <a:p>
            <a:r>
              <a:rPr lang="en-GB" sz="1050" dirty="0"/>
              <a:t>Veh Reg NO</a:t>
            </a:r>
            <a:endParaRPr lang="en-IN" sz="1050" dirty="0"/>
          </a:p>
        </p:txBody>
      </p:sp>
      <p:sp>
        <p:nvSpPr>
          <p:cNvPr id="35" name="TextBox 34">
            <a:extLst>
              <a:ext uri="{FF2B5EF4-FFF2-40B4-BE49-F238E27FC236}">
                <a16:creationId xmlns:a16="http://schemas.microsoft.com/office/drawing/2014/main" id="{64D90AED-1DE8-C2D6-1B57-863A2979FE18}"/>
              </a:ext>
            </a:extLst>
          </p:cNvPr>
          <p:cNvSpPr txBox="1"/>
          <p:nvPr/>
        </p:nvSpPr>
        <p:spPr>
          <a:xfrm>
            <a:off x="6405851" y="2459789"/>
            <a:ext cx="981359" cy="253916"/>
          </a:xfrm>
          <a:prstGeom prst="rect">
            <a:avLst/>
          </a:prstGeom>
          <a:noFill/>
        </p:spPr>
        <p:txBody>
          <a:bodyPr wrap="none" rtlCol="0">
            <a:spAutoFit/>
          </a:bodyPr>
          <a:lstStyle/>
          <a:p>
            <a:r>
              <a:rPr lang="en-GB" sz="1050" dirty="0"/>
              <a:t>Model-SM-MY</a:t>
            </a:r>
            <a:endParaRPr lang="en-IN" sz="1050" dirty="0"/>
          </a:p>
        </p:txBody>
      </p:sp>
      <p:sp>
        <p:nvSpPr>
          <p:cNvPr id="36" name="TextBox 35">
            <a:extLst>
              <a:ext uri="{FF2B5EF4-FFF2-40B4-BE49-F238E27FC236}">
                <a16:creationId xmlns:a16="http://schemas.microsoft.com/office/drawing/2014/main" id="{9FB710BE-B704-9FC6-3C85-6D009F3E4931}"/>
              </a:ext>
            </a:extLst>
          </p:cNvPr>
          <p:cNvSpPr txBox="1"/>
          <p:nvPr/>
        </p:nvSpPr>
        <p:spPr>
          <a:xfrm>
            <a:off x="8004428" y="2276037"/>
            <a:ext cx="381836" cy="253916"/>
          </a:xfrm>
          <a:prstGeom prst="rect">
            <a:avLst/>
          </a:prstGeom>
          <a:noFill/>
        </p:spPr>
        <p:txBody>
          <a:bodyPr wrap="none" rtlCol="0">
            <a:spAutoFit/>
          </a:bodyPr>
          <a:lstStyle/>
          <a:p>
            <a:r>
              <a:rPr lang="en-GB" sz="1050" dirty="0"/>
              <a:t>VIN</a:t>
            </a:r>
            <a:endParaRPr lang="en-IN" sz="1050" dirty="0"/>
          </a:p>
        </p:txBody>
      </p:sp>
      <p:pic>
        <p:nvPicPr>
          <p:cNvPr id="38" name="Picture 37">
            <a:extLst>
              <a:ext uri="{FF2B5EF4-FFF2-40B4-BE49-F238E27FC236}">
                <a16:creationId xmlns:a16="http://schemas.microsoft.com/office/drawing/2014/main" id="{815D5794-768E-92C8-88A7-22C7C00FF95D}"/>
              </a:ext>
            </a:extLst>
          </p:cNvPr>
          <p:cNvPicPr>
            <a:picLocks noChangeAspect="1"/>
          </p:cNvPicPr>
          <p:nvPr/>
        </p:nvPicPr>
        <p:blipFill>
          <a:blip r:embed="rId3"/>
          <a:stretch>
            <a:fillRect/>
          </a:stretch>
        </p:blipFill>
        <p:spPr>
          <a:xfrm>
            <a:off x="6624655" y="2854123"/>
            <a:ext cx="1752613" cy="1409710"/>
          </a:xfrm>
          <a:prstGeom prst="rect">
            <a:avLst/>
          </a:prstGeom>
        </p:spPr>
      </p:pic>
      <p:sp>
        <p:nvSpPr>
          <p:cNvPr id="39" name="TextBox 38">
            <a:extLst>
              <a:ext uri="{FF2B5EF4-FFF2-40B4-BE49-F238E27FC236}">
                <a16:creationId xmlns:a16="http://schemas.microsoft.com/office/drawing/2014/main" id="{46DD9515-962E-BC11-20A2-4F5CBF399337}"/>
              </a:ext>
            </a:extLst>
          </p:cNvPr>
          <p:cNvSpPr txBox="1"/>
          <p:nvPr/>
        </p:nvSpPr>
        <p:spPr>
          <a:xfrm>
            <a:off x="6311334" y="4357682"/>
            <a:ext cx="1381125" cy="461665"/>
          </a:xfrm>
          <a:prstGeom prst="rect">
            <a:avLst/>
          </a:prstGeom>
          <a:noFill/>
        </p:spPr>
        <p:txBody>
          <a:bodyPr wrap="square" rtlCol="0">
            <a:spAutoFit/>
          </a:bodyPr>
          <a:lstStyle/>
          <a:p>
            <a:r>
              <a:rPr lang="en-GB" sz="1200" dirty="0"/>
              <a:t>Service Quote </a:t>
            </a:r>
            <a:br>
              <a:rPr lang="en-GB" sz="1200" dirty="0"/>
            </a:br>
            <a:r>
              <a:rPr lang="en-GB" sz="1200" dirty="0"/>
              <a:t>(Excl GST)</a:t>
            </a:r>
            <a:endParaRPr lang="en-IN" sz="1200" dirty="0"/>
          </a:p>
        </p:txBody>
      </p:sp>
      <p:sp>
        <p:nvSpPr>
          <p:cNvPr id="40" name="Rectangle 39">
            <a:extLst>
              <a:ext uri="{FF2B5EF4-FFF2-40B4-BE49-F238E27FC236}">
                <a16:creationId xmlns:a16="http://schemas.microsoft.com/office/drawing/2014/main" id="{D0BF18A6-3CCB-C8B2-6CC3-18A090658B2A}"/>
              </a:ext>
            </a:extLst>
          </p:cNvPr>
          <p:cNvSpPr/>
          <p:nvPr/>
        </p:nvSpPr>
        <p:spPr>
          <a:xfrm>
            <a:off x="7848889" y="4433883"/>
            <a:ext cx="690562" cy="3571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4FDEC468-1852-A2DF-3D48-EAC8F3B7E9DA}"/>
              </a:ext>
            </a:extLst>
          </p:cNvPr>
          <p:cNvSpPr/>
          <p:nvPr/>
        </p:nvSpPr>
        <p:spPr>
          <a:xfrm>
            <a:off x="6524694" y="4962520"/>
            <a:ext cx="1852574" cy="3571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Send Quotation</a:t>
            </a:r>
            <a:endParaRPr lang="en-IN" sz="1400" dirty="0"/>
          </a:p>
        </p:txBody>
      </p:sp>
      <p:sp>
        <p:nvSpPr>
          <p:cNvPr id="42" name="Oval 41">
            <a:extLst>
              <a:ext uri="{FF2B5EF4-FFF2-40B4-BE49-F238E27FC236}">
                <a16:creationId xmlns:a16="http://schemas.microsoft.com/office/drawing/2014/main" id="{ED57B774-92D9-2636-0F96-9FAB23D06C13}"/>
              </a:ext>
            </a:extLst>
          </p:cNvPr>
          <p:cNvSpPr/>
          <p:nvPr/>
        </p:nvSpPr>
        <p:spPr>
          <a:xfrm>
            <a:off x="8880062" y="1181097"/>
            <a:ext cx="447675" cy="430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4C4DE7B9-8697-237F-12D5-923CD205E6FC}"/>
              </a:ext>
            </a:extLst>
          </p:cNvPr>
          <p:cNvSpPr txBox="1"/>
          <p:nvPr/>
        </p:nvSpPr>
        <p:spPr>
          <a:xfrm>
            <a:off x="9331626" y="1040933"/>
            <a:ext cx="1757212" cy="1169551"/>
          </a:xfrm>
          <a:prstGeom prst="rect">
            <a:avLst/>
          </a:prstGeom>
          <a:noFill/>
        </p:spPr>
        <p:txBody>
          <a:bodyPr wrap="none" rtlCol="0">
            <a:spAutoFit/>
          </a:bodyPr>
          <a:lstStyle/>
          <a:p>
            <a:r>
              <a:rPr lang="en-GB" sz="1000" dirty="0"/>
              <a:t>Customer ID:</a:t>
            </a:r>
          </a:p>
          <a:p>
            <a:r>
              <a:rPr lang="en-GB" sz="1000" dirty="0"/>
              <a:t>Customer Name: Name / Mob</a:t>
            </a:r>
          </a:p>
          <a:p>
            <a:r>
              <a:rPr lang="en-GB" sz="1000" dirty="0"/>
              <a:t>Location:</a:t>
            </a:r>
          </a:p>
          <a:p>
            <a:r>
              <a:rPr lang="en-GB" sz="1000" dirty="0"/>
              <a:t>Mobile No:</a:t>
            </a:r>
          </a:p>
          <a:p>
            <a:r>
              <a:rPr lang="en-GB" sz="1000" dirty="0"/>
              <a:t>Pickup @ Date / Time</a:t>
            </a:r>
          </a:p>
          <a:p>
            <a:r>
              <a:rPr lang="en-GB" sz="1000" dirty="0"/>
              <a:t>RS Vehicle Selected:</a:t>
            </a:r>
          </a:p>
          <a:p>
            <a:r>
              <a:rPr lang="en-GB" sz="1000" dirty="0"/>
              <a:t>RS Technician: Name (Mob)</a:t>
            </a:r>
            <a:endParaRPr lang="en-IN" sz="1000" dirty="0"/>
          </a:p>
        </p:txBody>
      </p:sp>
      <p:sp>
        <p:nvSpPr>
          <p:cNvPr id="44" name="Rectangle: Rounded Corners 43">
            <a:extLst>
              <a:ext uri="{FF2B5EF4-FFF2-40B4-BE49-F238E27FC236}">
                <a16:creationId xmlns:a16="http://schemas.microsoft.com/office/drawing/2014/main" id="{07B9205E-C559-C5FE-6D5D-80455331CD74}"/>
              </a:ext>
            </a:extLst>
          </p:cNvPr>
          <p:cNvSpPr/>
          <p:nvPr/>
        </p:nvSpPr>
        <p:spPr>
          <a:xfrm>
            <a:off x="8846724" y="2238374"/>
            <a:ext cx="2219325" cy="495624"/>
          </a:xfrm>
          <a:prstGeom prst="roundRect">
            <a:avLst>
              <a:gd name="adj" fmla="val 568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5" name="TextBox 44">
            <a:extLst>
              <a:ext uri="{FF2B5EF4-FFF2-40B4-BE49-F238E27FC236}">
                <a16:creationId xmlns:a16="http://schemas.microsoft.com/office/drawing/2014/main" id="{C7291969-F55C-17E4-4485-FD2748D6A073}"/>
              </a:ext>
            </a:extLst>
          </p:cNvPr>
          <p:cNvSpPr txBox="1"/>
          <p:nvPr/>
        </p:nvSpPr>
        <p:spPr>
          <a:xfrm>
            <a:off x="8846724" y="2268343"/>
            <a:ext cx="870751" cy="261610"/>
          </a:xfrm>
          <a:prstGeom prst="rect">
            <a:avLst/>
          </a:prstGeom>
          <a:noFill/>
        </p:spPr>
        <p:txBody>
          <a:bodyPr wrap="none" rtlCol="0">
            <a:spAutoFit/>
          </a:bodyPr>
          <a:lstStyle/>
          <a:p>
            <a:r>
              <a:rPr lang="en-GB" sz="1050" dirty="0"/>
              <a:t>Veh Reg NO</a:t>
            </a:r>
            <a:endParaRPr lang="en-IN" sz="1050" dirty="0"/>
          </a:p>
        </p:txBody>
      </p:sp>
      <p:sp>
        <p:nvSpPr>
          <p:cNvPr id="46" name="TextBox 45">
            <a:extLst>
              <a:ext uri="{FF2B5EF4-FFF2-40B4-BE49-F238E27FC236}">
                <a16:creationId xmlns:a16="http://schemas.microsoft.com/office/drawing/2014/main" id="{C323A32F-BEC3-4F9B-1260-75B558CF8D3E}"/>
              </a:ext>
            </a:extLst>
          </p:cNvPr>
          <p:cNvSpPr txBox="1"/>
          <p:nvPr/>
        </p:nvSpPr>
        <p:spPr>
          <a:xfrm>
            <a:off x="8846724" y="2459789"/>
            <a:ext cx="981359" cy="253916"/>
          </a:xfrm>
          <a:prstGeom prst="rect">
            <a:avLst/>
          </a:prstGeom>
          <a:noFill/>
        </p:spPr>
        <p:txBody>
          <a:bodyPr wrap="none" rtlCol="0">
            <a:spAutoFit/>
          </a:bodyPr>
          <a:lstStyle/>
          <a:p>
            <a:r>
              <a:rPr lang="en-GB" sz="1050" dirty="0"/>
              <a:t>Model-SM-MY</a:t>
            </a:r>
            <a:endParaRPr lang="en-IN" sz="1050" dirty="0"/>
          </a:p>
        </p:txBody>
      </p:sp>
      <p:sp>
        <p:nvSpPr>
          <p:cNvPr id="47" name="TextBox 46">
            <a:extLst>
              <a:ext uri="{FF2B5EF4-FFF2-40B4-BE49-F238E27FC236}">
                <a16:creationId xmlns:a16="http://schemas.microsoft.com/office/drawing/2014/main" id="{D2AC9FF3-2222-DE02-3F97-EB0371C80545}"/>
              </a:ext>
            </a:extLst>
          </p:cNvPr>
          <p:cNvSpPr txBox="1"/>
          <p:nvPr/>
        </p:nvSpPr>
        <p:spPr>
          <a:xfrm>
            <a:off x="10445301" y="2276037"/>
            <a:ext cx="381836" cy="253916"/>
          </a:xfrm>
          <a:prstGeom prst="rect">
            <a:avLst/>
          </a:prstGeom>
          <a:noFill/>
        </p:spPr>
        <p:txBody>
          <a:bodyPr wrap="none" rtlCol="0">
            <a:spAutoFit/>
          </a:bodyPr>
          <a:lstStyle/>
          <a:p>
            <a:r>
              <a:rPr lang="en-GB" sz="1050" dirty="0"/>
              <a:t>VIN</a:t>
            </a:r>
            <a:endParaRPr lang="en-IN" sz="1050" dirty="0"/>
          </a:p>
        </p:txBody>
      </p:sp>
      <p:sp>
        <p:nvSpPr>
          <p:cNvPr id="52" name="Rectangle: Rounded Corners 51">
            <a:extLst>
              <a:ext uri="{FF2B5EF4-FFF2-40B4-BE49-F238E27FC236}">
                <a16:creationId xmlns:a16="http://schemas.microsoft.com/office/drawing/2014/main" id="{A5EBA37F-27AF-E4BA-039D-230421910A57}"/>
              </a:ext>
            </a:extLst>
          </p:cNvPr>
          <p:cNvSpPr/>
          <p:nvPr/>
        </p:nvSpPr>
        <p:spPr>
          <a:xfrm>
            <a:off x="9030099" y="3027639"/>
            <a:ext cx="1852574" cy="3571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dirty="0"/>
              <a:t>Assign Vehicle</a:t>
            </a:r>
            <a:endParaRPr lang="en-IN" sz="1400" dirty="0"/>
          </a:p>
        </p:txBody>
      </p:sp>
      <p:pic>
        <p:nvPicPr>
          <p:cNvPr id="2048" name="Picture 2047" descr="A screenshot of a phone&#10;&#10;Description automatically generated with medium confidence">
            <a:extLst>
              <a:ext uri="{FF2B5EF4-FFF2-40B4-BE49-F238E27FC236}">
                <a16:creationId xmlns:a16="http://schemas.microsoft.com/office/drawing/2014/main" id="{3211C9E6-8495-42AF-902C-E420239A9D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460" y="509994"/>
            <a:ext cx="2723734" cy="6052744"/>
          </a:xfrm>
          <a:prstGeom prst="rect">
            <a:avLst/>
          </a:prstGeom>
        </p:spPr>
      </p:pic>
      <p:cxnSp>
        <p:nvCxnSpPr>
          <p:cNvPr id="2051" name="Connector: Elbow 2050">
            <a:extLst>
              <a:ext uri="{FF2B5EF4-FFF2-40B4-BE49-F238E27FC236}">
                <a16:creationId xmlns:a16="http://schemas.microsoft.com/office/drawing/2014/main" id="{365F0FCA-4EB9-D0B4-8C14-F642217111E3}"/>
              </a:ext>
            </a:extLst>
          </p:cNvPr>
          <p:cNvCxnSpPr>
            <a:stCxn id="2048" idx="0"/>
            <a:endCxn id="3" idx="0"/>
          </p:cNvCxnSpPr>
          <p:nvPr/>
        </p:nvCxnSpPr>
        <p:spPr>
          <a:xfrm rot="16200000" flipH="1">
            <a:off x="3445767" y="-824446"/>
            <a:ext cx="52116" cy="2720997"/>
          </a:xfrm>
          <a:prstGeom prst="bentConnector3">
            <a:avLst>
              <a:gd name="adj1" fmla="val -4386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a:extLst>
              <a:ext uri="{FF2B5EF4-FFF2-40B4-BE49-F238E27FC236}">
                <a16:creationId xmlns:a16="http://schemas.microsoft.com/office/drawing/2014/main" id="{708EE549-EFEC-0332-FD47-93021E361F68}"/>
              </a:ext>
            </a:extLst>
          </p:cNvPr>
          <p:cNvCxnSpPr>
            <a:stCxn id="2048" idx="0"/>
            <a:endCxn id="6" idx="0"/>
          </p:cNvCxnSpPr>
          <p:nvPr/>
        </p:nvCxnSpPr>
        <p:spPr>
          <a:xfrm rot="16200000" flipH="1">
            <a:off x="4766958" y="-2145637"/>
            <a:ext cx="52116" cy="5363379"/>
          </a:xfrm>
          <a:prstGeom prst="bentConnector3">
            <a:avLst>
              <a:gd name="adj1" fmla="val -4386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5" name="Connector: Elbow 2054">
            <a:extLst>
              <a:ext uri="{FF2B5EF4-FFF2-40B4-BE49-F238E27FC236}">
                <a16:creationId xmlns:a16="http://schemas.microsoft.com/office/drawing/2014/main" id="{938E203A-019A-68F6-6564-3A780374B7D1}"/>
              </a:ext>
            </a:extLst>
          </p:cNvPr>
          <p:cNvCxnSpPr>
            <a:stCxn id="2048" idx="0"/>
            <a:endCxn id="14" idx="0"/>
          </p:cNvCxnSpPr>
          <p:nvPr/>
        </p:nvCxnSpPr>
        <p:spPr>
          <a:xfrm rot="16200000" flipH="1">
            <a:off x="6033708" y="-3412387"/>
            <a:ext cx="52116" cy="7896878"/>
          </a:xfrm>
          <a:prstGeom prst="bentConnector3">
            <a:avLst>
              <a:gd name="adj1" fmla="val -43863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327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1610</Words>
  <Application>Microsoft Office PowerPoint</Application>
  <PresentationFormat>Widescreen</PresentationFormat>
  <Paragraphs>352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Roboto</vt:lpstr>
      <vt:lpstr>Office Theme</vt:lpstr>
      <vt:lpstr>PowerPoint Presentation</vt:lpstr>
      <vt:lpstr>PowerPoint Presentation</vt:lpstr>
      <vt:lpstr>PowerPoint Presentation</vt:lpstr>
      <vt:lpstr>miBud</vt:lpstr>
      <vt:lpstr>PowerPoint Presentation</vt:lpstr>
      <vt:lpstr>PowerPoint Presentation</vt:lpstr>
      <vt:lpstr>PowerPoint Presentation</vt:lpstr>
      <vt:lpstr>wikitek1</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Mukund Sutrave</dc:creator>
  <cp:lastModifiedBy>Mukund Sutrave</cp:lastModifiedBy>
  <cp:revision>1</cp:revision>
  <dcterms:created xsi:type="dcterms:W3CDTF">2023-05-20T08:47:29Z</dcterms:created>
  <dcterms:modified xsi:type="dcterms:W3CDTF">2023-05-29T10:09:51Z</dcterms:modified>
</cp:coreProperties>
</file>