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4a86135a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4a8613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4a86135a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4a8613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4a86135a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4a8613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4a86135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4a8613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4a86135a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4a8613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4a86135a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4a8613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Google Shape;13;p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Google Shape;18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82600" lvl="0" marL="4572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Google Shape;22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6FA8D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Google Shape;28;p6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rgbClr val="6FA8D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Google Shape;35;p7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6FA8D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Google Shape;43;p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hYvxoPZypLvmdraBUi8q61ggZQNXB61n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1147625" y="1968875"/>
            <a:ext cx="74988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Netlogo Helping Model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IT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Buttons: Setup, Go, Setup-map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Chooser: Nature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Input: Color-picker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Sliders: population, needy-percentage, women-percentage, needy-women-percentage, cost-of-helping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Video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3" title="nicolas_project_ou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625" y="275350"/>
            <a:ext cx="5562000" cy="44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4294967295" type="ctrTitle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rgbClr val="9FC5E8"/>
                </a:solidFill>
              </a:rPr>
              <a:t>HELLO!</a:t>
            </a:r>
            <a:endParaRPr sz="11000">
              <a:solidFill>
                <a:srgbClr val="9FC5E8"/>
              </a:solidFill>
            </a:endParaRPr>
          </a:p>
        </p:txBody>
      </p:sp>
      <p:sp>
        <p:nvSpPr>
          <p:cNvPr id="67" name="Google Shape;67;p14"/>
          <p:cNvSpPr txBox="1"/>
          <p:nvPr>
            <p:ph idx="4294967295" type="subTitle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 am Mark Jay A. Nicolas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You can find me at @manicolas2</a:t>
            </a:r>
            <a:endParaRPr b="1" sz="2400"/>
          </a:p>
        </p:txBody>
      </p:sp>
      <p:pic>
        <p:nvPicPr>
          <p:cNvPr descr="photo-1434030216411-0b793f4b4173.jpg" id="68" name="Google Shape;68;p14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models helping in a university setting where different people in different social statuses can be found.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 Creation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Spawn randomly in the world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Links if within radius 2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Tie linked turtles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Breeds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Helpers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Needys</a:t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03875" y="1626750"/>
            <a:ext cx="18072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of Helping Probability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Look for potential target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Compute for initial helping probability using formula: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H-P = Help capacity - cost of helping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Further computation of helping probability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Helping Process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If helping probability &gt; .70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Move at same patch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Green patch as indicator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Update counter for help coming from each gender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Update counter for helped needy according to gender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Age Distribution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