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78" r:id="rId1"/>
  </p:sldMasterIdLst>
  <p:notesMasterIdLst>
    <p:notesMasterId r:id="rId24"/>
  </p:notesMasterIdLst>
  <p:sldIdLst>
    <p:sldId id="256" r:id="rId2"/>
    <p:sldId id="257" r:id="rId3"/>
    <p:sldId id="258" r:id="rId4"/>
    <p:sldId id="266" r:id="rId5"/>
    <p:sldId id="259" r:id="rId6"/>
    <p:sldId id="279" r:id="rId7"/>
    <p:sldId id="261" r:id="rId8"/>
    <p:sldId id="260" r:id="rId9"/>
    <p:sldId id="271" r:id="rId10"/>
    <p:sldId id="274" r:id="rId11"/>
    <p:sldId id="268" r:id="rId12"/>
    <p:sldId id="272" r:id="rId13"/>
    <p:sldId id="275" r:id="rId14"/>
    <p:sldId id="269" r:id="rId15"/>
    <p:sldId id="273" r:id="rId16"/>
    <p:sldId id="270" r:id="rId17"/>
    <p:sldId id="276" r:id="rId18"/>
    <p:sldId id="277" r:id="rId19"/>
    <p:sldId id="278" r:id="rId20"/>
    <p:sldId id="267" r:id="rId21"/>
    <p:sldId id="264" r:id="rId22"/>
    <p:sldId id="265" r:id="rId23"/>
  </p:sldIdLst>
  <p:sldSz cx="13004800" cy="9753600"/>
  <p:notesSz cx="6858000" cy="9144000"/>
  <p:defaultTextStyle>
    <a:defPPr>
      <a:defRPr lang="en-US"/>
    </a:defPPr>
    <a:lvl1pPr algn="ctr" defTabSz="584200" rtl="0" fontAlgn="base" hangingPunct="0">
      <a:spcBef>
        <a:spcPct val="0"/>
      </a:spcBef>
      <a:spcAft>
        <a:spcPct val="0"/>
      </a:spcAft>
      <a:defRPr sz="2400" b="1" kern="1200">
        <a:solidFill>
          <a:srgbClr val="000000"/>
        </a:solidFill>
        <a:latin typeface="Helvetica Neue" charset="0"/>
        <a:ea typeface="Helvetica Neue" charset="0"/>
        <a:cs typeface="Helvetica Neue" charset="0"/>
        <a:sym typeface="Helvetica Neue" charset="0"/>
      </a:defRPr>
    </a:lvl1pPr>
    <a:lvl2pPr indent="228600" algn="ctr" defTabSz="584200" rtl="0" fontAlgn="base" hangingPunct="0">
      <a:spcBef>
        <a:spcPct val="0"/>
      </a:spcBef>
      <a:spcAft>
        <a:spcPct val="0"/>
      </a:spcAft>
      <a:defRPr sz="2400" b="1" kern="1200">
        <a:solidFill>
          <a:srgbClr val="000000"/>
        </a:solidFill>
        <a:latin typeface="Helvetica Neue" charset="0"/>
        <a:ea typeface="Helvetica Neue" charset="0"/>
        <a:cs typeface="Helvetica Neue" charset="0"/>
        <a:sym typeface="Helvetica Neue" charset="0"/>
      </a:defRPr>
    </a:lvl2pPr>
    <a:lvl3pPr indent="457200" algn="ctr" defTabSz="584200" rtl="0" fontAlgn="base" hangingPunct="0">
      <a:spcBef>
        <a:spcPct val="0"/>
      </a:spcBef>
      <a:spcAft>
        <a:spcPct val="0"/>
      </a:spcAft>
      <a:defRPr sz="2400" b="1" kern="1200">
        <a:solidFill>
          <a:srgbClr val="000000"/>
        </a:solidFill>
        <a:latin typeface="Helvetica Neue" charset="0"/>
        <a:ea typeface="Helvetica Neue" charset="0"/>
        <a:cs typeface="Helvetica Neue" charset="0"/>
        <a:sym typeface="Helvetica Neue" charset="0"/>
      </a:defRPr>
    </a:lvl3pPr>
    <a:lvl4pPr indent="685800" algn="ctr" defTabSz="584200" rtl="0" fontAlgn="base" hangingPunct="0">
      <a:spcBef>
        <a:spcPct val="0"/>
      </a:spcBef>
      <a:spcAft>
        <a:spcPct val="0"/>
      </a:spcAft>
      <a:defRPr sz="2400" b="1" kern="1200">
        <a:solidFill>
          <a:srgbClr val="000000"/>
        </a:solidFill>
        <a:latin typeface="Helvetica Neue" charset="0"/>
        <a:ea typeface="Helvetica Neue" charset="0"/>
        <a:cs typeface="Helvetica Neue" charset="0"/>
        <a:sym typeface="Helvetica Neue" charset="0"/>
      </a:defRPr>
    </a:lvl4pPr>
    <a:lvl5pPr indent="914400" algn="ctr" defTabSz="584200" rtl="0" fontAlgn="base" hangingPunct="0">
      <a:spcBef>
        <a:spcPct val="0"/>
      </a:spcBef>
      <a:spcAft>
        <a:spcPct val="0"/>
      </a:spcAft>
      <a:defRPr sz="2400" b="1"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2400" b="1" kern="1200">
        <a:solidFill>
          <a:srgbClr val="000000"/>
        </a:solidFill>
        <a:latin typeface="Helvetica Neue" charset="0"/>
        <a:ea typeface="Helvetica Neue" charset="0"/>
        <a:cs typeface="Helvetica Neue" charset="0"/>
        <a:sym typeface="Helvetica Neue" charset="0"/>
      </a:defRPr>
    </a:lvl6pPr>
    <a:lvl7pPr marL="2743200" algn="l" defTabSz="914400" rtl="0" eaLnBrk="1" latinLnBrk="0" hangingPunct="1">
      <a:defRPr sz="2400" b="1" kern="1200">
        <a:solidFill>
          <a:srgbClr val="000000"/>
        </a:solidFill>
        <a:latin typeface="Helvetica Neue" charset="0"/>
        <a:ea typeface="Helvetica Neue" charset="0"/>
        <a:cs typeface="Helvetica Neue" charset="0"/>
        <a:sym typeface="Helvetica Neue" charset="0"/>
      </a:defRPr>
    </a:lvl7pPr>
    <a:lvl8pPr marL="3200400" algn="l" defTabSz="914400" rtl="0" eaLnBrk="1" latinLnBrk="0" hangingPunct="1">
      <a:defRPr sz="2400" b="1" kern="1200">
        <a:solidFill>
          <a:srgbClr val="000000"/>
        </a:solidFill>
        <a:latin typeface="Helvetica Neue" charset="0"/>
        <a:ea typeface="Helvetica Neue" charset="0"/>
        <a:cs typeface="Helvetica Neue" charset="0"/>
        <a:sym typeface="Helvetica Neue" charset="0"/>
      </a:defRPr>
    </a:lvl8pPr>
    <a:lvl9pPr marL="3657600" algn="l" defTabSz="914400" rtl="0" eaLnBrk="1" latinLnBrk="0" hangingPunct="1">
      <a:defRPr sz="2400" b="1" kern="1200">
        <a:solidFill>
          <a:srgbClr val="000000"/>
        </a:solidFill>
        <a:latin typeface="Helvetica Neue" charset="0"/>
        <a:ea typeface="Helvetica Neue" charset="0"/>
        <a:cs typeface="Helvetica Neue" charset="0"/>
        <a:sym typeface="Helvetica Neue"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344" y="240"/>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xmlns="" id="{AC3C5DB4-0DFB-40A9-980A-62424B3B15DF}"/>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0" name="Rectangle 2">
            <a:extLst>
              <a:ext uri="{FF2B5EF4-FFF2-40B4-BE49-F238E27FC236}">
                <a16:creationId xmlns:a16="http://schemas.microsoft.com/office/drawing/2014/main" xmlns="" id="{AAAA1FD7-E6DB-408B-94A9-A2E352637AA7}"/>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sym typeface="Helvetica Neue" charset="0"/>
              </a:rPr>
              <a:t>Click to edit Master text styles</a:t>
            </a:r>
          </a:p>
          <a:p>
            <a:pPr lvl="1"/>
            <a:r>
              <a:rPr lang="en-US" altLang="en-US">
                <a:sym typeface="Helvetica Neue" charset="0"/>
              </a:rPr>
              <a:t>Second level</a:t>
            </a:r>
          </a:p>
          <a:p>
            <a:pPr lvl="2"/>
            <a:r>
              <a:rPr lang="en-US" altLang="en-US">
                <a:sym typeface="Helvetica Neue" charset="0"/>
              </a:rPr>
              <a:t>Third level</a:t>
            </a:r>
          </a:p>
          <a:p>
            <a:pPr lvl="3"/>
            <a:r>
              <a:rPr lang="en-US" altLang="en-US">
                <a:sym typeface="Helvetica Neue" charset="0"/>
              </a:rPr>
              <a:t>Fourth level</a:t>
            </a:r>
          </a:p>
          <a:p>
            <a:pPr lvl="4"/>
            <a:r>
              <a:rPr lang="en-US" altLang="en-US">
                <a:sym typeface="Helvetica Neue" charset="0"/>
              </a:rPr>
              <a:t>Fifth level</a:t>
            </a:r>
          </a:p>
        </p:txBody>
      </p:sp>
    </p:spTree>
    <p:extLst>
      <p:ext uri="{BB962C8B-B14F-4D97-AF65-F5344CB8AC3E}">
        <p14:creationId xmlns:p14="http://schemas.microsoft.com/office/powerpoint/2010/main" val="2004846576"/>
      </p:ext>
    </p:extLst>
  </p:cSld>
  <p:clrMap bg1="lt1" tx1="dk1" bg2="lt2" tx2="dk2" accent1="accent1" accent2="accent2" accent3="accent3" accent4="accent4" accent5="accent5" accent6="accent6" hlink="hlink" folHlink="folHlink"/>
  <p:notesStyle>
    <a:lvl1pPr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2273" y="2059096"/>
            <a:ext cx="9416488" cy="4735404"/>
          </a:xfrm>
        </p:spPr>
        <p:txBody>
          <a:bodyPr anchor="b"/>
          <a:lstStyle>
            <a:lvl1pPr>
              <a:defRPr sz="10240"/>
            </a:lvl1pPr>
          </a:lstStyle>
          <a:p>
            <a:r>
              <a:rPr lang="en-US" smtClean="0"/>
              <a:t>Click to edit Master title style</a:t>
            </a:r>
            <a:endParaRPr lang="en-US" dirty="0"/>
          </a:p>
        </p:txBody>
      </p:sp>
      <p:sp>
        <p:nvSpPr>
          <p:cNvPr id="3" name="Subtitle 2"/>
          <p:cNvSpPr>
            <a:spLocks noGrp="1"/>
          </p:cNvSpPr>
          <p:nvPr>
            <p:ph type="subTitle" idx="1"/>
          </p:nvPr>
        </p:nvSpPr>
        <p:spPr>
          <a:xfrm>
            <a:off x="1232273" y="6794496"/>
            <a:ext cx="9416488" cy="1225131"/>
          </a:xfrm>
        </p:spPr>
        <p:txBody>
          <a:bodyPr anchor="t"/>
          <a:lstStyle>
            <a:lvl1pPr marL="0" indent="0" algn="l">
              <a:buNone/>
              <a:defRPr cap="all">
                <a:solidFill>
                  <a:schemeClr val="bg2">
                    <a:lumMod val="40000"/>
                    <a:lumOff val="60000"/>
                  </a:schemeClr>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070AC3-3EFE-4A50-9716-91EA5A0ED012}" type="slidenum">
              <a:rPr lang="en-US" altLang="en-US" smtClean="0"/>
              <a:pPr/>
              <a:t>‹#›</a:t>
            </a:fld>
            <a:endParaRPr lang="en-US" altLang="en-US"/>
          </a:p>
        </p:txBody>
      </p:sp>
    </p:spTree>
    <p:extLst>
      <p:ext uri="{BB962C8B-B14F-4D97-AF65-F5344CB8AC3E}">
        <p14:creationId xmlns:p14="http://schemas.microsoft.com/office/powerpoint/2010/main" val="70315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2275" y="6827502"/>
            <a:ext cx="9416486" cy="806027"/>
          </a:xfrm>
        </p:spPr>
        <p:txBody>
          <a:bodyPr anchor="b">
            <a:normAutofit/>
          </a:bodyPr>
          <a:lstStyle>
            <a:lvl1pPr algn="l">
              <a:defRPr sz="3413"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32273" y="975360"/>
            <a:ext cx="9416488" cy="517783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smtClean="0"/>
              <a:t>Click icon to add picture</a:t>
            </a:r>
            <a:endParaRPr lang="en-US" dirty="0"/>
          </a:p>
        </p:txBody>
      </p:sp>
      <p:sp>
        <p:nvSpPr>
          <p:cNvPr id="4" name="Text Placeholder 3"/>
          <p:cNvSpPr>
            <a:spLocks noGrp="1"/>
          </p:cNvSpPr>
          <p:nvPr>
            <p:ph type="body" sz="half" idx="2"/>
          </p:nvPr>
        </p:nvSpPr>
        <p:spPr>
          <a:xfrm>
            <a:off x="1232274" y="7633529"/>
            <a:ext cx="9416485" cy="702168"/>
          </a:xfrm>
        </p:spPr>
        <p:txBody>
          <a:bodyPr>
            <a:normAutofit/>
          </a:bodyPr>
          <a:lstStyle>
            <a:lvl1pPr marL="0" indent="0">
              <a:buNone/>
              <a:defRPr sz="1707"/>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7B5D8E-45E5-4E03-B7D3-BCE91CA26024}" type="slidenum">
              <a:rPr lang="en-US" altLang="en-US" smtClean="0"/>
              <a:pPr/>
              <a:t>‹#›</a:t>
            </a:fld>
            <a:endParaRPr lang="en-US" altLang="en-US"/>
          </a:p>
        </p:txBody>
      </p:sp>
    </p:spTree>
    <p:extLst>
      <p:ext uri="{BB962C8B-B14F-4D97-AF65-F5344CB8AC3E}">
        <p14:creationId xmlns:p14="http://schemas.microsoft.com/office/powerpoint/2010/main" val="428451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32273" y="2059093"/>
            <a:ext cx="9416488" cy="2817707"/>
          </a:xfrm>
        </p:spPr>
        <p:txBody>
          <a:bodyPr/>
          <a:lstStyle>
            <a:lvl1pPr>
              <a:defRPr sz="6827"/>
            </a:lvl1pPr>
          </a:lstStyle>
          <a:p>
            <a:r>
              <a:rPr lang="en-US" smtClean="0"/>
              <a:t>Click to edit Master title style</a:t>
            </a:r>
            <a:endParaRPr lang="en-US" dirty="0"/>
          </a:p>
        </p:txBody>
      </p:sp>
      <p:sp>
        <p:nvSpPr>
          <p:cNvPr id="8" name="Text Placeholder 3"/>
          <p:cNvSpPr>
            <a:spLocks noGrp="1"/>
          </p:cNvSpPr>
          <p:nvPr>
            <p:ph type="body" sz="half" idx="2"/>
          </p:nvPr>
        </p:nvSpPr>
        <p:spPr>
          <a:xfrm>
            <a:off x="1232273" y="5201920"/>
            <a:ext cx="9416488" cy="3359573"/>
          </a:xfrm>
        </p:spPr>
        <p:txBody>
          <a:bodyPr anchor="ctr">
            <a:normAutofit/>
          </a:bodyPr>
          <a:lstStyle>
            <a:lvl1pPr marL="0" indent="0">
              <a:buNone/>
              <a:defRPr sz="2560"/>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7B5D8E-45E5-4E03-B7D3-BCE91CA26024}" type="slidenum">
              <a:rPr lang="en-US" altLang="en-US" smtClean="0"/>
              <a:pPr/>
              <a:t>‹#›</a:t>
            </a:fld>
            <a:endParaRPr lang="en-US" altLang="en-US"/>
          </a:p>
        </p:txBody>
      </p:sp>
    </p:spTree>
    <p:extLst>
      <p:ext uri="{BB962C8B-B14F-4D97-AF65-F5344CB8AC3E}">
        <p14:creationId xmlns:p14="http://schemas.microsoft.com/office/powerpoint/2010/main" val="1881286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0227" y="2059093"/>
            <a:ext cx="8534825" cy="3304354"/>
          </a:xfrm>
        </p:spPr>
        <p:txBody>
          <a:bodyPr/>
          <a:lstStyle>
            <a:lvl1pPr>
              <a:defRPr sz="6827"/>
            </a:lvl1pPr>
          </a:lstStyle>
          <a:p>
            <a:r>
              <a:rPr lang="en-US" smtClean="0"/>
              <a:t>Click to edit Master title style</a:t>
            </a:r>
            <a:endParaRPr lang="en-US" dirty="0"/>
          </a:p>
        </p:txBody>
      </p:sp>
      <p:sp>
        <p:nvSpPr>
          <p:cNvPr id="11" name="Text Placeholder 3"/>
          <p:cNvSpPr>
            <a:spLocks noGrp="1"/>
          </p:cNvSpPr>
          <p:nvPr>
            <p:ph type="body" sz="half" idx="14"/>
          </p:nvPr>
        </p:nvSpPr>
        <p:spPr>
          <a:xfrm>
            <a:off x="2059630" y="5363448"/>
            <a:ext cx="7766982" cy="486647"/>
          </a:xfrm>
        </p:spPr>
        <p:txBody>
          <a:bodyPr vert="horz" lIns="91440" tIns="45720" rIns="91440" bIns="45720" rtlCol="0" anchor="t">
            <a:normAutofit/>
          </a:bodyPr>
          <a:lstStyle>
            <a:lvl1pPr marL="0" indent="0">
              <a:buNone/>
              <a:defRPr lang="en-US" sz="1991" b="0" i="0" kern="1200" cap="small" dirty="0">
                <a:solidFill>
                  <a:schemeClr val="bg2">
                    <a:lumMod val="40000"/>
                    <a:lumOff val="60000"/>
                  </a:schemeClr>
                </a:solidFill>
                <a:latin typeface="+mj-lt"/>
                <a:ea typeface="+mj-ea"/>
                <a:cs typeface="+mj-cs"/>
              </a:defRPr>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232273" y="6187601"/>
            <a:ext cx="9416488" cy="2384213"/>
          </a:xfrm>
        </p:spPr>
        <p:txBody>
          <a:bodyPr anchor="ctr">
            <a:normAutofit/>
          </a:bodyPr>
          <a:lstStyle>
            <a:lvl1pPr marL="0" indent="0">
              <a:buNone/>
              <a:defRPr sz="2560"/>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7B5D8E-45E5-4E03-B7D3-BCE91CA26024}" type="slidenum">
              <a:rPr lang="en-US" altLang="en-US" smtClean="0"/>
              <a:pPr/>
              <a:t>‹#›</a:t>
            </a:fld>
            <a:endParaRPr lang="en-US" altLang="en-US"/>
          </a:p>
        </p:txBody>
      </p:sp>
      <p:sp>
        <p:nvSpPr>
          <p:cNvPr id="12" name="TextBox 11"/>
          <p:cNvSpPr txBox="1"/>
          <p:nvPr/>
        </p:nvSpPr>
        <p:spPr>
          <a:xfrm>
            <a:off x="958432" y="1381339"/>
            <a:ext cx="855596" cy="2762423"/>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351" dirty="0"/>
              <a:t>“</a:t>
            </a:r>
          </a:p>
        </p:txBody>
      </p:sp>
      <p:sp>
        <p:nvSpPr>
          <p:cNvPr id="15" name="TextBox 14"/>
          <p:cNvSpPr txBox="1"/>
          <p:nvPr/>
        </p:nvSpPr>
        <p:spPr>
          <a:xfrm>
            <a:off x="9955115" y="3717387"/>
            <a:ext cx="855596" cy="2762423"/>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351" dirty="0"/>
              <a:t>”</a:t>
            </a:r>
          </a:p>
        </p:txBody>
      </p:sp>
    </p:spTree>
    <p:extLst>
      <p:ext uri="{BB962C8B-B14F-4D97-AF65-F5344CB8AC3E}">
        <p14:creationId xmlns:p14="http://schemas.microsoft.com/office/powerpoint/2010/main" val="2197189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32272" y="4443308"/>
            <a:ext cx="9416489" cy="2351189"/>
          </a:xfrm>
        </p:spPr>
        <p:txBody>
          <a:bodyPr anchor="b"/>
          <a:lstStyle>
            <a:lvl1pPr algn="l">
              <a:defRPr sz="568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32273" y="6794497"/>
            <a:ext cx="9416488" cy="1223680"/>
          </a:xfrm>
        </p:spPr>
        <p:txBody>
          <a:bodyPr anchor="t"/>
          <a:lstStyle>
            <a:lvl1pPr marL="0" indent="0" algn="l">
              <a:buNone/>
              <a:defRPr sz="2844" cap="none">
                <a:solidFill>
                  <a:schemeClr val="bg2">
                    <a:lumMod val="40000"/>
                    <a:lumOff val="60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7B5D8E-45E5-4E03-B7D3-BCE91CA26024}" type="slidenum">
              <a:rPr lang="en-US" altLang="en-US" smtClean="0"/>
              <a:pPr/>
              <a:t>‹#›</a:t>
            </a:fld>
            <a:endParaRPr lang="en-US" altLang="en-US"/>
          </a:p>
        </p:txBody>
      </p:sp>
    </p:spTree>
    <p:extLst>
      <p:ext uri="{BB962C8B-B14F-4D97-AF65-F5344CB8AC3E}">
        <p14:creationId xmlns:p14="http://schemas.microsoft.com/office/powerpoint/2010/main" val="2853728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973"/>
            </a:lvl1pPr>
          </a:lstStyle>
          <a:p>
            <a:r>
              <a:rPr lang="en-US" smtClean="0"/>
              <a:t>Click to edit Master title style</a:t>
            </a:r>
            <a:endParaRPr lang="en-US" dirty="0"/>
          </a:p>
        </p:txBody>
      </p:sp>
      <p:sp>
        <p:nvSpPr>
          <p:cNvPr id="3" name="Text Placeholder 2"/>
          <p:cNvSpPr>
            <a:spLocks noGrp="1"/>
          </p:cNvSpPr>
          <p:nvPr>
            <p:ph type="body" idx="1"/>
          </p:nvPr>
        </p:nvSpPr>
        <p:spPr>
          <a:xfrm>
            <a:off x="675320" y="2817706"/>
            <a:ext cx="3144142"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16" name="Text Placeholder 3"/>
          <p:cNvSpPr>
            <a:spLocks noGrp="1"/>
          </p:cNvSpPr>
          <p:nvPr>
            <p:ph type="body" sz="half" idx="15"/>
          </p:nvPr>
        </p:nvSpPr>
        <p:spPr>
          <a:xfrm>
            <a:off x="696142" y="3793067"/>
            <a:ext cx="3123319" cy="5104836"/>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sp>
        <p:nvSpPr>
          <p:cNvPr id="5" name="Text Placeholder 4"/>
          <p:cNvSpPr>
            <a:spLocks noGrp="1"/>
          </p:cNvSpPr>
          <p:nvPr>
            <p:ph type="body" sz="quarter" idx="3"/>
          </p:nvPr>
        </p:nvSpPr>
        <p:spPr>
          <a:xfrm>
            <a:off x="4143650" y="2817706"/>
            <a:ext cx="3132806"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19" name="Text Placeholder 3"/>
          <p:cNvSpPr>
            <a:spLocks noGrp="1"/>
          </p:cNvSpPr>
          <p:nvPr>
            <p:ph type="body" sz="half" idx="16"/>
          </p:nvPr>
        </p:nvSpPr>
        <p:spPr>
          <a:xfrm>
            <a:off x="4132390" y="3793067"/>
            <a:ext cx="3144065" cy="5104836"/>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sp>
        <p:nvSpPr>
          <p:cNvPr id="14" name="Text Placeholder 4"/>
          <p:cNvSpPr>
            <a:spLocks noGrp="1"/>
          </p:cNvSpPr>
          <p:nvPr>
            <p:ph type="body" sz="quarter" idx="13"/>
          </p:nvPr>
        </p:nvSpPr>
        <p:spPr>
          <a:xfrm>
            <a:off x="7601660" y="2817706"/>
            <a:ext cx="3128402"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20" name="Text Placeholder 3"/>
          <p:cNvSpPr>
            <a:spLocks noGrp="1"/>
          </p:cNvSpPr>
          <p:nvPr>
            <p:ph type="body" sz="half" idx="17"/>
          </p:nvPr>
        </p:nvSpPr>
        <p:spPr>
          <a:xfrm>
            <a:off x="7601660" y="3793067"/>
            <a:ext cx="3128402" cy="5104836"/>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cxnSp>
        <p:nvCxnSpPr>
          <p:cNvPr id="17" name="Straight Connector 16"/>
          <p:cNvCxnSpPr/>
          <p:nvPr/>
        </p:nvCxnSpPr>
        <p:spPr>
          <a:xfrm>
            <a:off x="3975586" y="3034454"/>
            <a:ext cx="0" cy="563541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428309" y="3034453"/>
            <a:ext cx="0" cy="564178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7B5D8E-45E5-4E03-B7D3-BCE91CA26024}" type="slidenum">
              <a:rPr lang="en-US" altLang="en-US" smtClean="0"/>
              <a:pPr/>
              <a:t>‹#›</a:t>
            </a:fld>
            <a:endParaRPr lang="en-US" altLang="en-US"/>
          </a:p>
        </p:txBody>
      </p:sp>
    </p:spTree>
    <p:extLst>
      <p:ext uri="{BB962C8B-B14F-4D97-AF65-F5344CB8AC3E}">
        <p14:creationId xmlns:p14="http://schemas.microsoft.com/office/powerpoint/2010/main" val="2248866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973"/>
            </a:lvl1pPr>
          </a:lstStyle>
          <a:p>
            <a:r>
              <a:rPr lang="en-US" smtClean="0"/>
              <a:t>Click to edit Master title style</a:t>
            </a:r>
            <a:endParaRPr lang="en-US" dirty="0"/>
          </a:p>
        </p:txBody>
      </p:sp>
      <p:sp>
        <p:nvSpPr>
          <p:cNvPr id="3" name="Text Placeholder 2"/>
          <p:cNvSpPr>
            <a:spLocks noGrp="1"/>
          </p:cNvSpPr>
          <p:nvPr>
            <p:ph type="body" idx="1"/>
          </p:nvPr>
        </p:nvSpPr>
        <p:spPr>
          <a:xfrm>
            <a:off x="696142" y="6045794"/>
            <a:ext cx="3136870"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29" name="Picture Placeholder 2"/>
          <p:cNvSpPr>
            <a:spLocks noGrp="1" noChangeAspect="1"/>
          </p:cNvSpPr>
          <p:nvPr>
            <p:ph type="pic" idx="15"/>
          </p:nvPr>
        </p:nvSpPr>
        <p:spPr>
          <a:xfrm>
            <a:off x="696142" y="3142827"/>
            <a:ext cx="3136870" cy="21674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smtClean="0"/>
              <a:t>Click icon to add picture</a:t>
            </a:r>
            <a:endParaRPr lang="en-US" dirty="0"/>
          </a:p>
        </p:txBody>
      </p:sp>
      <p:sp>
        <p:nvSpPr>
          <p:cNvPr id="22" name="Text Placeholder 3"/>
          <p:cNvSpPr>
            <a:spLocks noGrp="1"/>
          </p:cNvSpPr>
          <p:nvPr>
            <p:ph type="body" sz="half" idx="18"/>
          </p:nvPr>
        </p:nvSpPr>
        <p:spPr>
          <a:xfrm>
            <a:off x="696142" y="6865369"/>
            <a:ext cx="3136870" cy="937513"/>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sp>
        <p:nvSpPr>
          <p:cNvPr id="5" name="Text Placeholder 4"/>
          <p:cNvSpPr>
            <a:spLocks noGrp="1"/>
          </p:cNvSpPr>
          <p:nvPr>
            <p:ph type="body" sz="quarter" idx="3"/>
          </p:nvPr>
        </p:nvSpPr>
        <p:spPr>
          <a:xfrm>
            <a:off x="4149749" y="6045794"/>
            <a:ext cx="3126707"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30" name="Picture Placeholder 2"/>
          <p:cNvSpPr>
            <a:spLocks noGrp="1" noChangeAspect="1"/>
          </p:cNvSpPr>
          <p:nvPr>
            <p:ph type="pic" idx="21"/>
          </p:nvPr>
        </p:nvSpPr>
        <p:spPr>
          <a:xfrm>
            <a:off x="4149747" y="3142827"/>
            <a:ext cx="3126707" cy="21674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smtClean="0"/>
              <a:t>Click icon to add picture</a:t>
            </a:r>
            <a:endParaRPr lang="en-US" dirty="0"/>
          </a:p>
        </p:txBody>
      </p:sp>
      <p:sp>
        <p:nvSpPr>
          <p:cNvPr id="23" name="Text Placeholder 3"/>
          <p:cNvSpPr>
            <a:spLocks noGrp="1"/>
          </p:cNvSpPr>
          <p:nvPr>
            <p:ph type="body" sz="half" idx="19"/>
          </p:nvPr>
        </p:nvSpPr>
        <p:spPr>
          <a:xfrm>
            <a:off x="4148304" y="6865368"/>
            <a:ext cx="3130849" cy="937513"/>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sp>
        <p:nvSpPr>
          <p:cNvPr id="14" name="Text Placeholder 4"/>
          <p:cNvSpPr>
            <a:spLocks noGrp="1"/>
          </p:cNvSpPr>
          <p:nvPr>
            <p:ph type="body" sz="quarter" idx="13"/>
          </p:nvPr>
        </p:nvSpPr>
        <p:spPr>
          <a:xfrm>
            <a:off x="7601660" y="6045794"/>
            <a:ext cx="3128402"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31" name="Picture Placeholder 2"/>
          <p:cNvSpPr>
            <a:spLocks noGrp="1" noChangeAspect="1"/>
          </p:cNvSpPr>
          <p:nvPr>
            <p:ph type="pic" idx="22"/>
          </p:nvPr>
        </p:nvSpPr>
        <p:spPr>
          <a:xfrm>
            <a:off x="7601659" y="3142827"/>
            <a:ext cx="3128402" cy="21674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smtClean="0"/>
              <a:t>Click icon to add picture</a:t>
            </a:r>
            <a:endParaRPr lang="en-US" dirty="0"/>
          </a:p>
        </p:txBody>
      </p:sp>
      <p:sp>
        <p:nvSpPr>
          <p:cNvPr id="24" name="Text Placeholder 3"/>
          <p:cNvSpPr>
            <a:spLocks noGrp="1"/>
          </p:cNvSpPr>
          <p:nvPr>
            <p:ph type="body" sz="half" idx="20"/>
          </p:nvPr>
        </p:nvSpPr>
        <p:spPr>
          <a:xfrm>
            <a:off x="7601528" y="6865365"/>
            <a:ext cx="3132545" cy="937513"/>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cxnSp>
        <p:nvCxnSpPr>
          <p:cNvPr id="19" name="Straight Connector 18"/>
          <p:cNvCxnSpPr/>
          <p:nvPr/>
        </p:nvCxnSpPr>
        <p:spPr>
          <a:xfrm>
            <a:off x="3975586" y="3034454"/>
            <a:ext cx="0" cy="563541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428309" y="3034453"/>
            <a:ext cx="0" cy="564178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7B5D8E-45E5-4E03-B7D3-BCE91CA26024}" type="slidenum">
              <a:rPr lang="en-US" altLang="en-US" smtClean="0"/>
              <a:pPr/>
              <a:t>‹#›</a:t>
            </a:fld>
            <a:endParaRPr lang="en-US" altLang="en-US"/>
          </a:p>
        </p:txBody>
      </p:sp>
    </p:spTree>
    <p:extLst>
      <p:ext uri="{BB962C8B-B14F-4D97-AF65-F5344CB8AC3E}">
        <p14:creationId xmlns:p14="http://schemas.microsoft.com/office/powerpoint/2010/main" val="581355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E6195-643B-4AAE-8883-2E325BAEA376}" type="slidenum">
              <a:rPr lang="en-US" altLang="en-US" smtClean="0"/>
              <a:pPr/>
              <a:t>‹#›</a:t>
            </a:fld>
            <a:endParaRPr lang="en-US" altLang="en-US"/>
          </a:p>
        </p:txBody>
      </p:sp>
    </p:spTree>
    <p:extLst>
      <p:ext uri="{BB962C8B-B14F-4D97-AF65-F5344CB8AC3E}">
        <p14:creationId xmlns:p14="http://schemas.microsoft.com/office/powerpoint/2010/main" val="4203178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0135" y="611861"/>
            <a:ext cx="1869928" cy="828604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6142" y="1099669"/>
            <a:ext cx="7920088" cy="77982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04ADB1-2B10-40CF-8C03-8E4E012A656D}" type="slidenum">
              <a:rPr lang="en-US" altLang="en-US" smtClean="0"/>
              <a:pPr/>
              <a:t>‹#›</a:t>
            </a:fld>
            <a:endParaRPr lang="en-US" altLang="en-US"/>
          </a:p>
        </p:txBody>
      </p:sp>
    </p:spTree>
    <p:extLst>
      <p:ext uri="{BB962C8B-B14F-4D97-AF65-F5344CB8AC3E}">
        <p14:creationId xmlns:p14="http://schemas.microsoft.com/office/powerpoint/2010/main" val="281651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FFE70A-B57C-43AB-8B5A-3EB161EB3328}" type="slidenum">
              <a:rPr lang="en-US" altLang="en-US" smtClean="0"/>
              <a:pPr/>
              <a:t>‹#›</a:t>
            </a:fld>
            <a:endParaRPr lang="en-US" altLang="en-US"/>
          </a:p>
        </p:txBody>
      </p:sp>
    </p:spTree>
    <p:extLst>
      <p:ext uri="{BB962C8B-B14F-4D97-AF65-F5344CB8AC3E}">
        <p14:creationId xmlns:p14="http://schemas.microsoft.com/office/powerpoint/2010/main" val="78125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32275" y="4070022"/>
            <a:ext cx="9416486" cy="2724476"/>
          </a:xfrm>
        </p:spPr>
        <p:txBody>
          <a:bodyPr anchor="b"/>
          <a:lstStyle>
            <a:lvl1pPr algn="l">
              <a:defRPr sz="568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32273" y="6794497"/>
            <a:ext cx="9416488" cy="1223680"/>
          </a:xfrm>
        </p:spPr>
        <p:txBody>
          <a:bodyPr anchor="t"/>
          <a:lstStyle>
            <a:lvl1pPr marL="0" indent="0" algn="l">
              <a:buNone/>
              <a:defRPr sz="2844" cap="all">
                <a:solidFill>
                  <a:schemeClr val="bg2">
                    <a:lumMod val="40000"/>
                    <a:lumOff val="60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4CBE19-B97D-4AE3-90F0-D8B9305C6944}" type="slidenum">
              <a:rPr lang="en-US" altLang="en-US" smtClean="0"/>
              <a:pPr/>
              <a:t>‹#›</a:t>
            </a:fld>
            <a:endParaRPr lang="en-US" altLang="en-US"/>
          </a:p>
        </p:txBody>
      </p:sp>
    </p:spTree>
    <p:extLst>
      <p:ext uri="{BB962C8B-B14F-4D97-AF65-F5344CB8AC3E}">
        <p14:creationId xmlns:p14="http://schemas.microsoft.com/office/powerpoint/2010/main" val="3780487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7174" y="2930598"/>
            <a:ext cx="4690650" cy="5967307"/>
          </a:xfrm>
        </p:spPr>
        <p:txBody>
          <a:bodyPr>
            <a:normAutofit/>
          </a:bodyPr>
          <a:lstStyle>
            <a:lvl1pPr>
              <a:defRPr sz="2560"/>
            </a:lvl1pPr>
            <a:lvl2pPr>
              <a:defRPr sz="2276"/>
            </a:lvl2pPr>
            <a:lvl3pPr>
              <a:defRPr sz="1991"/>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33032" y="2924222"/>
            <a:ext cx="4690652" cy="5973682"/>
          </a:xfrm>
        </p:spPr>
        <p:txBody>
          <a:bodyPr>
            <a:normAutofit/>
          </a:bodyPr>
          <a:lstStyle>
            <a:lvl1pPr>
              <a:defRPr sz="2560"/>
            </a:lvl1pPr>
            <a:lvl2pPr>
              <a:defRPr sz="2276"/>
            </a:lvl2pPr>
            <a:lvl3pPr>
              <a:defRPr sz="1991"/>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A5AE51-D774-4463-8584-D2D72F87CEB0}" type="slidenum">
              <a:rPr lang="en-US" altLang="en-US" smtClean="0"/>
              <a:pPr/>
              <a:t>‹#›</a:t>
            </a:fld>
            <a:endParaRPr lang="en-US" altLang="en-US"/>
          </a:p>
        </p:txBody>
      </p:sp>
    </p:spTree>
    <p:extLst>
      <p:ext uri="{BB962C8B-B14F-4D97-AF65-F5344CB8AC3E}">
        <p14:creationId xmlns:p14="http://schemas.microsoft.com/office/powerpoint/2010/main" val="420770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7173" y="2709333"/>
            <a:ext cx="4690648"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4" name="Content Placeholder 3"/>
          <p:cNvSpPr>
            <a:spLocks noGrp="1"/>
          </p:cNvSpPr>
          <p:nvPr>
            <p:ph sz="half" idx="2"/>
          </p:nvPr>
        </p:nvSpPr>
        <p:spPr>
          <a:xfrm>
            <a:off x="1177174" y="3576320"/>
            <a:ext cx="4690650" cy="5321583"/>
          </a:xfrm>
        </p:spPr>
        <p:txBody>
          <a:bodyPr>
            <a:normAutofit/>
          </a:bodyPr>
          <a:lstStyle>
            <a:lvl1pPr>
              <a:defRPr sz="2560"/>
            </a:lvl1pPr>
            <a:lvl2pPr>
              <a:defRPr sz="2276"/>
            </a:lvl2pPr>
            <a:lvl3pPr>
              <a:defRPr sz="1991"/>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33033" y="2709333"/>
            <a:ext cx="4690650"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6" name="Content Placeholder 5"/>
          <p:cNvSpPr>
            <a:spLocks noGrp="1"/>
          </p:cNvSpPr>
          <p:nvPr>
            <p:ph sz="quarter" idx="4"/>
          </p:nvPr>
        </p:nvSpPr>
        <p:spPr>
          <a:xfrm>
            <a:off x="6033033" y="3576320"/>
            <a:ext cx="4690650" cy="5321583"/>
          </a:xfrm>
        </p:spPr>
        <p:txBody>
          <a:bodyPr>
            <a:normAutofit/>
          </a:bodyPr>
          <a:lstStyle>
            <a:lvl1pPr>
              <a:defRPr sz="2560"/>
            </a:lvl1pPr>
            <a:lvl2pPr>
              <a:defRPr sz="2276"/>
            </a:lvl2pPr>
            <a:lvl3pPr>
              <a:defRPr sz="1991"/>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F9E789-7A67-4D1E-9D4D-4E261479694E}" type="slidenum">
              <a:rPr lang="en-US" altLang="en-US" smtClean="0"/>
              <a:pPr/>
              <a:t>‹#›</a:t>
            </a:fld>
            <a:endParaRPr lang="en-US" altLang="en-US"/>
          </a:p>
        </p:txBody>
      </p:sp>
    </p:spTree>
    <p:extLst>
      <p:ext uri="{BB962C8B-B14F-4D97-AF65-F5344CB8AC3E}">
        <p14:creationId xmlns:p14="http://schemas.microsoft.com/office/powerpoint/2010/main" val="1906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4/15/2020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E1EE8398-254A-4D8F-B953-398530835174}" type="slidenum">
              <a:rPr lang="en-US" altLang="en-US" smtClean="0"/>
              <a:pPr/>
              <a:t>‹#›</a:t>
            </a:fld>
            <a:endParaRPr lang="en-US" altLang="en-US"/>
          </a:p>
        </p:txBody>
      </p:sp>
    </p:spTree>
    <p:extLst>
      <p:ext uri="{BB962C8B-B14F-4D97-AF65-F5344CB8AC3E}">
        <p14:creationId xmlns:p14="http://schemas.microsoft.com/office/powerpoint/2010/main" val="71469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4/15/2020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CA82C8E-E12E-4961-839A-72968B636D15}" type="slidenum">
              <a:rPr lang="en-US" altLang="en-US" smtClean="0"/>
              <a:pPr/>
              <a:t>‹#›</a:t>
            </a:fld>
            <a:endParaRPr lang="en-US" altLang="en-US"/>
          </a:p>
        </p:txBody>
      </p:sp>
    </p:spTree>
    <p:extLst>
      <p:ext uri="{BB962C8B-B14F-4D97-AF65-F5344CB8AC3E}">
        <p14:creationId xmlns:p14="http://schemas.microsoft.com/office/powerpoint/2010/main" val="253548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2272" y="2059094"/>
            <a:ext cx="3628746" cy="2059093"/>
          </a:xfrm>
        </p:spPr>
        <p:txBody>
          <a:bodyPr anchor="b"/>
          <a:lstStyle>
            <a:lvl1pPr algn="l">
              <a:defRPr sz="3413" b="0"/>
            </a:lvl1pPr>
          </a:lstStyle>
          <a:p>
            <a:r>
              <a:rPr lang="en-US" smtClean="0"/>
              <a:t>Click to edit Master title style</a:t>
            </a:r>
            <a:endParaRPr lang="en-US" dirty="0"/>
          </a:p>
        </p:txBody>
      </p:sp>
      <p:sp>
        <p:nvSpPr>
          <p:cNvPr id="3" name="Content Placeholder 2"/>
          <p:cNvSpPr>
            <a:spLocks noGrp="1"/>
          </p:cNvSpPr>
          <p:nvPr>
            <p:ph idx="1"/>
          </p:nvPr>
        </p:nvSpPr>
        <p:spPr>
          <a:xfrm>
            <a:off x="5104921" y="2059093"/>
            <a:ext cx="5543841" cy="6502400"/>
          </a:xfrm>
        </p:spPr>
        <p:txBody>
          <a:bodyPr anchor="ctr">
            <a:normAutofit/>
          </a:bodyPr>
          <a:lstStyle>
            <a:lvl1pPr>
              <a:defRPr sz="2844"/>
            </a:lvl1pPr>
            <a:lvl2pPr>
              <a:defRPr sz="2560"/>
            </a:lvl2pPr>
            <a:lvl3pPr>
              <a:defRPr sz="2276"/>
            </a:lvl3pPr>
            <a:lvl4pPr>
              <a:defRPr sz="1991"/>
            </a:lvl4pPr>
            <a:lvl5pPr>
              <a:defRPr sz="1991"/>
            </a:lvl5pPr>
            <a:lvl6pPr>
              <a:defRPr sz="1991"/>
            </a:lvl6pPr>
            <a:lvl7pPr>
              <a:defRPr sz="1991"/>
            </a:lvl7pPr>
            <a:lvl8pPr>
              <a:defRPr sz="1991"/>
            </a:lvl8pPr>
            <a:lvl9pPr>
              <a:defRPr sz="199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32272" y="4450534"/>
            <a:ext cx="3628746" cy="4118185"/>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4/15/2020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0062193A-522B-44C1-885D-57FC58254498}" type="slidenum">
              <a:rPr lang="en-US" altLang="en-US" smtClean="0"/>
              <a:pPr/>
              <a:t>‹#›</a:t>
            </a:fld>
            <a:endParaRPr lang="en-US" altLang="en-US"/>
          </a:p>
        </p:txBody>
      </p:sp>
    </p:spTree>
    <p:extLst>
      <p:ext uri="{BB962C8B-B14F-4D97-AF65-F5344CB8AC3E}">
        <p14:creationId xmlns:p14="http://schemas.microsoft.com/office/powerpoint/2010/main" val="247904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1155" y="2637073"/>
            <a:ext cx="5433847" cy="2239727"/>
          </a:xfrm>
        </p:spPr>
        <p:txBody>
          <a:bodyPr anchor="b">
            <a:normAutofit/>
          </a:bodyPr>
          <a:lstStyle>
            <a:lvl1pPr algn="l">
              <a:defRPr sz="51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14780" y="1625600"/>
            <a:ext cx="3414649" cy="6502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smtClean="0"/>
              <a:t>Click icon to add picture</a:t>
            </a:r>
            <a:endParaRPr lang="en-US" dirty="0"/>
          </a:p>
        </p:txBody>
      </p:sp>
      <p:sp>
        <p:nvSpPr>
          <p:cNvPr id="4" name="Text Placeholder 3"/>
          <p:cNvSpPr>
            <a:spLocks noGrp="1"/>
          </p:cNvSpPr>
          <p:nvPr>
            <p:ph type="body" sz="half" idx="2"/>
          </p:nvPr>
        </p:nvSpPr>
        <p:spPr>
          <a:xfrm>
            <a:off x="1232272" y="5201920"/>
            <a:ext cx="5425391" cy="1950720"/>
          </a:xfrm>
        </p:spPr>
        <p:txBody>
          <a:bodyPr>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DD6033-40A2-419B-ABF8-934974B2296A}" type="slidenum">
              <a:rPr lang="en-US" altLang="en-US" smtClean="0"/>
              <a:pPr/>
              <a:t>‹#›</a:t>
            </a:fld>
            <a:endParaRPr lang="en-US" altLang="en-US"/>
          </a:p>
        </p:txBody>
      </p:sp>
    </p:spTree>
    <p:extLst>
      <p:ext uri="{BB962C8B-B14F-4D97-AF65-F5344CB8AC3E}">
        <p14:creationId xmlns:p14="http://schemas.microsoft.com/office/powerpoint/2010/main" val="189695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959192" y="2384214"/>
            <a:ext cx="4009813" cy="4009813"/>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092206" y="-650240"/>
            <a:ext cx="2275840" cy="227584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959192" y="8669867"/>
            <a:ext cx="1408853" cy="1408853"/>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19005" y="3793067"/>
            <a:ext cx="5960533" cy="5960533"/>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94365" y="4118187"/>
            <a:ext cx="3359573" cy="3359573"/>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1016027" y="0"/>
            <a:ext cx="975360" cy="156367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89365" y="643866"/>
            <a:ext cx="10034318" cy="1991865"/>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77174" y="2919716"/>
            <a:ext cx="9545463" cy="59669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659541" y="2600919"/>
            <a:ext cx="1408852" cy="325204"/>
          </a:xfrm>
          <a:prstGeom prst="rect">
            <a:avLst/>
          </a:prstGeom>
        </p:spPr>
        <p:txBody>
          <a:bodyPr vert="horz" lIns="91440" tIns="45720" rIns="91440" bIns="45720" rtlCol="0" anchor="t"/>
          <a:lstStyle>
            <a:lvl1pPr algn="l">
              <a:defRPr sz="1564" b="0" i="0">
                <a:solidFill>
                  <a:schemeClr val="tx1">
                    <a:tint val="75000"/>
                    <a:alpha val="60000"/>
                  </a:schemeClr>
                </a:solidFill>
              </a:defRPr>
            </a:lvl1pPr>
          </a:lstStyle>
          <a:p>
            <a:fld id="{4AAD347D-5ACD-4C99-B74B-A9C85AD731AF}" type="datetimeFigureOut">
              <a:rPr lang="en-US" smtClean="0"/>
              <a:t>4/15/2020</a:t>
            </a:fld>
            <a:endParaRPr lang="en-US" dirty="0"/>
          </a:p>
        </p:txBody>
      </p:sp>
      <p:sp>
        <p:nvSpPr>
          <p:cNvPr id="5" name="Footer Placeholder 4"/>
          <p:cNvSpPr>
            <a:spLocks noGrp="1"/>
          </p:cNvSpPr>
          <p:nvPr>
            <p:ph type="ftr" sz="quarter" idx="3"/>
          </p:nvPr>
        </p:nvSpPr>
        <p:spPr>
          <a:xfrm rot="5400000">
            <a:off x="8865188" y="4641239"/>
            <a:ext cx="5489486" cy="325205"/>
          </a:xfrm>
          <a:prstGeom prst="rect">
            <a:avLst/>
          </a:prstGeom>
        </p:spPr>
        <p:txBody>
          <a:bodyPr vert="horz" lIns="91440" tIns="45720" rIns="91440" bIns="45720" rtlCol="0" anchor="b"/>
          <a:lstStyle>
            <a:lvl1pPr algn="l">
              <a:defRPr sz="1564"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1045591" y="420603"/>
            <a:ext cx="894312" cy="1091822"/>
          </a:xfrm>
          <a:prstGeom prst="rect">
            <a:avLst/>
          </a:prstGeom>
        </p:spPr>
        <p:txBody>
          <a:bodyPr vert="horz" lIns="91440" tIns="45720" rIns="91440" bIns="45720" rtlCol="0" anchor="b"/>
          <a:lstStyle>
            <a:lvl1pPr algn="ctr">
              <a:defRPr sz="3984" b="0" i="0">
                <a:solidFill>
                  <a:schemeClr val="tx1">
                    <a:tint val="75000"/>
                  </a:schemeClr>
                </a:solidFill>
              </a:defRPr>
            </a:lvl1pPr>
          </a:lstStyle>
          <a:p>
            <a:fld id="{767B5D8E-45E5-4E03-B7D3-BCE91CA26024}" type="slidenum">
              <a:rPr lang="en-US" altLang="en-US" smtClean="0"/>
              <a:pPr/>
              <a:t>‹#›</a:t>
            </a:fld>
            <a:endParaRPr lang="en-US" altLang="en-US"/>
          </a:p>
        </p:txBody>
      </p:sp>
    </p:spTree>
    <p:extLst>
      <p:ext uri="{BB962C8B-B14F-4D97-AF65-F5344CB8AC3E}">
        <p14:creationId xmlns:p14="http://schemas.microsoft.com/office/powerpoint/2010/main" val="164540463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650240" rtl="0" eaLnBrk="1" latinLnBrk="0" hangingPunct="1">
        <a:spcBef>
          <a:spcPct val="0"/>
        </a:spcBef>
        <a:buNone/>
        <a:defRPr sz="5973"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87681" indent="-48768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844" b="0" i="0" kern="1200">
          <a:solidFill>
            <a:schemeClr val="tx1"/>
          </a:solidFill>
          <a:latin typeface="+mj-lt"/>
          <a:ea typeface="+mj-ea"/>
          <a:cs typeface="+mj-cs"/>
        </a:defRPr>
      </a:lvl1pPr>
      <a:lvl2pPr marL="1056641" indent="-40640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560" b="0" i="0" kern="1200">
          <a:solidFill>
            <a:schemeClr val="tx1"/>
          </a:solidFill>
          <a:latin typeface="+mj-lt"/>
          <a:ea typeface="+mj-ea"/>
          <a:cs typeface="+mj-cs"/>
        </a:defRPr>
      </a:lvl2pPr>
      <a:lvl3pPr marL="1625603"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276" b="0" i="0" kern="1200">
          <a:solidFill>
            <a:schemeClr val="tx1"/>
          </a:solidFill>
          <a:latin typeface="+mj-lt"/>
          <a:ea typeface="+mj-ea"/>
          <a:cs typeface="+mj-cs"/>
        </a:defRPr>
      </a:lvl3pPr>
      <a:lvl4pPr marL="2275843"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1991" b="0" i="0" kern="1200">
          <a:solidFill>
            <a:schemeClr val="tx1"/>
          </a:solidFill>
          <a:latin typeface="+mj-lt"/>
          <a:ea typeface="+mj-ea"/>
          <a:cs typeface="+mj-cs"/>
        </a:defRPr>
      </a:lvl4pPr>
      <a:lvl5pPr marL="2926083"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1991" b="0" i="0" kern="1200">
          <a:solidFill>
            <a:schemeClr val="tx1"/>
          </a:solidFill>
          <a:latin typeface="+mj-lt"/>
          <a:ea typeface="+mj-ea"/>
          <a:cs typeface="+mj-cs"/>
        </a:defRPr>
      </a:lvl5pPr>
      <a:lvl6pPr marL="3576324"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1991" b="0" i="0" kern="1200">
          <a:solidFill>
            <a:schemeClr val="tx1"/>
          </a:solidFill>
          <a:latin typeface="+mj-lt"/>
          <a:ea typeface="+mj-ea"/>
          <a:cs typeface="+mj-cs"/>
        </a:defRPr>
      </a:lvl6pPr>
      <a:lvl7pPr marL="4226564"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1991" b="0" i="0" kern="1200">
          <a:solidFill>
            <a:schemeClr val="tx1"/>
          </a:solidFill>
          <a:latin typeface="+mj-lt"/>
          <a:ea typeface="+mj-ea"/>
          <a:cs typeface="+mj-cs"/>
        </a:defRPr>
      </a:lvl7pPr>
      <a:lvl8pPr marL="4876805"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1991" b="0" i="0" kern="1200">
          <a:solidFill>
            <a:schemeClr val="tx1"/>
          </a:solidFill>
          <a:latin typeface="+mj-lt"/>
          <a:ea typeface="+mj-ea"/>
          <a:cs typeface="+mj-cs"/>
        </a:defRPr>
      </a:lvl8pPr>
      <a:lvl9pPr marL="5527045"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1991" b="0" i="0" kern="1200">
          <a:solidFill>
            <a:schemeClr val="tx1"/>
          </a:solidFill>
          <a:latin typeface="+mj-lt"/>
          <a:ea typeface="+mj-ea"/>
          <a:cs typeface="+mj-cs"/>
        </a:defRPr>
      </a:lvl9pPr>
    </p:bodyStyle>
    <p:otherStyle>
      <a:defPPr>
        <a:defRPr lang="en-US"/>
      </a:defPPr>
      <a:lvl1pPr marL="0" algn="l" defTabSz="650240" rtl="0" eaLnBrk="1" latinLnBrk="0" hangingPunct="1">
        <a:defRPr sz="2560" kern="1200">
          <a:solidFill>
            <a:schemeClr val="tx1"/>
          </a:solidFill>
          <a:latin typeface="+mn-lt"/>
          <a:ea typeface="+mn-ea"/>
          <a:cs typeface="+mn-cs"/>
        </a:defRPr>
      </a:lvl1pPr>
      <a:lvl2pPr marL="650240" algn="l" defTabSz="650240" rtl="0" eaLnBrk="1" latinLnBrk="0" hangingPunct="1">
        <a:defRPr sz="2560" kern="1200">
          <a:solidFill>
            <a:schemeClr val="tx1"/>
          </a:solidFill>
          <a:latin typeface="+mn-lt"/>
          <a:ea typeface="+mn-ea"/>
          <a:cs typeface="+mn-cs"/>
        </a:defRPr>
      </a:lvl2pPr>
      <a:lvl3pPr marL="1300481" algn="l" defTabSz="650240" rtl="0" eaLnBrk="1" latinLnBrk="0" hangingPunct="1">
        <a:defRPr sz="2560" kern="1200">
          <a:solidFill>
            <a:schemeClr val="tx1"/>
          </a:solidFill>
          <a:latin typeface="+mn-lt"/>
          <a:ea typeface="+mn-ea"/>
          <a:cs typeface="+mn-cs"/>
        </a:defRPr>
      </a:lvl3pPr>
      <a:lvl4pPr marL="1950721" algn="l" defTabSz="650240" rtl="0" eaLnBrk="1" latinLnBrk="0" hangingPunct="1">
        <a:defRPr sz="2560" kern="1200">
          <a:solidFill>
            <a:schemeClr val="tx1"/>
          </a:solidFill>
          <a:latin typeface="+mn-lt"/>
          <a:ea typeface="+mn-ea"/>
          <a:cs typeface="+mn-cs"/>
        </a:defRPr>
      </a:lvl4pPr>
      <a:lvl5pPr marL="2600963" algn="l" defTabSz="650240" rtl="0" eaLnBrk="1" latinLnBrk="0" hangingPunct="1">
        <a:defRPr sz="2560" kern="1200">
          <a:solidFill>
            <a:schemeClr val="tx1"/>
          </a:solidFill>
          <a:latin typeface="+mn-lt"/>
          <a:ea typeface="+mn-ea"/>
          <a:cs typeface="+mn-cs"/>
        </a:defRPr>
      </a:lvl5pPr>
      <a:lvl6pPr marL="3251203" algn="l" defTabSz="650240" rtl="0" eaLnBrk="1" latinLnBrk="0" hangingPunct="1">
        <a:defRPr sz="2560" kern="1200">
          <a:solidFill>
            <a:schemeClr val="tx1"/>
          </a:solidFill>
          <a:latin typeface="+mn-lt"/>
          <a:ea typeface="+mn-ea"/>
          <a:cs typeface="+mn-cs"/>
        </a:defRPr>
      </a:lvl6pPr>
      <a:lvl7pPr marL="3901444" algn="l" defTabSz="650240" rtl="0" eaLnBrk="1" latinLnBrk="0" hangingPunct="1">
        <a:defRPr sz="2560" kern="1200">
          <a:solidFill>
            <a:schemeClr val="tx1"/>
          </a:solidFill>
          <a:latin typeface="+mn-lt"/>
          <a:ea typeface="+mn-ea"/>
          <a:cs typeface="+mn-cs"/>
        </a:defRPr>
      </a:lvl7pPr>
      <a:lvl8pPr marL="4551684" algn="l" defTabSz="650240" rtl="0" eaLnBrk="1" latinLnBrk="0" hangingPunct="1">
        <a:defRPr sz="2560" kern="1200">
          <a:solidFill>
            <a:schemeClr val="tx1"/>
          </a:solidFill>
          <a:latin typeface="+mn-lt"/>
          <a:ea typeface="+mn-ea"/>
          <a:cs typeface="+mn-cs"/>
        </a:defRPr>
      </a:lvl8pPr>
      <a:lvl9pPr marL="5201925" algn="l" defTabSz="65024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docs.djangoproject.com/en/3.0/" TargetMode="External"/><Relationship Id="rId3" Type="http://schemas.openxmlformats.org/officeDocument/2006/relationships/hyperlink" Target="https://www.geeksforgeeks.org/javascript-tutorial/" TargetMode="External"/><Relationship Id="rId7" Type="http://schemas.openxmlformats.org/officeDocument/2006/relationships/hyperlink" Target="https://www.tutorialspoint.com/" TargetMode="External"/><Relationship Id="rId2" Type="http://schemas.openxmlformats.org/officeDocument/2006/relationships/hyperlink" Target="https://www.w3schools.com/js/" TargetMode="External"/><Relationship Id="rId1" Type="http://schemas.openxmlformats.org/officeDocument/2006/relationships/slideLayout" Target="../slideLayouts/slideLayout2.xml"/><Relationship Id="rId6" Type="http://schemas.openxmlformats.org/officeDocument/2006/relationships/hyperlink" Target="https://www.w3schools.com/" TargetMode="External"/><Relationship Id="rId5" Type="http://schemas.openxmlformats.org/officeDocument/2006/relationships/hyperlink" Target="https://www.google.co.in/" TargetMode="External"/><Relationship Id="rId4" Type="http://schemas.openxmlformats.org/officeDocument/2006/relationships/hyperlink" Target="https://developer.mozilla.org/en-US/docs/Learn/HTML" TargetMode="External"/><Relationship Id="rId9" Type="http://schemas.openxmlformats.org/officeDocument/2006/relationships/hyperlink" Target="https://stackoverflow.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xmlns="" id="{FCC4631E-A0DF-4A6A-9250-1BC2268B694B}"/>
              </a:ext>
            </a:extLst>
          </p:cNvPr>
          <p:cNvSpPr>
            <a:spLocks noGrp="1" noChangeArrowheads="1"/>
          </p:cNvSpPr>
          <p:nvPr>
            <p:ph type="ctrTitle"/>
          </p:nvPr>
        </p:nvSpPr>
        <p:spPr>
          <a:xfrm>
            <a:off x="1168400" y="1676400"/>
            <a:ext cx="10464800" cy="1968500"/>
          </a:xfrm>
        </p:spPr>
        <p:txBody>
          <a:bodyPr/>
          <a:lstStyle/>
          <a:p>
            <a:r>
              <a:rPr lang="en-US" altLang="en-US" sz="8000" dirty="0" smtClean="0"/>
              <a:t>COLLABORATOR</a:t>
            </a:r>
            <a:endParaRPr lang="en-US" altLang="en-US" sz="8000" dirty="0"/>
          </a:p>
        </p:txBody>
      </p:sp>
      <p:sp>
        <p:nvSpPr>
          <p:cNvPr id="3074" name="Rectangle 2">
            <a:extLst>
              <a:ext uri="{FF2B5EF4-FFF2-40B4-BE49-F238E27FC236}">
                <a16:creationId xmlns:a16="http://schemas.microsoft.com/office/drawing/2014/main" xmlns="" id="{AA3BF5FC-6AD4-43F1-96B6-E4363C38CB50}"/>
              </a:ext>
            </a:extLst>
          </p:cNvPr>
          <p:cNvSpPr>
            <a:spLocks noGrp="1" noChangeArrowheads="1"/>
          </p:cNvSpPr>
          <p:nvPr>
            <p:ph type="subTitle" idx="1"/>
          </p:nvPr>
        </p:nvSpPr>
        <p:spPr>
          <a:xfrm>
            <a:off x="1226457" y="4191000"/>
            <a:ext cx="10464800" cy="1130300"/>
          </a:xfrm>
        </p:spPr>
        <p:txBody>
          <a:bodyPr anchor="t"/>
          <a:lstStyle/>
          <a:p>
            <a:pPr defTabSz="355600">
              <a:spcBef>
                <a:spcPct val="0"/>
              </a:spcBef>
              <a:buSzTx/>
            </a:pPr>
            <a:r>
              <a:rPr lang="en-US" altLang="en-US" sz="2200" dirty="0"/>
              <a:t>By:</a:t>
            </a:r>
          </a:p>
          <a:p>
            <a:pPr defTabSz="355600">
              <a:spcBef>
                <a:spcPct val="0"/>
              </a:spcBef>
              <a:buSzTx/>
            </a:pPr>
            <a:r>
              <a:rPr lang="en-US" altLang="en-US" sz="2200" dirty="0" err="1" smtClean="0"/>
              <a:t>l.Manideep</a:t>
            </a:r>
            <a:r>
              <a:rPr lang="en-US" altLang="en-US" sz="2200" dirty="0" smtClean="0"/>
              <a:t> (160117737041)</a:t>
            </a:r>
            <a:endParaRPr lang="en-US" altLang="en-US" sz="2200" dirty="0"/>
          </a:p>
          <a:p>
            <a:pPr defTabSz="355600">
              <a:spcBef>
                <a:spcPct val="0"/>
              </a:spcBef>
              <a:buSzTx/>
            </a:pPr>
            <a:r>
              <a:rPr lang="en-US" altLang="en-US" sz="2200" dirty="0" err="1" smtClean="0"/>
              <a:t>m.Sruthakeerthi</a:t>
            </a:r>
            <a:r>
              <a:rPr lang="en-US" altLang="en-US" sz="2200" dirty="0" smtClean="0"/>
              <a:t> (160117737026)</a:t>
            </a:r>
            <a:endParaRPr lang="en-US" altLang="en-US" sz="2200"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168400" y="2209800"/>
            <a:ext cx="10515600" cy="6356508"/>
          </a:xfrm>
          <a:prstGeom prst="rect">
            <a:avLst/>
          </a:prstGeom>
        </p:spPr>
      </p:pic>
    </p:spTree>
    <p:extLst>
      <p:ext uri="{BB962C8B-B14F-4D97-AF65-F5344CB8AC3E}">
        <p14:creationId xmlns:p14="http://schemas.microsoft.com/office/powerpoint/2010/main" val="2964391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92200" y="2286000"/>
            <a:ext cx="11048999" cy="6248400"/>
          </a:xfrm>
          <a:prstGeom prst="rect">
            <a:avLst/>
          </a:prstGeom>
        </p:spPr>
      </p:pic>
    </p:spTree>
    <p:extLst>
      <p:ext uri="{BB962C8B-B14F-4D97-AF65-F5344CB8AC3E}">
        <p14:creationId xmlns:p14="http://schemas.microsoft.com/office/powerpoint/2010/main" val="2623354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16000" y="1905000"/>
            <a:ext cx="10972800" cy="6934199"/>
          </a:xfrm>
          <a:prstGeom prst="rect">
            <a:avLst/>
          </a:prstGeom>
        </p:spPr>
      </p:pic>
    </p:spTree>
    <p:extLst>
      <p:ext uri="{BB962C8B-B14F-4D97-AF65-F5344CB8AC3E}">
        <p14:creationId xmlns:p14="http://schemas.microsoft.com/office/powerpoint/2010/main" val="291942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39800" y="1905000"/>
            <a:ext cx="10058400" cy="6857999"/>
          </a:xfrm>
          <a:prstGeom prst="rect">
            <a:avLst/>
          </a:prstGeom>
        </p:spPr>
      </p:pic>
    </p:spTree>
    <p:extLst>
      <p:ext uri="{BB962C8B-B14F-4D97-AF65-F5344CB8AC3E}">
        <p14:creationId xmlns:p14="http://schemas.microsoft.com/office/powerpoint/2010/main" val="2932318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20800" y="2209800"/>
            <a:ext cx="10591800" cy="6857999"/>
          </a:xfrm>
          <a:prstGeom prst="rect">
            <a:avLst/>
          </a:prstGeom>
        </p:spPr>
      </p:pic>
    </p:spTree>
    <p:extLst>
      <p:ext uri="{BB962C8B-B14F-4D97-AF65-F5344CB8AC3E}">
        <p14:creationId xmlns:p14="http://schemas.microsoft.com/office/powerpoint/2010/main" val="508753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97000" y="1752600"/>
            <a:ext cx="10439400" cy="6553199"/>
          </a:xfrm>
          <a:prstGeom prst="rect">
            <a:avLst/>
          </a:prstGeom>
        </p:spPr>
      </p:pic>
    </p:spTree>
    <p:extLst>
      <p:ext uri="{BB962C8B-B14F-4D97-AF65-F5344CB8AC3E}">
        <p14:creationId xmlns:p14="http://schemas.microsoft.com/office/powerpoint/2010/main" val="614407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35000" y="2209801"/>
            <a:ext cx="11658600" cy="6705600"/>
          </a:xfrm>
          <a:prstGeom prst="rect">
            <a:avLst/>
          </a:prstGeom>
        </p:spPr>
      </p:pic>
    </p:spTree>
    <p:extLst>
      <p:ext uri="{BB962C8B-B14F-4D97-AF65-F5344CB8AC3E}">
        <p14:creationId xmlns:p14="http://schemas.microsoft.com/office/powerpoint/2010/main" val="2289192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625600" y="2286001"/>
            <a:ext cx="9982200" cy="5867400"/>
          </a:xfrm>
          <a:prstGeom prst="rect">
            <a:avLst/>
          </a:prstGeom>
        </p:spPr>
      </p:pic>
    </p:spTree>
    <p:extLst>
      <p:ext uri="{BB962C8B-B14F-4D97-AF65-F5344CB8AC3E}">
        <p14:creationId xmlns:p14="http://schemas.microsoft.com/office/powerpoint/2010/main" val="2656671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63600" y="2209800"/>
            <a:ext cx="10744200" cy="6705599"/>
          </a:xfrm>
          <a:prstGeom prst="rect">
            <a:avLst/>
          </a:prstGeom>
        </p:spPr>
      </p:pic>
    </p:spTree>
    <p:extLst>
      <p:ext uri="{BB962C8B-B14F-4D97-AF65-F5344CB8AC3E}">
        <p14:creationId xmlns:p14="http://schemas.microsoft.com/office/powerpoint/2010/main" val="1532470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63600" y="1981200"/>
            <a:ext cx="10896600" cy="6553199"/>
          </a:xfrm>
          <a:prstGeom prst="rect">
            <a:avLst/>
          </a:prstGeom>
        </p:spPr>
      </p:pic>
    </p:spTree>
    <p:extLst>
      <p:ext uri="{BB962C8B-B14F-4D97-AF65-F5344CB8AC3E}">
        <p14:creationId xmlns:p14="http://schemas.microsoft.com/office/powerpoint/2010/main" val="2535769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xmlns="" id="{462D761D-11A3-4F12-ACE8-8AE3E09CE933}"/>
              </a:ext>
            </a:extLst>
          </p:cNvPr>
          <p:cNvSpPr>
            <a:spLocks noGrp="1" noChangeArrowheads="1"/>
          </p:cNvSpPr>
          <p:nvPr>
            <p:ph type="title"/>
          </p:nvPr>
        </p:nvSpPr>
        <p:spPr/>
        <p:txBody>
          <a:bodyPr/>
          <a:lstStyle/>
          <a:p>
            <a:r>
              <a:rPr lang="en-US" altLang="en-US" sz="5500"/>
              <a:t>INTRODUCTION:</a:t>
            </a:r>
          </a:p>
        </p:txBody>
      </p:sp>
      <p:sp>
        <p:nvSpPr>
          <p:cNvPr id="4098" name="Rectangle 2">
            <a:extLst>
              <a:ext uri="{FF2B5EF4-FFF2-40B4-BE49-F238E27FC236}">
                <a16:creationId xmlns:a16="http://schemas.microsoft.com/office/drawing/2014/main" xmlns="" id="{BFAA6967-4554-4CD0-B2ED-F74D49CB6426}"/>
              </a:ext>
            </a:extLst>
          </p:cNvPr>
          <p:cNvSpPr>
            <a:spLocks noGrp="1" noChangeArrowheads="1"/>
          </p:cNvSpPr>
          <p:nvPr>
            <p:ph idx="1"/>
          </p:nvPr>
        </p:nvSpPr>
        <p:spPr/>
        <p:txBody>
          <a:bodyPr/>
          <a:lstStyle/>
          <a:p>
            <a:r>
              <a:rPr lang="en-IN" dirty="0"/>
              <a:t>Client needs a company to implement their work in an efficient manner</a:t>
            </a:r>
            <a:r>
              <a:rPr lang="en-IN" dirty="0" smtClean="0"/>
              <a:t>.  Companies </a:t>
            </a:r>
            <a:r>
              <a:rPr lang="en-IN" dirty="0"/>
              <a:t>need developers and there are many people who are interested in different domains also many developers wants to be hired with effective skills.</a:t>
            </a:r>
            <a:endParaRPr lang="en-US" dirty="0"/>
          </a:p>
          <a:p>
            <a:r>
              <a:rPr lang="en-IN" dirty="0"/>
              <a:t> So the Collaborator web application acts as the platform to connect client and the company. Client pushes their requirement to the web application. The companies which are interested to take a particular work or project. </a:t>
            </a:r>
            <a:endParaRPr lang="en-US" dirty="0"/>
          </a:p>
          <a:p>
            <a:r>
              <a:rPr lang="en-IN" dirty="0"/>
              <a:t>On the other hand, companies need developers and there are many people who are interested in different domains. The companies will recruit the developers according to the interest of the individual. So, everyone company, client and the developer will get benefited.</a:t>
            </a:r>
            <a:r>
              <a:rPr lang="en-IN" b="1" dirty="0"/>
              <a:t> </a:t>
            </a:r>
          </a:p>
          <a:p>
            <a:endParaRPr lang="en-US" altLang="en-US"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Scope</a:t>
            </a:r>
            <a:endParaRPr lang="en-US" dirty="0"/>
          </a:p>
        </p:txBody>
      </p:sp>
      <p:sp>
        <p:nvSpPr>
          <p:cNvPr id="3" name="Content Placeholder 2"/>
          <p:cNvSpPr>
            <a:spLocks noGrp="1"/>
          </p:cNvSpPr>
          <p:nvPr>
            <p:ph idx="1"/>
          </p:nvPr>
        </p:nvSpPr>
        <p:spPr/>
        <p:txBody>
          <a:bodyPr/>
          <a:lstStyle/>
          <a:p>
            <a:r>
              <a:rPr lang="en-IN" dirty="0"/>
              <a:t>The collaborator web application acts as the platform to connect client and the company. Client pushes their requirement to the web application. The companies which are interested to take a particular work or project.</a:t>
            </a:r>
            <a:endParaRPr lang="en-US" dirty="0"/>
          </a:p>
          <a:p>
            <a:r>
              <a:rPr lang="en-IN" dirty="0"/>
              <a:t>On the other hand, companies need developers and there are many people who are interested in particular domain. The companies will recruit the developers according to the interest of the member. So, everyone company, client and the developer will get benefited with the user friendly collaborating application</a:t>
            </a:r>
            <a:r>
              <a:rPr lang="en-IN" dirty="0" smtClean="0"/>
              <a:t>.</a:t>
            </a:r>
          </a:p>
          <a:p>
            <a:r>
              <a:rPr lang="en-IN" dirty="0" smtClean="0"/>
              <a:t>Many things like chat-bot, communication through messages, calls, emails can be send directly among companies, clients and developers</a:t>
            </a:r>
            <a:endParaRPr lang="en-US" dirty="0"/>
          </a:p>
        </p:txBody>
      </p:sp>
    </p:spTree>
    <p:extLst>
      <p:ext uri="{BB962C8B-B14F-4D97-AF65-F5344CB8AC3E}">
        <p14:creationId xmlns:p14="http://schemas.microsoft.com/office/powerpoint/2010/main" val="1573319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xmlns="" id="{9AB403AF-3BDD-409B-B68D-DC88E261AB60}"/>
              </a:ext>
            </a:extLst>
          </p:cNvPr>
          <p:cNvSpPr>
            <a:spLocks noGrp="1" noChangeArrowheads="1"/>
          </p:cNvSpPr>
          <p:nvPr>
            <p:ph type="title"/>
          </p:nvPr>
        </p:nvSpPr>
        <p:spPr/>
        <p:txBody>
          <a:bodyPr/>
          <a:lstStyle/>
          <a:p>
            <a:pPr algn="l"/>
            <a:r>
              <a:rPr lang="en-US" altLang="en-US" sz="6100"/>
              <a:t>References</a:t>
            </a:r>
            <a:r>
              <a:rPr lang="en-US" altLang="en-US" sz="6400"/>
              <a:t> </a:t>
            </a:r>
          </a:p>
        </p:txBody>
      </p:sp>
      <p:sp>
        <p:nvSpPr>
          <p:cNvPr id="11266" name="Rectangle 2">
            <a:extLst>
              <a:ext uri="{FF2B5EF4-FFF2-40B4-BE49-F238E27FC236}">
                <a16:creationId xmlns:a16="http://schemas.microsoft.com/office/drawing/2014/main" xmlns="" id="{6ADD643E-EC0F-4574-95C1-DDC4D4423518}"/>
              </a:ext>
            </a:extLst>
          </p:cNvPr>
          <p:cNvSpPr>
            <a:spLocks noGrp="1" noChangeArrowheads="1"/>
          </p:cNvSpPr>
          <p:nvPr>
            <p:ph idx="1"/>
          </p:nvPr>
        </p:nvSpPr>
        <p:spPr/>
        <p:txBody>
          <a:bodyPr/>
          <a:lstStyle/>
          <a:p>
            <a:pPr lvl="0"/>
            <a:r>
              <a:rPr lang="en-US" dirty="0">
                <a:hlinkClick r:id="rId2"/>
              </a:rPr>
              <a:t>https://www.w3schools.com/js/</a:t>
            </a:r>
            <a:endParaRPr lang="en-US" dirty="0"/>
          </a:p>
          <a:p>
            <a:pPr lvl="0"/>
            <a:r>
              <a:rPr lang="en-US" dirty="0">
                <a:hlinkClick r:id="rId3"/>
              </a:rPr>
              <a:t>https://www.geeksforgeeks.org/javascript-tutorial/</a:t>
            </a:r>
            <a:endParaRPr lang="en-US" dirty="0"/>
          </a:p>
          <a:p>
            <a:pPr lvl="0"/>
            <a:r>
              <a:rPr lang="en-US" dirty="0">
                <a:hlinkClick r:id="rId4"/>
              </a:rPr>
              <a:t>https://developer.mozilla.org/en-US/docs/Learn/HTML</a:t>
            </a:r>
            <a:endParaRPr lang="en-US" dirty="0"/>
          </a:p>
          <a:p>
            <a:pPr lvl="0"/>
            <a:r>
              <a:rPr lang="en-US" u="sng" dirty="0">
                <a:hlinkClick r:id="rId5"/>
              </a:rPr>
              <a:t>https://www.google.co.in</a:t>
            </a:r>
            <a:endParaRPr lang="en-US" dirty="0"/>
          </a:p>
          <a:p>
            <a:pPr lvl="0"/>
            <a:r>
              <a:rPr lang="en-US" u="sng" dirty="0">
                <a:hlinkClick r:id="rId6"/>
              </a:rPr>
              <a:t>https://www.w3schools.com/</a:t>
            </a:r>
            <a:endParaRPr lang="en-US" dirty="0"/>
          </a:p>
          <a:p>
            <a:pPr lvl="0"/>
            <a:r>
              <a:rPr lang="en-US" u="sng" dirty="0">
                <a:hlinkClick r:id="rId7"/>
              </a:rPr>
              <a:t>https://www.tutorialspoint.com/</a:t>
            </a:r>
            <a:endParaRPr lang="en-US" dirty="0"/>
          </a:p>
          <a:p>
            <a:pPr lvl="0"/>
            <a:r>
              <a:rPr lang="en-US" u="sng" dirty="0">
                <a:hlinkClick r:id="rId8"/>
              </a:rPr>
              <a:t>https://docs.djangoproject.com/en/3.0/</a:t>
            </a:r>
            <a:endParaRPr lang="en-US" dirty="0"/>
          </a:p>
          <a:p>
            <a:pPr lvl="0"/>
            <a:r>
              <a:rPr lang="en-US" u="sng" dirty="0">
                <a:hlinkClick r:id="rId9"/>
              </a:rPr>
              <a:t>https://stackoverflow.com/</a:t>
            </a:r>
            <a:endParaRPr lang="en-US" dirty="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xmlns="" id="{C55CB3E0-99E0-4661-956C-57FE73C06A45}"/>
              </a:ext>
            </a:extLst>
          </p:cNvPr>
          <p:cNvSpPr>
            <a:spLocks noGrp="1" noChangeArrowheads="1"/>
          </p:cNvSpPr>
          <p:nvPr>
            <p:ph type="title"/>
          </p:nvPr>
        </p:nvSpPr>
        <p:spPr>
          <a:xfrm>
            <a:off x="1270000" y="3225800"/>
            <a:ext cx="10464800" cy="3302000"/>
          </a:xfrm>
        </p:spPr>
        <p:txBody>
          <a:bodyPr/>
          <a:lstStyle/>
          <a:p>
            <a:r>
              <a:rPr lang="en-US" altLang="en-US"/>
              <a:t>THE END</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xmlns="" id="{F5AE31EC-ABA8-43CE-8973-DD213B1E63B8}"/>
              </a:ext>
            </a:extLst>
          </p:cNvPr>
          <p:cNvSpPr>
            <a:spLocks noGrp="1" noChangeArrowheads="1"/>
          </p:cNvSpPr>
          <p:nvPr>
            <p:ph type="title"/>
          </p:nvPr>
        </p:nvSpPr>
        <p:spPr/>
        <p:txBody>
          <a:bodyPr/>
          <a:lstStyle/>
          <a:p>
            <a:r>
              <a:rPr lang="en-US" altLang="en-US" sz="5300"/>
              <a:t>Motivation and problem statement</a:t>
            </a:r>
          </a:p>
        </p:txBody>
      </p:sp>
      <p:sp>
        <p:nvSpPr>
          <p:cNvPr id="5122" name="Rectangle 2">
            <a:extLst>
              <a:ext uri="{FF2B5EF4-FFF2-40B4-BE49-F238E27FC236}">
                <a16:creationId xmlns:a16="http://schemas.microsoft.com/office/drawing/2014/main" xmlns="" id="{783B2C46-2DD8-4081-9D9F-FB48492B2A96}"/>
              </a:ext>
            </a:extLst>
          </p:cNvPr>
          <p:cNvSpPr>
            <a:spLocks noGrp="1" noChangeArrowheads="1"/>
          </p:cNvSpPr>
          <p:nvPr>
            <p:ph idx="1"/>
          </p:nvPr>
        </p:nvSpPr>
        <p:spPr/>
        <p:txBody>
          <a:bodyPr>
            <a:normAutofit/>
          </a:bodyPr>
          <a:lstStyle/>
          <a:p>
            <a:r>
              <a:rPr lang="en-IN" dirty="0" smtClean="0"/>
              <a:t>To </a:t>
            </a:r>
            <a:r>
              <a:rPr lang="en-IN" dirty="0"/>
              <a:t>create a web application which acts as the communication link between the Companies, Clients and Developers</a:t>
            </a:r>
            <a:r>
              <a:rPr lang="en-IN" dirty="0" smtClean="0"/>
              <a:t>.</a:t>
            </a:r>
          </a:p>
          <a:p>
            <a:r>
              <a:rPr lang="en-IN" dirty="0" smtClean="0"/>
              <a:t>Developers </a:t>
            </a:r>
            <a:r>
              <a:rPr lang="en-IN" dirty="0"/>
              <a:t>are required by the companies and the companies are required by the developers indeed</a:t>
            </a:r>
            <a:r>
              <a:rPr lang="en-IN" dirty="0" smtClean="0"/>
              <a:t>.</a:t>
            </a:r>
          </a:p>
          <a:p>
            <a:r>
              <a:rPr lang="en-IN" dirty="0" smtClean="0"/>
              <a:t>Clients </a:t>
            </a:r>
            <a:r>
              <a:rPr lang="en-IN" dirty="0"/>
              <a:t>need a company to work on their project.so this web application benefits the Clients, Companies and the developers. </a:t>
            </a:r>
            <a:endParaRPr lang="en-US"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Systems</a:t>
            </a:r>
            <a:endParaRPr lang="en-US" dirty="0"/>
          </a:p>
        </p:txBody>
      </p:sp>
      <p:sp>
        <p:nvSpPr>
          <p:cNvPr id="3" name="Content Placeholder 2"/>
          <p:cNvSpPr>
            <a:spLocks noGrp="1"/>
          </p:cNvSpPr>
          <p:nvPr>
            <p:ph idx="1"/>
          </p:nvPr>
        </p:nvSpPr>
        <p:spPr>
          <a:xfrm>
            <a:off x="1178220" y="2743200"/>
            <a:ext cx="9545463" cy="6019800"/>
          </a:xfrm>
        </p:spPr>
        <p:txBody>
          <a:bodyPr>
            <a:normAutofit fontScale="92500"/>
          </a:bodyPr>
          <a:lstStyle/>
          <a:p>
            <a:r>
              <a:rPr lang="en-IN" b="1" dirty="0" err="1" smtClean="0"/>
              <a:t>Recruiterbox</a:t>
            </a:r>
            <a:r>
              <a:rPr lang="en-IN" dirty="0" smtClean="0"/>
              <a:t> </a:t>
            </a:r>
            <a:r>
              <a:rPr lang="en-IN" dirty="0"/>
              <a:t>: </a:t>
            </a:r>
            <a:r>
              <a:rPr lang="en-IN" dirty="0" err="1"/>
              <a:t>Recruiterbox</a:t>
            </a:r>
            <a:r>
              <a:rPr lang="en-IN" dirty="0"/>
              <a:t> helps growing companies hire simply and predictably. Most recruiting software is so clunky and cumbersome that people often relapse to using email and spreadsheets. </a:t>
            </a:r>
            <a:r>
              <a:rPr lang="en-IN" dirty="0" err="1"/>
              <a:t>Recruiterbox</a:t>
            </a:r>
            <a:r>
              <a:rPr lang="en-IN" dirty="0"/>
              <a:t> intends to change that. We understand that hiring works best when people collaborate and make informed decisions together. Which is why we designed </a:t>
            </a:r>
            <a:r>
              <a:rPr lang="en-IN" dirty="0" err="1"/>
              <a:t>Recruiterbox</a:t>
            </a:r>
            <a:r>
              <a:rPr lang="en-IN" dirty="0"/>
              <a:t> to get out of your way and get this job done..</a:t>
            </a:r>
            <a:endParaRPr lang="en-US" dirty="0"/>
          </a:p>
          <a:p>
            <a:r>
              <a:rPr lang="en-US" b="1" dirty="0"/>
              <a:t> </a:t>
            </a:r>
            <a:r>
              <a:rPr lang="en-US" b="1" dirty="0" err="1"/>
              <a:t>Hireology</a:t>
            </a:r>
            <a:r>
              <a:rPr lang="en-US" dirty="0"/>
              <a:t>:</a:t>
            </a:r>
            <a:r>
              <a:rPr lang="en-IN" dirty="0"/>
              <a:t>The all-in-one </a:t>
            </a:r>
            <a:r>
              <a:rPr lang="en-IN" i="1" dirty="0"/>
              <a:t>hiring</a:t>
            </a:r>
            <a:r>
              <a:rPr lang="en-IN" dirty="0"/>
              <a:t> and talent management platform for businesses of all sizes. Centralize your </a:t>
            </a:r>
            <a:r>
              <a:rPr lang="en-IN" i="1" dirty="0"/>
              <a:t>hiring</a:t>
            </a:r>
            <a:r>
              <a:rPr lang="en-IN" dirty="0"/>
              <a:t> process to save time and build your best team integrations to your </a:t>
            </a:r>
            <a:r>
              <a:rPr lang="en-IN" i="1" dirty="0"/>
              <a:t>existing</a:t>
            </a:r>
            <a:r>
              <a:rPr lang="en-IN" dirty="0"/>
              <a:t> HR </a:t>
            </a:r>
            <a:r>
              <a:rPr lang="en-IN" i="1" dirty="0"/>
              <a:t>systems</a:t>
            </a:r>
            <a:r>
              <a:rPr lang="en-IN" dirty="0"/>
              <a:t> like payroll, </a:t>
            </a:r>
            <a:r>
              <a:rPr lang="en-IN" dirty="0" err="1"/>
              <a:t>onboarding</a:t>
            </a:r>
            <a:r>
              <a:rPr lang="en-IN" dirty="0"/>
              <a:t> , scheduling, And that's all been thanks to the help </a:t>
            </a:r>
            <a:r>
              <a:rPr lang="en-IN" dirty="0" err="1"/>
              <a:t>Hireology</a:t>
            </a:r>
            <a:r>
              <a:rPr lang="en-IN" dirty="0"/>
              <a:t> provided to us in creating that </a:t>
            </a:r>
            <a:r>
              <a:rPr lang="en-IN" i="1" dirty="0"/>
              <a:t>website</a:t>
            </a:r>
            <a:r>
              <a:rPr lang="en-IN" dirty="0"/>
              <a:t>. </a:t>
            </a:r>
            <a:endParaRPr lang="en-US" dirty="0"/>
          </a:p>
          <a:p>
            <a:r>
              <a:rPr lang="en-IN" b="1" dirty="0" err="1"/>
              <a:t>UltiPro</a:t>
            </a:r>
            <a:r>
              <a:rPr lang="en-IN" dirty="0"/>
              <a:t> is a product of Ultimate Software which is a leading cloud provider of human capital management (HCM) applications. The award-winning </a:t>
            </a:r>
            <a:r>
              <a:rPr lang="en-IN" b="1" dirty="0" err="1"/>
              <a:t>UltiPro</a:t>
            </a:r>
            <a:r>
              <a:rPr lang="en-IN" dirty="0"/>
              <a:t> offers HR, compensation, talent, payroll, and time and </a:t>
            </a:r>
            <a:r>
              <a:rPr lang="en-IN" dirty="0" err="1"/>
              <a:t>labor</a:t>
            </a:r>
            <a:r>
              <a:rPr lang="en-IN" dirty="0"/>
              <a:t> management apps that connect people with the resources and information they need to work more effectively.</a:t>
            </a:r>
            <a:endParaRPr lang="en-US" dirty="0"/>
          </a:p>
          <a:p>
            <a:endParaRPr lang="en-US" dirty="0"/>
          </a:p>
        </p:txBody>
      </p:sp>
    </p:spTree>
    <p:extLst>
      <p:ext uri="{BB962C8B-B14F-4D97-AF65-F5344CB8AC3E}">
        <p14:creationId xmlns:p14="http://schemas.microsoft.com/office/powerpoint/2010/main" val="637171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xmlns="" id="{614A795F-0F78-44E1-991B-AF0DE28FE5DA}"/>
              </a:ext>
            </a:extLst>
          </p:cNvPr>
          <p:cNvSpPr>
            <a:spLocks noGrp="1" noChangeArrowheads="1"/>
          </p:cNvSpPr>
          <p:nvPr>
            <p:ph type="title"/>
          </p:nvPr>
        </p:nvSpPr>
        <p:spPr/>
        <p:txBody>
          <a:bodyPr/>
          <a:lstStyle/>
          <a:p>
            <a:pPr defTabSz="484188"/>
            <a:r>
              <a:rPr lang="en-US" altLang="en-US" sz="6600" dirty="0" smtClean="0"/>
              <a:t>Proposed </a:t>
            </a:r>
            <a:r>
              <a:rPr lang="en-US" altLang="en-US" sz="6600" dirty="0"/>
              <a:t>system</a:t>
            </a:r>
          </a:p>
        </p:txBody>
      </p:sp>
      <p:sp>
        <p:nvSpPr>
          <p:cNvPr id="6146" name="Rectangle 2">
            <a:extLst>
              <a:ext uri="{FF2B5EF4-FFF2-40B4-BE49-F238E27FC236}">
                <a16:creationId xmlns:a16="http://schemas.microsoft.com/office/drawing/2014/main" xmlns="" id="{F5CFA482-8998-4658-9643-F875EE221892}"/>
              </a:ext>
            </a:extLst>
          </p:cNvPr>
          <p:cNvSpPr>
            <a:spLocks noGrp="1" noChangeArrowheads="1"/>
          </p:cNvSpPr>
          <p:nvPr>
            <p:ph idx="1"/>
          </p:nvPr>
        </p:nvSpPr>
        <p:spPr/>
        <p:txBody>
          <a:bodyPr>
            <a:normAutofit fontScale="85000" lnSpcReduction="10000"/>
          </a:bodyPr>
          <a:lstStyle/>
          <a:p>
            <a:r>
              <a:rPr lang="en-US" dirty="0"/>
              <a:t>The existing systems have only hiring of the developers but not the clients collaboration. </a:t>
            </a:r>
            <a:r>
              <a:rPr lang="en-US" dirty="0" smtClean="0"/>
              <a:t>Proposed </a:t>
            </a:r>
            <a:r>
              <a:rPr lang="en-US" dirty="0"/>
              <a:t>System has both.</a:t>
            </a:r>
          </a:p>
          <a:p>
            <a:r>
              <a:rPr lang="en-US" dirty="0"/>
              <a:t>The Collaborator is the web application which acts as the interface between the Companies Clients and the developers.</a:t>
            </a:r>
          </a:p>
          <a:p>
            <a:r>
              <a:rPr lang="en-US" dirty="0"/>
              <a:t>Companies, Clients and developers need to register in the corresponding category so that they will be able to get contacted from the appropriate category members.</a:t>
            </a:r>
          </a:p>
          <a:p>
            <a:r>
              <a:rPr lang="en-US" dirty="0"/>
              <a:t>Developers need to upload their resume so that their skills will be extracted from them for showing the same to the companies. If the company needs the person with skills then the developer will get a notification that the particular company wants to hire him.</a:t>
            </a:r>
          </a:p>
          <a:p>
            <a:r>
              <a:rPr lang="en-US" dirty="0"/>
              <a:t>Clients need to provide their requirements so that companies will get their details. If the company accept their proposal then the client get the notification that particular company liked your proposal and they can contact each other through mail or phone call.</a:t>
            </a:r>
          </a:p>
          <a:p>
            <a:r>
              <a:rPr lang="en-US" dirty="0"/>
              <a:t>All the details of the companies clients and developers are stored in the database and will be provided whenever required.</a:t>
            </a:r>
          </a:p>
          <a:p>
            <a:endParaRPr lang="en-US" alt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and Hardware requirements</a:t>
            </a:r>
            <a:endParaRPr lang="en-US" dirty="0"/>
          </a:p>
        </p:txBody>
      </p:sp>
      <p:sp>
        <p:nvSpPr>
          <p:cNvPr id="3" name="Content Placeholder 2"/>
          <p:cNvSpPr>
            <a:spLocks noGrp="1"/>
          </p:cNvSpPr>
          <p:nvPr>
            <p:ph idx="1"/>
          </p:nvPr>
        </p:nvSpPr>
        <p:spPr/>
        <p:txBody>
          <a:bodyPr/>
          <a:lstStyle/>
          <a:p>
            <a:r>
              <a:rPr lang="en-US" dirty="0" err="1" smtClean="0"/>
              <a:t>Django</a:t>
            </a:r>
            <a:endParaRPr lang="en-US" dirty="0" smtClean="0"/>
          </a:p>
          <a:p>
            <a:r>
              <a:rPr lang="en-US" dirty="0" smtClean="0"/>
              <a:t>Python</a:t>
            </a:r>
          </a:p>
          <a:p>
            <a:r>
              <a:rPr lang="en-US" dirty="0" err="1" smtClean="0"/>
              <a:t>Postgresql</a:t>
            </a:r>
            <a:endParaRPr lang="en-US" dirty="0" smtClean="0"/>
          </a:p>
          <a:p>
            <a:r>
              <a:rPr lang="en-US" dirty="0" smtClean="0"/>
              <a:t>Visual studio</a:t>
            </a:r>
          </a:p>
          <a:p>
            <a:r>
              <a:rPr lang="en-US" dirty="0" smtClean="0"/>
              <a:t>Html</a:t>
            </a:r>
          </a:p>
          <a:p>
            <a:r>
              <a:rPr lang="en-US" dirty="0" err="1" smtClean="0"/>
              <a:t>Css</a:t>
            </a:r>
            <a:endParaRPr lang="en-US" dirty="0" smtClean="0"/>
          </a:p>
          <a:p>
            <a:r>
              <a:rPr lang="en-US" dirty="0" err="1" smtClean="0"/>
              <a:t>Javascript</a:t>
            </a:r>
            <a:endParaRPr lang="en-US" dirty="0" smtClean="0"/>
          </a:p>
          <a:p>
            <a:r>
              <a:rPr lang="en-US" dirty="0" smtClean="0"/>
              <a:t>Jinja2</a:t>
            </a:r>
          </a:p>
          <a:p>
            <a:r>
              <a:rPr lang="en-US" dirty="0" smtClean="0"/>
              <a:t>Computer </a:t>
            </a:r>
            <a:r>
              <a:rPr lang="en-US" smtClean="0"/>
              <a:t>system </a:t>
            </a:r>
          </a:p>
        </p:txBody>
      </p:sp>
    </p:spTree>
    <p:extLst>
      <p:ext uri="{BB962C8B-B14F-4D97-AF65-F5344CB8AC3E}">
        <p14:creationId xmlns:p14="http://schemas.microsoft.com/office/powerpoint/2010/main" val="2714703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xmlns="" id="{1AA83986-2E83-4CC8-BB8F-0EE78EA2A96F}"/>
              </a:ext>
            </a:extLst>
          </p:cNvPr>
          <p:cNvSpPr>
            <a:spLocks noGrp="1" noChangeArrowheads="1"/>
          </p:cNvSpPr>
          <p:nvPr>
            <p:ph type="title"/>
          </p:nvPr>
        </p:nvSpPr>
        <p:spPr>
          <a:xfrm>
            <a:off x="406400" y="126320"/>
            <a:ext cx="10464800" cy="1422400"/>
          </a:xfrm>
        </p:spPr>
        <p:txBody>
          <a:bodyPr anchor="b"/>
          <a:lstStyle/>
          <a:p>
            <a:r>
              <a:rPr lang="en-US" altLang="en-US" sz="5000" dirty="0"/>
              <a:t>Result</a:t>
            </a:r>
          </a:p>
        </p:txBody>
      </p:sp>
      <p:pic>
        <p:nvPicPr>
          <p:cNvPr id="4" name="Picture 3"/>
          <p:cNvPicPr/>
          <p:nvPr/>
        </p:nvPicPr>
        <p:blipFill>
          <a:blip r:embed="rId2"/>
          <a:stretch>
            <a:fillRect/>
          </a:stretch>
        </p:blipFill>
        <p:spPr>
          <a:xfrm>
            <a:off x="1016000" y="1981200"/>
            <a:ext cx="10972800" cy="6172199"/>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xmlns="" id="{D2AF0947-45EC-43A5-A525-D8B8864BA029}"/>
              </a:ext>
            </a:extLst>
          </p:cNvPr>
          <p:cNvSpPr>
            <a:spLocks noGrp="1" noChangeArrowheads="1"/>
          </p:cNvSpPr>
          <p:nvPr>
            <p:ph type="title"/>
          </p:nvPr>
        </p:nvSpPr>
        <p:spPr>
          <a:xfrm>
            <a:off x="406400" y="29029"/>
            <a:ext cx="10464800" cy="1422400"/>
          </a:xfrm>
        </p:spPr>
        <p:txBody>
          <a:bodyPr anchor="b"/>
          <a:lstStyle/>
          <a:p>
            <a:r>
              <a:rPr lang="en-US" altLang="en-US" sz="5000" dirty="0"/>
              <a:t>Result</a:t>
            </a:r>
          </a:p>
        </p:txBody>
      </p:sp>
      <p:pic>
        <p:nvPicPr>
          <p:cNvPr id="4" name="Picture 3"/>
          <p:cNvPicPr/>
          <p:nvPr/>
        </p:nvPicPr>
        <p:blipFill>
          <a:blip r:embed="rId2"/>
          <a:stretch>
            <a:fillRect/>
          </a:stretch>
        </p:blipFill>
        <p:spPr>
          <a:xfrm>
            <a:off x="787400" y="1752600"/>
            <a:ext cx="11506200" cy="6019799"/>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397000" y="2209800"/>
            <a:ext cx="10591800" cy="6248400"/>
          </a:xfrm>
          <a:prstGeom prst="rect">
            <a:avLst/>
          </a:prstGeom>
        </p:spPr>
      </p:pic>
    </p:spTree>
    <p:extLst>
      <p:ext uri="{BB962C8B-B14F-4D97-AF65-F5344CB8AC3E}">
        <p14:creationId xmlns:p14="http://schemas.microsoft.com/office/powerpoint/2010/main" val="15203646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
      <a:dk1>
        <a:srgbClr val="000000"/>
      </a:dk1>
      <a:lt1>
        <a:srgbClr val="FFFFFF"/>
      </a:lt1>
      <a:dk2>
        <a:srgbClr val="5E5E5E"/>
      </a:dk2>
      <a:lt2>
        <a:srgbClr val="D6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122</TotalTime>
  <Words>617</Words>
  <Application>Microsoft Office PowerPoint</Application>
  <PresentationFormat>Custom</PresentationFormat>
  <Paragraphs>49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Helvetica Neue</vt:lpstr>
      <vt:lpstr>Wingdings 3</vt:lpstr>
      <vt:lpstr>Ion</vt:lpstr>
      <vt:lpstr>COLLABORATOR</vt:lpstr>
      <vt:lpstr>INTRODUCTION:</vt:lpstr>
      <vt:lpstr>Motivation and problem statement</vt:lpstr>
      <vt:lpstr>Existing Systems</vt:lpstr>
      <vt:lpstr>Proposed system</vt:lpstr>
      <vt:lpstr>Software and Hardware requirements</vt:lpstr>
      <vt:lpstr>Result</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Scope</vt:lpstr>
      <vt:lpstr>References </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ROOM</dc:title>
  <dc:creator>Lahari</dc:creator>
  <cp:lastModifiedBy>Manideep Laxmishetty</cp:lastModifiedBy>
  <cp:revision>16</cp:revision>
  <dcterms:modified xsi:type="dcterms:W3CDTF">2020-04-15T08:41:45Z</dcterms:modified>
</cp:coreProperties>
</file>