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794238" cy="32918400"/>
  <p:notesSz cx="6858000" cy="9144000"/>
  <p:defaultTextStyle>
    <a:defPPr>
      <a:defRPr lang="en-US"/>
    </a:defPPr>
    <a:lvl1pPr marL="0" algn="l" defTabSz="4324837" rtl="0" eaLnBrk="1" latinLnBrk="0" hangingPunct="1">
      <a:defRPr sz="8300" kern="1200">
        <a:solidFill>
          <a:schemeClr val="tx1"/>
        </a:solidFill>
        <a:latin typeface="+mn-lt"/>
        <a:ea typeface="+mn-ea"/>
        <a:cs typeface="+mn-cs"/>
      </a:defRPr>
    </a:lvl1pPr>
    <a:lvl2pPr marL="2162423" algn="l" defTabSz="4324837" rtl="0" eaLnBrk="1" latinLnBrk="0" hangingPunct="1">
      <a:defRPr sz="8300" kern="1200">
        <a:solidFill>
          <a:schemeClr val="tx1"/>
        </a:solidFill>
        <a:latin typeface="+mn-lt"/>
        <a:ea typeface="+mn-ea"/>
        <a:cs typeface="+mn-cs"/>
      </a:defRPr>
    </a:lvl2pPr>
    <a:lvl3pPr marL="4324837" algn="l" defTabSz="4324837" rtl="0" eaLnBrk="1" latinLnBrk="0" hangingPunct="1">
      <a:defRPr sz="8300" kern="1200">
        <a:solidFill>
          <a:schemeClr val="tx1"/>
        </a:solidFill>
        <a:latin typeface="+mn-lt"/>
        <a:ea typeface="+mn-ea"/>
        <a:cs typeface="+mn-cs"/>
      </a:defRPr>
    </a:lvl3pPr>
    <a:lvl4pPr marL="6487260" algn="l" defTabSz="4324837" rtl="0" eaLnBrk="1" latinLnBrk="0" hangingPunct="1">
      <a:defRPr sz="8300" kern="1200">
        <a:solidFill>
          <a:schemeClr val="tx1"/>
        </a:solidFill>
        <a:latin typeface="+mn-lt"/>
        <a:ea typeface="+mn-ea"/>
        <a:cs typeface="+mn-cs"/>
      </a:defRPr>
    </a:lvl4pPr>
    <a:lvl5pPr marL="8649674" algn="l" defTabSz="4324837" rtl="0" eaLnBrk="1" latinLnBrk="0" hangingPunct="1">
      <a:defRPr sz="8300" kern="1200">
        <a:solidFill>
          <a:schemeClr val="tx1"/>
        </a:solidFill>
        <a:latin typeface="+mn-lt"/>
        <a:ea typeface="+mn-ea"/>
        <a:cs typeface="+mn-cs"/>
      </a:defRPr>
    </a:lvl5pPr>
    <a:lvl6pPr marL="10812098" algn="l" defTabSz="4324837" rtl="0" eaLnBrk="1" latinLnBrk="0" hangingPunct="1">
      <a:defRPr sz="8300" kern="1200">
        <a:solidFill>
          <a:schemeClr val="tx1"/>
        </a:solidFill>
        <a:latin typeface="+mn-lt"/>
        <a:ea typeface="+mn-ea"/>
        <a:cs typeface="+mn-cs"/>
      </a:defRPr>
    </a:lvl6pPr>
    <a:lvl7pPr marL="12974512" algn="l" defTabSz="4324837" rtl="0" eaLnBrk="1" latinLnBrk="0" hangingPunct="1">
      <a:defRPr sz="8300" kern="1200">
        <a:solidFill>
          <a:schemeClr val="tx1"/>
        </a:solidFill>
        <a:latin typeface="+mn-lt"/>
        <a:ea typeface="+mn-ea"/>
        <a:cs typeface="+mn-cs"/>
      </a:defRPr>
    </a:lvl7pPr>
    <a:lvl8pPr marL="15136935" algn="l" defTabSz="4324837" rtl="0" eaLnBrk="1" latinLnBrk="0" hangingPunct="1">
      <a:defRPr sz="8300" kern="1200">
        <a:solidFill>
          <a:schemeClr val="tx1"/>
        </a:solidFill>
        <a:latin typeface="+mn-lt"/>
        <a:ea typeface="+mn-ea"/>
        <a:cs typeface="+mn-cs"/>
      </a:defRPr>
    </a:lvl8pPr>
    <a:lvl9pPr marL="17299349" algn="l" defTabSz="4324837" rtl="0" eaLnBrk="1" latinLnBrk="0" hangingPunct="1">
      <a:defRPr sz="8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0" autoAdjust="0"/>
    <p:restoredTop sz="94723" autoAdjust="0"/>
  </p:normalViewPr>
  <p:slideViewPr>
    <p:cSldViewPr>
      <p:cViewPr>
        <p:scale>
          <a:sx n="25" d="100"/>
          <a:sy n="25" d="100"/>
        </p:scale>
        <p:origin x="-132" y="1176"/>
      </p:cViewPr>
      <p:guideLst>
        <p:guide orient="horz" pos="10368"/>
        <p:guide pos="13479"/>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10226070"/>
            <a:ext cx="36375102" cy="7056108"/>
          </a:xfrm>
        </p:spPr>
        <p:txBody>
          <a:bodyPr/>
          <a:lstStyle/>
          <a:p>
            <a:r>
              <a:rPr lang="en-US" smtClean="0"/>
              <a:t>Click to edit Master title style</a:t>
            </a:r>
            <a:endParaRPr lang="en-US"/>
          </a:p>
        </p:txBody>
      </p:sp>
      <p:sp>
        <p:nvSpPr>
          <p:cNvPr id="3" name="Subtitle 2"/>
          <p:cNvSpPr>
            <a:spLocks noGrp="1"/>
          </p:cNvSpPr>
          <p:nvPr>
            <p:ph type="subTitle" idx="1"/>
          </p:nvPr>
        </p:nvSpPr>
        <p:spPr>
          <a:xfrm>
            <a:off x="6419136" y="18653760"/>
            <a:ext cx="29955967" cy="8412480"/>
          </a:xfrm>
        </p:spPr>
        <p:txBody>
          <a:bodyPr/>
          <a:lstStyle>
            <a:lvl1pPr marL="0" indent="0" algn="ctr">
              <a:buNone/>
              <a:defRPr>
                <a:solidFill>
                  <a:schemeClr val="tx1">
                    <a:tint val="75000"/>
                  </a:schemeClr>
                </a:solidFill>
              </a:defRPr>
            </a:lvl1pPr>
            <a:lvl2pPr marL="2162423" indent="0" algn="ctr">
              <a:buNone/>
              <a:defRPr>
                <a:solidFill>
                  <a:schemeClr val="tx1">
                    <a:tint val="75000"/>
                  </a:schemeClr>
                </a:solidFill>
              </a:defRPr>
            </a:lvl2pPr>
            <a:lvl3pPr marL="4324837" indent="0" algn="ctr">
              <a:buNone/>
              <a:defRPr>
                <a:solidFill>
                  <a:schemeClr val="tx1">
                    <a:tint val="75000"/>
                  </a:schemeClr>
                </a:solidFill>
              </a:defRPr>
            </a:lvl3pPr>
            <a:lvl4pPr marL="6487260" indent="0" algn="ctr">
              <a:buNone/>
              <a:defRPr>
                <a:solidFill>
                  <a:schemeClr val="tx1">
                    <a:tint val="75000"/>
                  </a:schemeClr>
                </a:solidFill>
              </a:defRPr>
            </a:lvl4pPr>
            <a:lvl5pPr marL="8649674" indent="0" algn="ctr">
              <a:buNone/>
              <a:defRPr>
                <a:solidFill>
                  <a:schemeClr val="tx1">
                    <a:tint val="75000"/>
                  </a:schemeClr>
                </a:solidFill>
              </a:defRPr>
            </a:lvl5pPr>
            <a:lvl6pPr marL="10812098" indent="0" algn="ctr">
              <a:buNone/>
              <a:defRPr>
                <a:solidFill>
                  <a:schemeClr val="tx1">
                    <a:tint val="75000"/>
                  </a:schemeClr>
                </a:solidFill>
              </a:defRPr>
            </a:lvl6pPr>
            <a:lvl7pPr marL="12974512" indent="0" algn="ctr">
              <a:buNone/>
              <a:defRPr>
                <a:solidFill>
                  <a:schemeClr val="tx1">
                    <a:tint val="75000"/>
                  </a:schemeClr>
                </a:solidFill>
              </a:defRPr>
            </a:lvl7pPr>
            <a:lvl8pPr marL="15136935" indent="0" algn="ctr">
              <a:buNone/>
              <a:defRPr>
                <a:solidFill>
                  <a:schemeClr val="tx1">
                    <a:tint val="75000"/>
                  </a:schemeClr>
                </a:solidFill>
              </a:defRPr>
            </a:lvl8pPr>
            <a:lvl9pPr marL="1729934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6183A7-5365-4EB8-BBAE-50BCA90C0FE3}"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DC1DF-20F2-4F80-A14C-BE76FC6AB1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183A7-5365-4EB8-BBAE-50BCA90C0FE3}"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DC1DF-20F2-4F80-A14C-BE76FC6AB1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25822" y="1318302"/>
            <a:ext cx="9628704" cy="2808730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39712" y="1318302"/>
            <a:ext cx="28172873" cy="280873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183A7-5365-4EB8-BBAE-50BCA90C0FE3}"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DC1DF-20F2-4F80-A14C-BE76FC6AB1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183A7-5365-4EB8-BBAE-50BCA90C0FE3}"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DC1DF-20F2-4F80-A14C-BE76FC6AB1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0448" y="21153132"/>
            <a:ext cx="36375102" cy="6537960"/>
          </a:xfrm>
        </p:spPr>
        <p:txBody>
          <a:bodyPr anchor="t"/>
          <a:lstStyle>
            <a:lvl1pPr algn="l">
              <a:defRPr sz="19300" b="1" cap="all"/>
            </a:lvl1pPr>
          </a:lstStyle>
          <a:p>
            <a:r>
              <a:rPr lang="en-US" smtClean="0"/>
              <a:t>Click to edit Master title style</a:t>
            </a:r>
            <a:endParaRPr lang="en-US"/>
          </a:p>
        </p:txBody>
      </p:sp>
      <p:sp>
        <p:nvSpPr>
          <p:cNvPr id="3" name="Text Placeholder 2"/>
          <p:cNvSpPr>
            <a:spLocks noGrp="1"/>
          </p:cNvSpPr>
          <p:nvPr>
            <p:ph type="body" idx="1"/>
          </p:nvPr>
        </p:nvSpPr>
        <p:spPr>
          <a:xfrm>
            <a:off x="3380448" y="13952250"/>
            <a:ext cx="36375102" cy="7200900"/>
          </a:xfrm>
        </p:spPr>
        <p:txBody>
          <a:bodyPr anchor="b"/>
          <a:lstStyle>
            <a:lvl1pPr marL="0" indent="0">
              <a:buNone/>
              <a:defRPr sz="9200">
                <a:solidFill>
                  <a:schemeClr val="tx1">
                    <a:tint val="75000"/>
                  </a:schemeClr>
                </a:solidFill>
              </a:defRPr>
            </a:lvl1pPr>
            <a:lvl2pPr marL="2162423" indent="0">
              <a:buNone/>
              <a:defRPr sz="8300">
                <a:solidFill>
                  <a:schemeClr val="tx1">
                    <a:tint val="75000"/>
                  </a:schemeClr>
                </a:solidFill>
              </a:defRPr>
            </a:lvl2pPr>
            <a:lvl3pPr marL="4324837" indent="0">
              <a:buNone/>
              <a:defRPr sz="7400">
                <a:solidFill>
                  <a:schemeClr val="tx1">
                    <a:tint val="75000"/>
                  </a:schemeClr>
                </a:solidFill>
              </a:defRPr>
            </a:lvl3pPr>
            <a:lvl4pPr marL="6487260" indent="0">
              <a:buNone/>
              <a:defRPr sz="6400">
                <a:solidFill>
                  <a:schemeClr val="tx1">
                    <a:tint val="75000"/>
                  </a:schemeClr>
                </a:solidFill>
              </a:defRPr>
            </a:lvl4pPr>
            <a:lvl5pPr marL="8649674" indent="0">
              <a:buNone/>
              <a:defRPr sz="6400">
                <a:solidFill>
                  <a:schemeClr val="tx1">
                    <a:tint val="75000"/>
                  </a:schemeClr>
                </a:solidFill>
              </a:defRPr>
            </a:lvl5pPr>
            <a:lvl6pPr marL="10812098" indent="0">
              <a:buNone/>
              <a:defRPr sz="6400">
                <a:solidFill>
                  <a:schemeClr val="tx1">
                    <a:tint val="75000"/>
                  </a:schemeClr>
                </a:solidFill>
              </a:defRPr>
            </a:lvl6pPr>
            <a:lvl7pPr marL="12974512" indent="0">
              <a:buNone/>
              <a:defRPr sz="6400">
                <a:solidFill>
                  <a:schemeClr val="tx1">
                    <a:tint val="75000"/>
                  </a:schemeClr>
                </a:solidFill>
              </a:defRPr>
            </a:lvl7pPr>
            <a:lvl8pPr marL="15136935" indent="0">
              <a:buNone/>
              <a:defRPr sz="6400">
                <a:solidFill>
                  <a:schemeClr val="tx1">
                    <a:tint val="75000"/>
                  </a:schemeClr>
                </a:solidFill>
              </a:defRPr>
            </a:lvl8pPr>
            <a:lvl9pPr marL="17299349"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6183A7-5365-4EB8-BBAE-50BCA90C0FE3}" type="datetimeFigureOut">
              <a:rPr lang="en-US" smtClean="0"/>
              <a:pPr/>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DC1DF-20F2-4F80-A14C-BE76FC6AB1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39712" y="7680960"/>
            <a:ext cx="18900788" cy="21724632"/>
          </a:xfrm>
        </p:spPr>
        <p:txBody>
          <a:bodyPr/>
          <a:lstStyle>
            <a:lvl1pPr>
              <a:defRPr sz="12900"/>
            </a:lvl1pPr>
            <a:lvl2pPr>
              <a:defRPr sz="110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53738" y="7680960"/>
            <a:ext cx="18900788" cy="21724632"/>
          </a:xfrm>
        </p:spPr>
        <p:txBody>
          <a:bodyPr/>
          <a:lstStyle>
            <a:lvl1pPr>
              <a:defRPr sz="12900"/>
            </a:lvl1pPr>
            <a:lvl2pPr>
              <a:defRPr sz="110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6183A7-5365-4EB8-BBAE-50BCA90C0FE3}"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DC1DF-20F2-4F80-A14C-BE76FC6AB1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39718" y="7368552"/>
            <a:ext cx="18908218" cy="3070872"/>
          </a:xfrm>
        </p:spPr>
        <p:txBody>
          <a:bodyPr anchor="b"/>
          <a:lstStyle>
            <a:lvl1pPr marL="0" indent="0">
              <a:buNone/>
              <a:defRPr sz="11000" b="1"/>
            </a:lvl1pPr>
            <a:lvl2pPr marL="2162423" indent="0">
              <a:buNone/>
              <a:defRPr sz="9200" b="1"/>
            </a:lvl2pPr>
            <a:lvl3pPr marL="4324837" indent="0">
              <a:buNone/>
              <a:defRPr sz="8300" b="1"/>
            </a:lvl3pPr>
            <a:lvl4pPr marL="6487260" indent="0">
              <a:buNone/>
              <a:defRPr sz="7400" b="1"/>
            </a:lvl4pPr>
            <a:lvl5pPr marL="8649674" indent="0">
              <a:buNone/>
              <a:defRPr sz="7400" b="1"/>
            </a:lvl5pPr>
            <a:lvl6pPr marL="10812098" indent="0">
              <a:buNone/>
              <a:defRPr sz="7400" b="1"/>
            </a:lvl6pPr>
            <a:lvl7pPr marL="12974512" indent="0">
              <a:buNone/>
              <a:defRPr sz="7400" b="1"/>
            </a:lvl7pPr>
            <a:lvl8pPr marL="15136935" indent="0">
              <a:buNone/>
              <a:defRPr sz="7400" b="1"/>
            </a:lvl8pPr>
            <a:lvl9pPr marL="17299349" indent="0">
              <a:buNone/>
              <a:defRPr sz="7400" b="1"/>
            </a:lvl9pPr>
          </a:lstStyle>
          <a:p>
            <a:pPr lvl="0"/>
            <a:r>
              <a:rPr lang="en-US" smtClean="0"/>
              <a:t>Click to edit Master text styles</a:t>
            </a:r>
          </a:p>
        </p:txBody>
      </p:sp>
      <p:sp>
        <p:nvSpPr>
          <p:cNvPr id="4" name="Content Placeholder 3"/>
          <p:cNvSpPr>
            <a:spLocks noGrp="1"/>
          </p:cNvSpPr>
          <p:nvPr>
            <p:ph sz="half" idx="2"/>
          </p:nvPr>
        </p:nvSpPr>
        <p:spPr>
          <a:xfrm>
            <a:off x="2139718" y="10439424"/>
            <a:ext cx="18908218" cy="18966168"/>
          </a:xfrm>
        </p:spPr>
        <p:txBody>
          <a:bodyPr/>
          <a:lstStyle>
            <a:lvl1pPr>
              <a:defRPr sz="11000"/>
            </a:lvl1pPr>
            <a:lvl2pPr>
              <a:defRPr sz="92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38884" y="7368552"/>
            <a:ext cx="18915648" cy="3070872"/>
          </a:xfrm>
        </p:spPr>
        <p:txBody>
          <a:bodyPr anchor="b"/>
          <a:lstStyle>
            <a:lvl1pPr marL="0" indent="0">
              <a:buNone/>
              <a:defRPr sz="11000" b="1"/>
            </a:lvl1pPr>
            <a:lvl2pPr marL="2162423" indent="0">
              <a:buNone/>
              <a:defRPr sz="9200" b="1"/>
            </a:lvl2pPr>
            <a:lvl3pPr marL="4324837" indent="0">
              <a:buNone/>
              <a:defRPr sz="8300" b="1"/>
            </a:lvl3pPr>
            <a:lvl4pPr marL="6487260" indent="0">
              <a:buNone/>
              <a:defRPr sz="7400" b="1"/>
            </a:lvl4pPr>
            <a:lvl5pPr marL="8649674" indent="0">
              <a:buNone/>
              <a:defRPr sz="7400" b="1"/>
            </a:lvl5pPr>
            <a:lvl6pPr marL="10812098" indent="0">
              <a:buNone/>
              <a:defRPr sz="7400" b="1"/>
            </a:lvl6pPr>
            <a:lvl7pPr marL="12974512" indent="0">
              <a:buNone/>
              <a:defRPr sz="7400" b="1"/>
            </a:lvl7pPr>
            <a:lvl8pPr marL="15136935" indent="0">
              <a:buNone/>
              <a:defRPr sz="7400" b="1"/>
            </a:lvl8pPr>
            <a:lvl9pPr marL="17299349" indent="0">
              <a:buNone/>
              <a:defRPr sz="7400" b="1"/>
            </a:lvl9pPr>
          </a:lstStyle>
          <a:p>
            <a:pPr lvl="0"/>
            <a:r>
              <a:rPr lang="en-US" smtClean="0"/>
              <a:t>Click to edit Master text styles</a:t>
            </a:r>
          </a:p>
        </p:txBody>
      </p:sp>
      <p:sp>
        <p:nvSpPr>
          <p:cNvPr id="6" name="Content Placeholder 5"/>
          <p:cNvSpPr>
            <a:spLocks noGrp="1"/>
          </p:cNvSpPr>
          <p:nvPr>
            <p:ph sz="quarter" idx="4"/>
          </p:nvPr>
        </p:nvSpPr>
        <p:spPr>
          <a:xfrm>
            <a:off x="21738884" y="10439424"/>
            <a:ext cx="18915648" cy="18966168"/>
          </a:xfrm>
        </p:spPr>
        <p:txBody>
          <a:bodyPr/>
          <a:lstStyle>
            <a:lvl1pPr>
              <a:defRPr sz="11000"/>
            </a:lvl1pPr>
            <a:lvl2pPr>
              <a:defRPr sz="92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6183A7-5365-4EB8-BBAE-50BCA90C0FE3}" type="datetimeFigureOut">
              <a:rPr lang="en-US" smtClean="0"/>
              <a:pPr/>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8DC1DF-20F2-4F80-A14C-BE76FC6AB1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6183A7-5365-4EB8-BBAE-50BCA90C0FE3}" type="datetimeFigureOut">
              <a:rPr lang="en-US" smtClean="0"/>
              <a:pPr/>
              <a:t>12/15/2018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8DC1DF-20F2-4F80-A14C-BE76FC6AB1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183A7-5365-4EB8-BBAE-50BCA90C0FE3}" type="datetimeFigureOut">
              <a:rPr lang="en-US" smtClean="0"/>
              <a:pPr/>
              <a:t>12/15/2018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8DC1DF-20F2-4F80-A14C-BE76FC6AB1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718" y="1310652"/>
            <a:ext cx="14079007" cy="5577840"/>
          </a:xfrm>
        </p:spPr>
        <p:txBody>
          <a:bodyPr anchor="b"/>
          <a:lstStyle>
            <a:lvl1pPr algn="l">
              <a:defRPr sz="9200" b="1"/>
            </a:lvl1pPr>
          </a:lstStyle>
          <a:p>
            <a:r>
              <a:rPr lang="en-US" smtClean="0"/>
              <a:t>Click to edit Master title style</a:t>
            </a:r>
            <a:endParaRPr lang="en-US"/>
          </a:p>
        </p:txBody>
      </p:sp>
      <p:sp>
        <p:nvSpPr>
          <p:cNvPr id="3" name="Content Placeholder 2"/>
          <p:cNvSpPr>
            <a:spLocks noGrp="1"/>
          </p:cNvSpPr>
          <p:nvPr>
            <p:ph idx="1"/>
          </p:nvPr>
        </p:nvSpPr>
        <p:spPr>
          <a:xfrm>
            <a:off x="16731361" y="1310670"/>
            <a:ext cx="23923174" cy="28094940"/>
          </a:xfrm>
        </p:spPr>
        <p:txBody>
          <a:bodyPr/>
          <a:lstStyle>
            <a:lvl1pPr>
              <a:defRPr sz="14700"/>
            </a:lvl1pPr>
            <a:lvl2pPr>
              <a:defRPr sz="12900"/>
            </a:lvl2pPr>
            <a:lvl3pPr>
              <a:defRPr sz="110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39718" y="6888510"/>
            <a:ext cx="14079007" cy="22517100"/>
          </a:xfrm>
        </p:spPr>
        <p:txBody>
          <a:bodyPr/>
          <a:lstStyle>
            <a:lvl1pPr marL="0" indent="0">
              <a:buNone/>
              <a:defRPr sz="6400"/>
            </a:lvl1pPr>
            <a:lvl2pPr marL="2162423" indent="0">
              <a:buNone/>
              <a:defRPr sz="5500"/>
            </a:lvl2pPr>
            <a:lvl3pPr marL="4324837" indent="0">
              <a:buNone/>
              <a:defRPr sz="4600"/>
            </a:lvl3pPr>
            <a:lvl4pPr marL="6487260" indent="0">
              <a:buNone/>
              <a:defRPr sz="4600"/>
            </a:lvl4pPr>
            <a:lvl5pPr marL="8649674" indent="0">
              <a:buNone/>
              <a:defRPr sz="4600"/>
            </a:lvl5pPr>
            <a:lvl6pPr marL="10812098" indent="0">
              <a:buNone/>
              <a:defRPr sz="4600"/>
            </a:lvl6pPr>
            <a:lvl7pPr marL="12974512" indent="0">
              <a:buNone/>
              <a:defRPr sz="4600"/>
            </a:lvl7pPr>
            <a:lvl8pPr marL="15136935" indent="0">
              <a:buNone/>
              <a:defRPr sz="4600"/>
            </a:lvl8pPr>
            <a:lvl9pPr marL="17299349"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183A7-5365-4EB8-BBAE-50BCA90C0FE3}"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DC1DF-20F2-4F80-A14C-BE76FC6AB1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7968" y="23042898"/>
            <a:ext cx="25676543" cy="2720340"/>
          </a:xfrm>
        </p:spPr>
        <p:txBody>
          <a:bodyPr anchor="b"/>
          <a:lstStyle>
            <a:lvl1pPr algn="l">
              <a:defRPr sz="9200" b="1"/>
            </a:lvl1pPr>
          </a:lstStyle>
          <a:p>
            <a:r>
              <a:rPr lang="en-US" smtClean="0"/>
              <a:t>Click to edit Master title style</a:t>
            </a:r>
            <a:endParaRPr lang="en-US"/>
          </a:p>
        </p:txBody>
      </p:sp>
      <p:sp>
        <p:nvSpPr>
          <p:cNvPr id="3" name="Picture Placeholder 2"/>
          <p:cNvSpPr>
            <a:spLocks noGrp="1"/>
          </p:cNvSpPr>
          <p:nvPr>
            <p:ph type="pic" idx="1"/>
          </p:nvPr>
        </p:nvSpPr>
        <p:spPr>
          <a:xfrm>
            <a:off x="8387968" y="2941308"/>
            <a:ext cx="25676543" cy="19751040"/>
          </a:xfrm>
        </p:spPr>
        <p:txBody>
          <a:bodyPr/>
          <a:lstStyle>
            <a:lvl1pPr marL="0" indent="0">
              <a:buNone/>
              <a:defRPr sz="14700"/>
            </a:lvl1pPr>
            <a:lvl2pPr marL="2162423" indent="0">
              <a:buNone/>
              <a:defRPr sz="12900"/>
            </a:lvl2pPr>
            <a:lvl3pPr marL="4324837" indent="0">
              <a:buNone/>
              <a:defRPr sz="11000"/>
            </a:lvl3pPr>
            <a:lvl4pPr marL="6487260" indent="0">
              <a:buNone/>
              <a:defRPr sz="9200"/>
            </a:lvl4pPr>
            <a:lvl5pPr marL="8649674" indent="0">
              <a:buNone/>
              <a:defRPr sz="9200"/>
            </a:lvl5pPr>
            <a:lvl6pPr marL="10812098" indent="0">
              <a:buNone/>
              <a:defRPr sz="9200"/>
            </a:lvl6pPr>
            <a:lvl7pPr marL="12974512" indent="0">
              <a:buNone/>
              <a:defRPr sz="9200"/>
            </a:lvl7pPr>
            <a:lvl8pPr marL="15136935" indent="0">
              <a:buNone/>
              <a:defRPr sz="9200"/>
            </a:lvl8pPr>
            <a:lvl9pPr marL="17299349" indent="0">
              <a:buNone/>
              <a:defRPr sz="9200"/>
            </a:lvl9pPr>
          </a:lstStyle>
          <a:p>
            <a:endParaRPr lang="en-US"/>
          </a:p>
        </p:txBody>
      </p:sp>
      <p:sp>
        <p:nvSpPr>
          <p:cNvPr id="4" name="Text Placeholder 3"/>
          <p:cNvSpPr>
            <a:spLocks noGrp="1"/>
          </p:cNvSpPr>
          <p:nvPr>
            <p:ph type="body" sz="half" idx="2"/>
          </p:nvPr>
        </p:nvSpPr>
        <p:spPr>
          <a:xfrm>
            <a:off x="8387968" y="25763238"/>
            <a:ext cx="25676543" cy="3863340"/>
          </a:xfrm>
        </p:spPr>
        <p:txBody>
          <a:bodyPr/>
          <a:lstStyle>
            <a:lvl1pPr marL="0" indent="0">
              <a:buNone/>
              <a:defRPr sz="6400"/>
            </a:lvl1pPr>
            <a:lvl2pPr marL="2162423" indent="0">
              <a:buNone/>
              <a:defRPr sz="5500"/>
            </a:lvl2pPr>
            <a:lvl3pPr marL="4324837" indent="0">
              <a:buNone/>
              <a:defRPr sz="4600"/>
            </a:lvl3pPr>
            <a:lvl4pPr marL="6487260" indent="0">
              <a:buNone/>
              <a:defRPr sz="4600"/>
            </a:lvl4pPr>
            <a:lvl5pPr marL="8649674" indent="0">
              <a:buNone/>
              <a:defRPr sz="4600"/>
            </a:lvl5pPr>
            <a:lvl6pPr marL="10812098" indent="0">
              <a:buNone/>
              <a:defRPr sz="4600"/>
            </a:lvl6pPr>
            <a:lvl7pPr marL="12974512" indent="0">
              <a:buNone/>
              <a:defRPr sz="4600"/>
            </a:lvl7pPr>
            <a:lvl8pPr marL="15136935" indent="0">
              <a:buNone/>
              <a:defRPr sz="4600"/>
            </a:lvl8pPr>
            <a:lvl9pPr marL="17299349"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183A7-5365-4EB8-BBAE-50BCA90C0FE3}" type="datetimeFigureOut">
              <a:rPr lang="en-US" smtClean="0"/>
              <a:pPr/>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DC1DF-20F2-4F80-A14C-BE76FC6AB1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9712" y="1318248"/>
            <a:ext cx="38514814" cy="5486400"/>
          </a:xfrm>
          <a:prstGeom prst="rect">
            <a:avLst/>
          </a:prstGeom>
        </p:spPr>
        <p:txBody>
          <a:bodyPr vert="horz" lIns="432483" tIns="216246" rIns="432483" bIns="21624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39712" y="7680960"/>
            <a:ext cx="38514814" cy="21724632"/>
          </a:xfrm>
          <a:prstGeom prst="rect">
            <a:avLst/>
          </a:prstGeom>
        </p:spPr>
        <p:txBody>
          <a:bodyPr vert="horz" lIns="432483" tIns="216246" rIns="432483" bIns="21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39712" y="30510522"/>
            <a:ext cx="9985322" cy="1752588"/>
          </a:xfrm>
          <a:prstGeom prst="rect">
            <a:avLst/>
          </a:prstGeom>
        </p:spPr>
        <p:txBody>
          <a:bodyPr vert="horz" lIns="432483" tIns="216246" rIns="432483" bIns="216246" rtlCol="0" anchor="ctr"/>
          <a:lstStyle>
            <a:lvl1pPr algn="l">
              <a:defRPr sz="5500">
                <a:solidFill>
                  <a:schemeClr val="tx1">
                    <a:tint val="75000"/>
                  </a:schemeClr>
                </a:solidFill>
              </a:defRPr>
            </a:lvl1pPr>
          </a:lstStyle>
          <a:p>
            <a:fld id="{966183A7-5365-4EB8-BBAE-50BCA90C0FE3}" type="datetimeFigureOut">
              <a:rPr lang="en-US" smtClean="0"/>
              <a:pPr/>
              <a:t>12/15/2018</a:t>
            </a:fld>
            <a:endParaRPr lang="en-US"/>
          </a:p>
        </p:txBody>
      </p:sp>
      <p:sp>
        <p:nvSpPr>
          <p:cNvPr id="5" name="Footer Placeholder 4"/>
          <p:cNvSpPr>
            <a:spLocks noGrp="1"/>
          </p:cNvSpPr>
          <p:nvPr>
            <p:ph type="ftr" sz="quarter" idx="3"/>
          </p:nvPr>
        </p:nvSpPr>
        <p:spPr>
          <a:xfrm>
            <a:off x="14621365" y="30510522"/>
            <a:ext cx="13551509" cy="1752588"/>
          </a:xfrm>
          <a:prstGeom prst="rect">
            <a:avLst/>
          </a:prstGeom>
        </p:spPr>
        <p:txBody>
          <a:bodyPr vert="horz" lIns="432483" tIns="216246" rIns="432483" bIns="216246"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69204" y="30510522"/>
            <a:ext cx="9985322" cy="1752588"/>
          </a:xfrm>
          <a:prstGeom prst="rect">
            <a:avLst/>
          </a:prstGeom>
        </p:spPr>
        <p:txBody>
          <a:bodyPr vert="horz" lIns="432483" tIns="216246" rIns="432483" bIns="216246" rtlCol="0" anchor="ctr"/>
          <a:lstStyle>
            <a:lvl1pPr algn="r">
              <a:defRPr sz="5500">
                <a:solidFill>
                  <a:schemeClr val="tx1">
                    <a:tint val="75000"/>
                  </a:schemeClr>
                </a:solidFill>
              </a:defRPr>
            </a:lvl1pPr>
          </a:lstStyle>
          <a:p>
            <a:fld id="{5B8DC1DF-20F2-4F80-A14C-BE76FC6AB1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324837" rtl="0" eaLnBrk="1" latinLnBrk="0" hangingPunct="1">
        <a:spcBef>
          <a:spcPct val="0"/>
        </a:spcBef>
        <a:buNone/>
        <a:defRPr sz="21200" kern="1200">
          <a:solidFill>
            <a:schemeClr val="tx1"/>
          </a:solidFill>
          <a:latin typeface="+mj-lt"/>
          <a:ea typeface="+mj-ea"/>
          <a:cs typeface="+mj-cs"/>
        </a:defRPr>
      </a:lvl1pPr>
    </p:titleStyle>
    <p:bodyStyle>
      <a:lvl1pPr marL="1621813" indent="-1621813" algn="l" defTabSz="4324837" rtl="0" eaLnBrk="1" latinLnBrk="0" hangingPunct="1">
        <a:spcBef>
          <a:spcPct val="20000"/>
        </a:spcBef>
        <a:buFont typeface="Arial" pitchFamily="34" charset="0"/>
        <a:buChar char="•"/>
        <a:defRPr sz="14700" kern="1200">
          <a:solidFill>
            <a:schemeClr val="tx1"/>
          </a:solidFill>
          <a:latin typeface="+mn-lt"/>
          <a:ea typeface="+mn-ea"/>
          <a:cs typeface="+mn-cs"/>
        </a:defRPr>
      </a:lvl1pPr>
      <a:lvl2pPr marL="3513931" indent="-1351508" algn="l" defTabSz="4324837" rtl="0" eaLnBrk="1" latinLnBrk="0" hangingPunct="1">
        <a:spcBef>
          <a:spcPct val="20000"/>
        </a:spcBef>
        <a:buFont typeface="Arial" pitchFamily="34" charset="0"/>
        <a:buChar char="–"/>
        <a:defRPr sz="12900" kern="1200">
          <a:solidFill>
            <a:schemeClr val="tx1"/>
          </a:solidFill>
          <a:latin typeface="+mn-lt"/>
          <a:ea typeface="+mn-ea"/>
          <a:cs typeface="+mn-cs"/>
        </a:defRPr>
      </a:lvl2pPr>
      <a:lvl3pPr marL="5406049" indent="-1081212" algn="l" defTabSz="4324837"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568463" indent="-1081212" algn="l" defTabSz="4324837"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730886" indent="-1081212" algn="l" defTabSz="4324837"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893300" indent="-1081212" algn="l" defTabSz="4324837"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4055723" indent="-1081212" algn="l" defTabSz="4324837"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6218137" indent="-1081212" algn="l" defTabSz="4324837"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8380560" indent="-1081212" algn="l" defTabSz="4324837"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324837" rtl="0" eaLnBrk="1" latinLnBrk="0" hangingPunct="1">
        <a:defRPr sz="8300" kern="1200">
          <a:solidFill>
            <a:schemeClr val="tx1"/>
          </a:solidFill>
          <a:latin typeface="+mn-lt"/>
          <a:ea typeface="+mn-ea"/>
          <a:cs typeface="+mn-cs"/>
        </a:defRPr>
      </a:lvl1pPr>
      <a:lvl2pPr marL="2162423" algn="l" defTabSz="4324837" rtl="0" eaLnBrk="1" latinLnBrk="0" hangingPunct="1">
        <a:defRPr sz="8300" kern="1200">
          <a:solidFill>
            <a:schemeClr val="tx1"/>
          </a:solidFill>
          <a:latin typeface="+mn-lt"/>
          <a:ea typeface="+mn-ea"/>
          <a:cs typeface="+mn-cs"/>
        </a:defRPr>
      </a:lvl2pPr>
      <a:lvl3pPr marL="4324837" algn="l" defTabSz="4324837" rtl="0" eaLnBrk="1" latinLnBrk="0" hangingPunct="1">
        <a:defRPr sz="8300" kern="1200">
          <a:solidFill>
            <a:schemeClr val="tx1"/>
          </a:solidFill>
          <a:latin typeface="+mn-lt"/>
          <a:ea typeface="+mn-ea"/>
          <a:cs typeface="+mn-cs"/>
        </a:defRPr>
      </a:lvl3pPr>
      <a:lvl4pPr marL="6487260" algn="l" defTabSz="4324837" rtl="0" eaLnBrk="1" latinLnBrk="0" hangingPunct="1">
        <a:defRPr sz="8300" kern="1200">
          <a:solidFill>
            <a:schemeClr val="tx1"/>
          </a:solidFill>
          <a:latin typeface="+mn-lt"/>
          <a:ea typeface="+mn-ea"/>
          <a:cs typeface="+mn-cs"/>
        </a:defRPr>
      </a:lvl4pPr>
      <a:lvl5pPr marL="8649674" algn="l" defTabSz="4324837" rtl="0" eaLnBrk="1" latinLnBrk="0" hangingPunct="1">
        <a:defRPr sz="8300" kern="1200">
          <a:solidFill>
            <a:schemeClr val="tx1"/>
          </a:solidFill>
          <a:latin typeface="+mn-lt"/>
          <a:ea typeface="+mn-ea"/>
          <a:cs typeface="+mn-cs"/>
        </a:defRPr>
      </a:lvl5pPr>
      <a:lvl6pPr marL="10812098" algn="l" defTabSz="4324837" rtl="0" eaLnBrk="1" latinLnBrk="0" hangingPunct="1">
        <a:defRPr sz="8300" kern="1200">
          <a:solidFill>
            <a:schemeClr val="tx1"/>
          </a:solidFill>
          <a:latin typeface="+mn-lt"/>
          <a:ea typeface="+mn-ea"/>
          <a:cs typeface="+mn-cs"/>
        </a:defRPr>
      </a:lvl6pPr>
      <a:lvl7pPr marL="12974512" algn="l" defTabSz="4324837" rtl="0" eaLnBrk="1" latinLnBrk="0" hangingPunct="1">
        <a:defRPr sz="8300" kern="1200">
          <a:solidFill>
            <a:schemeClr val="tx1"/>
          </a:solidFill>
          <a:latin typeface="+mn-lt"/>
          <a:ea typeface="+mn-ea"/>
          <a:cs typeface="+mn-cs"/>
        </a:defRPr>
      </a:lvl7pPr>
      <a:lvl8pPr marL="15136935" algn="l" defTabSz="4324837" rtl="0" eaLnBrk="1" latinLnBrk="0" hangingPunct="1">
        <a:defRPr sz="8300" kern="1200">
          <a:solidFill>
            <a:schemeClr val="tx1"/>
          </a:solidFill>
          <a:latin typeface="+mn-lt"/>
          <a:ea typeface="+mn-ea"/>
          <a:cs typeface="+mn-cs"/>
        </a:defRPr>
      </a:lvl8pPr>
      <a:lvl9pPr marL="17299349" algn="l" defTabSz="4324837"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thesoftwareguy.in/php/"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hyperlink" Target="http://www.apache.org/" TargetMode="External"/><Relationship Id="rId10" Type="http://schemas.openxmlformats.org/officeDocument/2006/relationships/image" Target="../media/image6.png"/><Relationship Id="rId4" Type="http://schemas.openxmlformats.org/officeDocument/2006/relationships/hyperlink" Target="https://www.thesoftwareguy.in/tag/mysql/"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4924" y="1210320"/>
            <a:ext cx="23978749" cy="5712552"/>
          </a:xfrm>
        </p:spPr>
        <p:txBody>
          <a:bodyPr>
            <a:normAutofit/>
          </a:bodyPr>
          <a:lstStyle/>
          <a:p>
            <a:r>
              <a:rPr lang="en-US" sz="15600" dirty="0">
                <a:latin typeface="Baskerville Old Face" pitchFamily="18" charset="0"/>
              </a:rPr>
              <a:t>Day to Day Evaluation</a:t>
            </a:r>
          </a:p>
        </p:txBody>
      </p:sp>
      <p:sp>
        <p:nvSpPr>
          <p:cNvPr id="3" name="Subtitle 2"/>
          <p:cNvSpPr>
            <a:spLocks noGrp="1"/>
          </p:cNvSpPr>
          <p:nvPr>
            <p:ph type="subTitle" idx="1"/>
          </p:nvPr>
        </p:nvSpPr>
        <p:spPr>
          <a:xfrm>
            <a:off x="17206118" y="5851260"/>
            <a:ext cx="29955967" cy="8412480"/>
          </a:xfrm>
        </p:spPr>
        <p:txBody>
          <a:bodyPr>
            <a:normAutofit/>
          </a:bodyPr>
          <a:lstStyle/>
          <a:p>
            <a:r>
              <a:rPr lang="en-US" dirty="0" smtClean="0"/>
              <a:t>-</a:t>
            </a:r>
            <a:endParaRPr lang="en-US" dirty="0"/>
          </a:p>
        </p:txBody>
      </p:sp>
      <p:pic>
        <p:nvPicPr>
          <p:cNvPr id="4" name="Picture 3">
            <a:extLst>
              <a:ext uri="{FF2B5EF4-FFF2-40B4-BE49-F238E27FC236}">
                <a16:creationId xmlns:ve="http://schemas.openxmlformats.org/markup-compatibility/2006" xmlns:o="urn:schemas-microsoft-com:office:office" xmlns:m="http://schemas.openxmlformats.org/officeDocument/2006/math" xmlns:v="urn:schemas-microsoft-com:vml" xmlns:wp="http://schemas.openxmlformats.org/drawingml/2006/wordprocessingDrawing" xmlns:w10="urn:schemas-microsoft-com:office:word" xmlns:w="http://schemas.openxmlformats.org/wordprocessingml/2006/main" xmlns:wne="http://schemas.microsoft.com/office/word/2006/wordml" xmlns:a16="http://schemas.microsoft.com/office/drawing/2014/main" xmlns="" xmlns:lc="http://schemas.openxmlformats.org/drawingml/2006/lockedCanvas" id="{0DBFA0A9-02FD-4BC9-AC1A-7E68FD39C2A3}"/>
              </a:ext>
            </a:extLst>
          </p:cNvPr>
          <p:cNvPicPr/>
          <p:nvPr/>
        </p:nvPicPr>
        <p:blipFill rotWithShape="1">
          <a:blip r:embed="rId2">
            <a:extLst>
              <a:ext uri="{28A0092B-C50C-407E-A947-70E740481C1C}">
                <a14:useLocalDpi xmlns:ve="http://schemas.openxmlformats.org/markup-compatibility/2006" xmlns:o="urn:schemas-microsoft-com:office:office" xmlns:m="http://schemas.openxmlformats.org/officeDocument/2006/math" xmlns:v="urn:schemas-microsoft-com:vml" xmlns:wp="http://schemas.openxmlformats.org/drawingml/2006/wordprocessingDrawing" xmlns:w10="urn:schemas-microsoft-com:office:word" xmlns:w="http://schemas.openxmlformats.org/wordprocessingml/2006/main" xmlns:wne="http://schemas.microsoft.com/office/word/2006/wordml" xmlns:a14="http://schemas.microsoft.com/office/drawing/2010/main" xmlns="" xmlns:pic="http://schemas.openxmlformats.org/drawingml/2006/picture" xmlns:lc="http://schemas.openxmlformats.org/drawingml/2006/lockedCanvas" val="0"/>
              </a:ext>
            </a:extLst>
          </a:blip>
          <a:srcRect r="17266" b="-14600"/>
          <a:stretch/>
        </p:blipFill>
        <p:spPr>
          <a:xfrm>
            <a:off x="4328322" y="1044558"/>
            <a:ext cx="4800598" cy="5884092"/>
          </a:xfrm>
          <a:prstGeom prst="rect">
            <a:avLst/>
          </a:prstGeom>
          <a:solidFill>
            <a:schemeClr val="bg2"/>
          </a:solidFill>
        </p:spPr>
      </p:pic>
      <p:sp>
        <p:nvSpPr>
          <p:cNvPr id="13313" name="Rectangle 1"/>
          <p:cNvSpPr>
            <a:spLocks noChangeArrowheads="1"/>
          </p:cNvSpPr>
          <p:nvPr/>
        </p:nvSpPr>
        <p:spPr bwMode="auto">
          <a:xfrm>
            <a:off x="0" y="8171784"/>
            <a:ext cx="42794238" cy="14290529"/>
          </a:xfrm>
          <a:prstGeom prst="rect">
            <a:avLst/>
          </a:prstGeom>
          <a:solidFill>
            <a:srgbClr val="FFFFFF"/>
          </a:solidFill>
          <a:ln w="9525">
            <a:noFill/>
            <a:miter lim="800000"/>
            <a:headEnd/>
            <a:tailEnd/>
          </a:ln>
          <a:effectLst/>
        </p:spPr>
        <p:txBody>
          <a:bodyPr vert="horz" wrap="square" lIns="0" tIns="131523" rIns="0" bIns="0" numCol="1" anchor="ctr" anchorCtr="0" compatLnSpc="1">
            <a:prstTxWarp prst="textNoShape">
              <a:avLst/>
            </a:prstTxWarp>
            <a:spAutoFit/>
          </a:bodyPr>
          <a:lstStyle/>
          <a:p>
            <a:pPr defTabSz="947241" fontAlgn="base">
              <a:spcBef>
                <a:spcPct val="0"/>
              </a:spcBef>
              <a:spcAft>
                <a:spcPct val="0"/>
              </a:spcAft>
              <a:buFont typeface="Arial" pitchFamily="34" charset="0"/>
              <a:buChar char="•"/>
              <a:tabLst>
                <a:tab pos="473625" algn="l"/>
              </a:tabLst>
            </a:pPr>
            <a:r>
              <a:rPr lang="en-US" sz="4600" dirty="0">
                <a:solidFill>
                  <a:srgbClr val="3A4149"/>
                </a:solidFill>
                <a:latin typeface="Arial" pitchFamily="34" charset="0"/>
                <a:ea typeface="Times New Roman" pitchFamily="18" charset="0"/>
                <a:cs typeface="Arial" pitchFamily="34" charset="0"/>
              </a:rPr>
              <a:t>Examination is a test not just for the person who gives the exams but also for the management and teacher who arranges the exams as they have a big responsibility to make sure everything goes well.</a:t>
            </a:r>
            <a:endParaRPr lang="en-US" sz="4600" dirty="0">
              <a:latin typeface="Arial" pitchFamily="34" charset="0"/>
              <a:ea typeface="Times New Roman" pitchFamily="18" charset="0"/>
              <a:cs typeface="Arial" pitchFamily="34" charset="0"/>
            </a:endParaRPr>
          </a:p>
          <a:p>
            <a:pPr defTabSz="947241" eaLnBrk="0" fontAlgn="base" hangingPunct="0">
              <a:spcBef>
                <a:spcPct val="0"/>
              </a:spcBef>
              <a:spcAft>
                <a:spcPct val="0"/>
              </a:spcAft>
              <a:buFont typeface="Arial" pitchFamily="34" charset="0"/>
              <a:buChar char="•"/>
              <a:tabLst>
                <a:tab pos="473625" algn="l"/>
              </a:tabLst>
            </a:pPr>
            <a:r>
              <a:rPr lang="en-US" sz="4600" dirty="0">
                <a:solidFill>
                  <a:srgbClr val="606569"/>
                </a:solidFill>
                <a:latin typeface="Arial" pitchFamily="34" charset="0"/>
                <a:ea typeface="Times New Roman" pitchFamily="18" charset="0"/>
                <a:cs typeface="Arial" pitchFamily="34" charset="0"/>
              </a:rPr>
              <a:t>Online Examination System removes most of the drawback that was in the traditional examination system like students can give exams from anywhere around the globe just a computer with internet connection needed. Also the exams results can be calculated automatically just at the end of exams. It also minimizes the error in calculating results which humans do most of the time. It has a two section admin and exam givers.</a:t>
            </a:r>
            <a:endParaRPr lang="en-US" sz="4600" dirty="0">
              <a:latin typeface="Arial" pitchFamily="34" charset="0"/>
              <a:ea typeface="Times New Roman" pitchFamily="18" charset="0"/>
              <a:cs typeface="Arial" pitchFamily="34" charset="0"/>
            </a:endParaRPr>
          </a:p>
          <a:p>
            <a:pPr defTabSz="947241" eaLnBrk="0" fontAlgn="base" hangingPunct="0">
              <a:spcBef>
                <a:spcPct val="0"/>
              </a:spcBef>
              <a:spcAft>
                <a:spcPct val="0"/>
              </a:spcAft>
              <a:buFont typeface="Arial" pitchFamily="34" charset="0"/>
              <a:buChar char="•"/>
              <a:tabLst>
                <a:tab pos="473625" algn="l"/>
              </a:tabLst>
            </a:pPr>
            <a:r>
              <a:rPr lang="en-US" sz="4600" dirty="0">
                <a:solidFill>
                  <a:srgbClr val="606569"/>
                </a:solidFill>
                <a:latin typeface="Arial" pitchFamily="34" charset="0"/>
                <a:ea typeface="Times New Roman" pitchFamily="18" charset="0"/>
                <a:cs typeface="Arial" pitchFamily="34" charset="0"/>
              </a:rPr>
              <a:t>Online Exams provide flexibility and security for question paper as each student gets random questions</a:t>
            </a:r>
            <a:r>
              <a:rPr lang="en-US" sz="4600" dirty="0" smtClean="0">
                <a:solidFill>
                  <a:srgbClr val="606569"/>
                </a:solidFill>
                <a:latin typeface="Arial" pitchFamily="34" charset="0"/>
                <a:ea typeface="Times New Roman" pitchFamily="18" charset="0"/>
                <a:cs typeface="Arial" pitchFamily="34" charset="0"/>
              </a:rPr>
              <a:t>.</a:t>
            </a:r>
          </a:p>
          <a:p>
            <a:pPr defTabSz="947241" eaLnBrk="0" fontAlgn="base" hangingPunct="0">
              <a:spcBef>
                <a:spcPct val="0"/>
              </a:spcBef>
              <a:spcAft>
                <a:spcPct val="0"/>
              </a:spcAft>
              <a:buFont typeface="Arial" pitchFamily="34" charset="0"/>
              <a:buChar char="•"/>
              <a:tabLst>
                <a:tab pos="473625" algn="l"/>
              </a:tabLst>
            </a:pPr>
            <a:r>
              <a:rPr lang="en-US" sz="4600" dirty="0" smtClean="0">
                <a:latin typeface="Arial" pitchFamily="34" charset="0"/>
                <a:ea typeface="Times New Roman" pitchFamily="18" charset="0"/>
                <a:cs typeface="Arial" pitchFamily="34" charset="0"/>
              </a:rPr>
              <a:t>Online examination software is easy to use, loads faster, and can be customized to suit the specified needs of an organization. By Choosing appropriate </a:t>
            </a:r>
            <a:r>
              <a:rPr lang="en-US" sz="4600" dirty="0" err="1" smtClean="0">
                <a:latin typeface="Arial" pitchFamily="34" charset="0"/>
                <a:ea typeface="Times New Roman" pitchFamily="18" charset="0"/>
                <a:cs typeface="Arial" pitchFamily="34" charset="0"/>
              </a:rPr>
              <a:t>organisation</a:t>
            </a:r>
            <a:r>
              <a:rPr lang="en-US" sz="4600" dirty="0" smtClean="0">
                <a:latin typeface="Arial" pitchFamily="34" charset="0"/>
                <a:ea typeface="Times New Roman" pitchFamily="18" charset="0"/>
                <a:cs typeface="Arial" pitchFamily="34" charset="0"/>
              </a:rPr>
              <a:t> you can use perfect online software for Exam</a:t>
            </a:r>
            <a:r>
              <a:rPr lang="en-US" sz="4600" dirty="0" smtClean="0">
                <a:latin typeface="Arial" pitchFamily="34" charset="0"/>
                <a:ea typeface="Times New Roman" pitchFamily="18" charset="0"/>
                <a:cs typeface="Arial" pitchFamily="34" charset="0"/>
              </a:rPr>
              <a:t>.</a:t>
            </a:r>
          </a:p>
          <a:p>
            <a:pPr defTabSz="947241" eaLnBrk="0" fontAlgn="base" hangingPunct="0">
              <a:spcBef>
                <a:spcPct val="0"/>
              </a:spcBef>
              <a:spcAft>
                <a:spcPct val="0"/>
              </a:spcAft>
              <a:buFont typeface="Arial" pitchFamily="34" charset="0"/>
              <a:buChar char="•"/>
              <a:tabLst>
                <a:tab pos="473625" algn="l"/>
              </a:tabLst>
            </a:pPr>
            <a:r>
              <a:rPr lang="en-US" sz="4600" dirty="0" smtClean="0">
                <a:latin typeface="Arial" pitchFamily="34" charset="0"/>
                <a:ea typeface="Times New Roman" pitchFamily="18" charset="0"/>
                <a:cs typeface="Arial" pitchFamily="34" charset="0"/>
              </a:rPr>
              <a:t>Online Examination Results are instant and accurate</a:t>
            </a:r>
          </a:p>
          <a:p>
            <a:pPr defTabSz="947241" eaLnBrk="0" fontAlgn="base" hangingPunct="0">
              <a:spcBef>
                <a:spcPct val="0"/>
              </a:spcBef>
              <a:spcAft>
                <a:spcPct val="0"/>
              </a:spcAft>
              <a:buFont typeface="Arial" pitchFamily="34" charset="0"/>
              <a:buChar char="•"/>
              <a:tabLst>
                <a:tab pos="473625" algn="l"/>
              </a:tabLst>
            </a:pPr>
            <a:endParaRPr lang="en-US" sz="4600" dirty="0">
              <a:latin typeface="Arial" pitchFamily="34" charset="0"/>
              <a:ea typeface="Times New Roman" pitchFamily="18" charset="0"/>
              <a:cs typeface="Arial" pitchFamily="34" charset="0"/>
            </a:endParaRPr>
          </a:p>
          <a:p>
            <a:pPr defTabSz="947241" eaLnBrk="0" fontAlgn="base" hangingPunct="0">
              <a:spcBef>
                <a:spcPct val="0"/>
              </a:spcBef>
              <a:spcAft>
                <a:spcPct val="0"/>
              </a:spcAft>
              <a:buFont typeface="Arial" pitchFamily="34" charset="0"/>
              <a:buChar char="•"/>
              <a:tabLst>
                <a:tab pos="473625" algn="l"/>
              </a:tabLst>
            </a:pPr>
            <a:r>
              <a:rPr lang="en-US" sz="4600" b="1" dirty="0">
                <a:solidFill>
                  <a:srgbClr val="19232D"/>
                </a:solidFill>
                <a:latin typeface="Arial" pitchFamily="34" charset="0"/>
                <a:ea typeface="Times New Roman" pitchFamily="18" charset="0"/>
                <a:cs typeface="Arial" pitchFamily="34" charset="0"/>
              </a:rPr>
              <a:t>Software requirements for Online Examination System Project</a:t>
            </a:r>
            <a:endParaRPr lang="en-US" sz="4600" dirty="0">
              <a:latin typeface="Arial" pitchFamily="34" charset="0"/>
              <a:ea typeface="Times New Roman" pitchFamily="18" charset="0"/>
              <a:cs typeface="Arial" pitchFamily="34" charset="0"/>
            </a:endParaRPr>
          </a:p>
          <a:p>
            <a:pPr defTabSz="947241" eaLnBrk="0" fontAlgn="base" hangingPunct="0">
              <a:spcBef>
                <a:spcPct val="0"/>
              </a:spcBef>
              <a:spcAft>
                <a:spcPct val="0"/>
              </a:spcAft>
              <a:buFont typeface="Arial" pitchFamily="34" charset="0"/>
              <a:buChar char="•"/>
              <a:tabLst>
                <a:tab pos="473625" algn="l"/>
              </a:tabLst>
            </a:pPr>
            <a:r>
              <a:rPr lang="en-US" sz="4600" dirty="0">
                <a:solidFill>
                  <a:srgbClr val="606569"/>
                </a:solidFill>
                <a:latin typeface="Arial" pitchFamily="34" charset="0"/>
                <a:ea typeface="Times New Roman" pitchFamily="18" charset="0"/>
                <a:cs typeface="Arial" pitchFamily="34" charset="0"/>
              </a:rPr>
              <a:t>Online Examination System is made with</a:t>
            </a:r>
            <a:r>
              <a:rPr lang="en-US" sz="4600" dirty="0">
                <a:solidFill>
                  <a:srgbClr val="606569"/>
                </a:solidFill>
                <a:latin typeface="Calibri"/>
                <a:ea typeface="Times New Roman" pitchFamily="18" charset="0"/>
                <a:cs typeface="Arial" pitchFamily="34" charset="0"/>
              </a:rPr>
              <a:t> </a:t>
            </a:r>
            <a:r>
              <a:rPr lang="en-US" sz="4600" dirty="0">
                <a:solidFill>
                  <a:srgbClr val="E54E53"/>
                </a:solidFill>
                <a:latin typeface="inherit"/>
                <a:ea typeface="Times New Roman" pitchFamily="18" charset="0"/>
                <a:cs typeface="Arial" pitchFamily="34" charset="0"/>
                <a:hlinkClick r:id="rId3" tooltip="Php tutorials"/>
              </a:rPr>
              <a:t>PHP</a:t>
            </a:r>
            <a:r>
              <a:rPr lang="en-US" sz="4600" dirty="0">
                <a:solidFill>
                  <a:srgbClr val="606569"/>
                </a:solidFill>
                <a:latin typeface="Arial" pitchFamily="34" charset="0"/>
                <a:ea typeface="Times New Roman" pitchFamily="18" charset="0"/>
                <a:cs typeface="Arial" pitchFamily="34" charset="0"/>
              </a:rPr>
              <a:t>,</a:t>
            </a:r>
            <a:r>
              <a:rPr lang="en-US" sz="4600" dirty="0">
                <a:solidFill>
                  <a:srgbClr val="606569"/>
                </a:solidFill>
                <a:latin typeface="Calibri"/>
                <a:ea typeface="Times New Roman" pitchFamily="18" charset="0"/>
                <a:cs typeface="Arial" pitchFamily="34" charset="0"/>
              </a:rPr>
              <a:t> </a:t>
            </a:r>
            <a:r>
              <a:rPr lang="en-US" sz="4600" dirty="0" err="1">
                <a:solidFill>
                  <a:srgbClr val="E54E53"/>
                </a:solidFill>
                <a:latin typeface="inherit"/>
                <a:ea typeface="Times New Roman" pitchFamily="18" charset="0"/>
                <a:cs typeface="Arial" pitchFamily="34" charset="0"/>
                <a:hlinkClick r:id="rId4" tooltip="Mysql Tutorial"/>
              </a:rPr>
              <a:t>Mysql</a:t>
            </a:r>
            <a:r>
              <a:rPr lang="en-US" sz="4600" dirty="0">
                <a:solidFill>
                  <a:srgbClr val="606569"/>
                </a:solidFill>
                <a:latin typeface="Arial" pitchFamily="34" charset="0"/>
                <a:ea typeface="Times New Roman" pitchFamily="18" charset="0"/>
                <a:cs typeface="Arial" pitchFamily="34" charset="0"/>
              </a:rPr>
              <a:t>. It will run on</a:t>
            </a:r>
            <a:r>
              <a:rPr lang="en-US" sz="4600" dirty="0">
                <a:solidFill>
                  <a:srgbClr val="606569"/>
                </a:solidFill>
                <a:latin typeface="Calibri"/>
                <a:ea typeface="Times New Roman" pitchFamily="18" charset="0"/>
                <a:cs typeface="Arial" pitchFamily="34" charset="0"/>
              </a:rPr>
              <a:t> </a:t>
            </a:r>
            <a:r>
              <a:rPr lang="en-US" sz="4600" dirty="0">
                <a:solidFill>
                  <a:srgbClr val="E54E53"/>
                </a:solidFill>
                <a:latin typeface="inherit"/>
                <a:ea typeface="Times New Roman" pitchFamily="18" charset="0"/>
                <a:cs typeface="Arial" pitchFamily="34" charset="0"/>
                <a:hlinkClick r:id="rId5" tooltip="Apache Official Website"/>
              </a:rPr>
              <a:t>Apache</a:t>
            </a:r>
            <a:r>
              <a:rPr lang="en-US" sz="4600" dirty="0">
                <a:solidFill>
                  <a:srgbClr val="E54E53"/>
                </a:solidFill>
                <a:latin typeface="Calibri"/>
                <a:ea typeface="Times New Roman" pitchFamily="18" charset="0"/>
                <a:cs typeface="Arial" pitchFamily="34" charset="0"/>
                <a:hlinkClick r:id="rId5" tooltip="Apache Official Website"/>
              </a:rPr>
              <a:t> </a:t>
            </a:r>
            <a:r>
              <a:rPr lang="en-US" sz="4600" dirty="0">
                <a:solidFill>
                  <a:srgbClr val="606569"/>
                </a:solidFill>
                <a:latin typeface="Arial" pitchFamily="34" charset="0"/>
                <a:ea typeface="Times New Roman" pitchFamily="18" charset="0"/>
                <a:cs typeface="Arial" pitchFamily="34" charset="0"/>
              </a:rPr>
              <a:t>Server. Check below for details.</a:t>
            </a:r>
            <a:endParaRPr lang="en-US" sz="4600" dirty="0">
              <a:latin typeface="Arial" pitchFamily="34" charset="0"/>
              <a:ea typeface="Times New Roman" pitchFamily="18" charset="0"/>
              <a:cs typeface="Arial" pitchFamily="34" charset="0"/>
            </a:endParaRPr>
          </a:p>
          <a:p>
            <a:pPr defTabSz="947241" eaLnBrk="0" fontAlgn="base" hangingPunct="0">
              <a:spcBef>
                <a:spcPct val="0"/>
              </a:spcBef>
              <a:spcAft>
                <a:spcPct val="0"/>
              </a:spcAft>
              <a:buFontTx/>
              <a:buChar char="•"/>
              <a:tabLst>
                <a:tab pos="473625" algn="l"/>
              </a:tabLst>
            </a:pPr>
            <a:r>
              <a:rPr lang="en-US" sz="4600" dirty="0">
                <a:solidFill>
                  <a:srgbClr val="606569"/>
                </a:solidFill>
                <a:latin typeface="inherit"/>
                <a:ea typeface="Times New Roman" pitchFamily="18" charset="0"/>
                <a:cs typeface="Arial" pitchFamily="34" charset="0"/>
              </a:rPr>
              <a:t>Operating System </a:t>
            </a:r>
            <a:r>
              <a:rPr lang="en-US" sz="4600" dirty="0">
                <a:solidFill>
                  <a:srgbClr val="606569"/>
                </a:solidFill>
                <a:latin typeface="Calibri"/>
                <a:ea typeface="Times New Roman" pitchFamily="18" charset="0"/>
                <a:cs typeface="Arial" pitchFamily="34" charset="0"/>
              </a:rPr>
              <a:t>–</a:t>
            </a:r>
            <a:r>
              <a:rPr lang="en-US" sz="4600" dirty="0">
                <a:solidFill>
                  <a:srgbClr val="606569"/>
                </a:solidFill>
                <a:latin typeface="inherit"/>
                <a:ea typeface="Times New Roman" pitchFamily="18" charset="0"/>
                <a:cs typeface="Arial" pitchFamily="34" charset="0"/>
              </a:rPr>
              <a:t> </a:t>
            </a:r>
            <a:r>
              <a:rPr lang="en-US" sz="4600" dirty="0" smtClean="0">
                <a:solidFill>
                  <a:srgbClr val="606569"/>
                </a:solidFill>
                <a:latin typeface="inherit"/>
                <a:ea typeface="Times New Roman" pitchFamily="18" charset="0"/>
                <a:cs typeface="Arial" pitchFamily="34" charset="0"/>
              </a:rPr>
              <a:t>Windows/Linux</a:t>
            </a:r>
            <a:endParaRPr lang="en-US" sz="4600" dirty="0">
              <a:latin typeface="Arial" pitchFamily="34" charset="0"/>
              <a:ea typeface="Times New Roman" pitchFamily="18" charset="0"/>
              <a:cs typeface="Arial" pitchFamily="34" charset="0"/>
            </a:endParaRPr>
          </a:p>
          <a:p>
            <a:pPr defTabSz="947241" eaLnBrk="0" fontAlgn="base" hangingPunct="0">
              <a:spcBef>
                <a:spcPct val="0"/>
              </a:spcBef>
              <a:spcAft>
                <a:spcPct val="0"/>
              </a:spcAft>
              <a:buFontTx/>
              <a:buChar char="•"/>
              <a:tabLst>
                <a:tab pos="473625" algn="l"/>
              </a:tabLst>
            </a:pPr>
            <a:r>
              <a:rPr lang="en-US" sz="4600" dirty="0">
                <a:solidFill>
                  <a:srgbClr val="606569"/>
                </a:solidFill>
                <a:latin typeface="inherit"/>
                <a:ea typeface="Times New Roman" pitchFamily="18" charset="0"/>
                <a:cs typeface="Arial" pitchFamily="34" charset="0"/>
              </a:rPr>
              <a:t>Programming </a:t>
            </a:r>
            <a:r>
              <a:rPr lang="en-US" sz="4600" dirty="0" err="1">
                <a:solidFill>
                  <a:srgbClr val="606569"/>
                </a:solidFill>
                <a:latin typeface="inherit"/>
                <a:ea typeface="Times New Roman" pitchFamily="18" charset="0"/>
                <a:cs typeface="Arial" pitchFamily="34" charset="0"/>
              </a:rPr>
              <a:t>langauge</a:t>
            </a:r>
            <a:r>
              <a:rPr lang="en-US" sz="4600" dirty="0">
                <a:solidFill>
                  <a:srgbClr val="606569"/>
                </a:solidFill>
                <a:latin typeface="inherit"/>
                <a:ea typeface="Times New Roman" pitchFamily="18" charset="0"/>
                <a:cs typeface="Arial" pitchFamily="34" charset="0"/>
              </a:rPr>
              <a:t> </a:t>
            </a:r>
            <a:r>
              <a:rPr lang="en-US" sz="4600" dirty="0">
                <a:solidFill>
                  <a:srgbClr val="606569"/>
                </a:solidFill>
                <a:latin typeface="Calibri"/>
                <a:ea typeface="Times New Roman" pitchFamily="18" charset="0"/>
                <a:cs typeface="Arial" pitchFamily="34" charset="0"/>
              </a:rPr>
              <a:t>–</a:t>
            </a:r>
            <a:r>
              <a:rPr lang="en-US" sz="4600" dirty="0">
                <a:solidFill>
                  <a:srgbClr val="606569"/>
                </a:solidFill>
                <a:latin typeface="inherit"/>
                <a:ea typeface="Times New Roman" pitchFamily="18" charset="0"/>
                <a:cs typeface="Arial" pitchFamily="34" charset="0"/>
              </a:rPr>
              <a:t> PHP </a:t>
            </a:r>
            <a:r>
              <a:rPr lang="en-US" sz="4600" dirty="0" smtClean="0">
                <a:solidFill>
                  <a:srgbClr val="606569"/>
                </a:solidFill>
                <a:latin typeface="inherit"/>
                <a:ea typeface="Times New Roman" pitchFamily="18" charset="0"/>
                <a:cs typeface="Arial" pitchFamily="34" charset="0"/>
              </a:rPr>
              <a:t>5,JAVASCRIPT,JSON,Html,Css</a:t>
            </a:r>
            <a:endParaRPr lang="en-US" sz="4600" dirty="0">
              <a:latin typeface="Arial" pitchFamily="34" charset="0"/>
              <a:ea typeface="Times New Roman" pitchFamily="18" charset="0"/>
              <a:cs typeface="Arial" pitchFamily="34" charset="0"/>
            </a:endParaRPr>
          </a:p>
          <a:p>
            <a:pPr defTabSz="947241" eaLnBrk="0" fontAlgn="base" hangingPunct="0">
              <a:spcBef>
                <a:spcPct val="0"/>
              </a:spcBef>
              <a:spcAft>
                <a:spcPct val="0"/>
              </a:spcAft>
              <a:buFontTx/>
              <a:buChar char="•"/>
              <a:tabLst>
                <a:tab pos="473625" algn="l"/>
              </a:tabLst>
            </a:pPr>
            <a:r>
              <a:rPr lang="en-US" sz="4600" dirty="0">
                <a:solidFill>
                  <a:srgbClr val="606569"/>
                </a:solidFill>
                <a:latin typeface="inherit"/>
                <a:ea typeface="Times New Roman" pitchFamily="18" charset="0"/>
                <a:cs typeface="Arial" pitchFamily="34" charset="0"/>
              </a:rPr>
              <a:t>Database Server </a:t>
            </a:r>
            <a:r>
              <a:rPr lang="en-US" sz="4600" dirty="0">
                <a:solidFill>
                  <a:srgbClr val="606569"/>
                </a:solidFill>
                <a:latin typeface="Calibri"/>
                <a:ea typeface="Times New Roman" pitchFamily="18" charset="0"/>
                <a:cs typeface="Arial" pitchFamily="34" charset="0"/>
              </a:rPr>
              <a:t>–</a:t>
            </a:r>
            <a:r>
              <a:rPr lang="en-US" sz="4600" dirty="0">
                <a:solidFill>
                  <a:srgbClr val="606569"/>
                </a:solidFill>
                <a:latin typeface="inherit"/>
                <a:ea typeface="Times New Roman" pitchFamily="18" charset="0"/>
                <a:cs typeface="Arial" pitchFamily="34" charset="0"/>
              </a:rPr>
              <a:t> </a:t>
            </a:r>
            <a:r>
              <a:rPr lang="en-US" sz="4600" dirty="0" err="1">
                <a:solidFill>
                  <a:srgbClr val="606569"/>
                </a:solidFill>
                <a:latin typeface="inherit"/>
                <a:ea typeface="Times New Roman" pitchFamily="18" charset="0"/>
                <a:cs typeface="Arial" pitchFamily="34" charset="0"/>
              </a:rPr>
              <a:t>Mysql</a:t>
            </a:r>
            <a:r>
              <a:rPr lang="en-US" sz="4600" dirty="0">
                <a:solidFill>
                  <a:srgbClr val="606569"/>
                </a:solidFill>
                <a:latin typeface="inherit"/>
                <a:ea typeface="Times New Roman" pitchFamily="18" charset="0"/>
                <a:cs typeface="Arial" pitchFamily="34" charset="0"/>
              </a:rPr>
              <a:t> 5.0 or higher</a:t>
            </a:r>
            <a:endParaRPr lang="en-US" sz="4600" dirty="0">
              <a:latin typeface="Arial" pitchFamily="34" charset="0"/>
              <a:ea typeface="Times New Roman" pitchFamily="18" charset="0"/>
              <a:cs typeface="Arial" pitchFamily="34" charset="0"/>
            </a:endParaRPr>
          </a:p>
          <a:p>
            <a:pPr defTabSz="947241" eaLnBrk="0" fontAlgn="base" hangingPunct="0">
              <a:spcBef>
                <a:spcPct val="0"/>
              </a:spcBef>
              <a:spcAft>
                <a:spcPct val="0"/>
              </a:spcAft>
              <a:buFontTx/>
              <a:buChar char="•"/>
              <a:tabLst>
                <a:tab pos="473625" algn="l"/>
              </a:tabLst>
            </a:pPr>
            <a:r>
              <a:rPr lang="en-US" sz="4600" dirty="0">
                <a:solidFill>
                  <a:srgbClr val="606569"/>
                </a:solidFill>
                <a:latin typeface="inherit"/>
                <a:ea typeface="Times New Roman" pitchFamily="18" charset="0"/>
                <a:cs typeface="Arial" pitchFamily="34" charset="0"/>
              </a:rPr>
              <a:t>Web Server </a:t>
            </a:r>
            <a:r>
              <a:rPr lang="en-US" sz="4600" dirty="0">
                <a:solidFill>
                  <a:srgbClr val="606569"/>
                </a:solidFill>
                <a:latin typeface="Calibri"/>
                <a:ea typeface="Times New Roman" pitchFamily="18" charset="0"/>
                <a:cs typeface="Arial" pitchFamily="34" charset="0"/>
              </a:rPr>
              <a:t>–</a:t>
            </a:r>
            <a:r>
              <a:rPr lang="en-US" sz="4600" dirty="0">
                <a:solidFill>
                  <a:srgbClr val="606569"/>
                </a:solidFill>
                <a:latin typeface="inherit"/>
                <a:ea typeface="Times New Roman" pitchFamily="18" charset="0"/>
                <a:cs typeface="Arial" pitchFamily="34" charset="0"/>
              </a:rPr>
              <a:t> Apache 2.4.7 or higher</a:t>
            </a:r>
            <a:endParaRPr lang="en-US" sz="4600" b="1" dirty="0">
              <a:solidFill>
                <a:srgbClr val="4472C4"/>
              </a:solidFill>
              <a:latin typeface="Calibri Light" pitchFamily="34" charset="0"/>
              <a:ea typeface="Times New Roman" pitchFamily="18" charset="0"/>
              <a:cs typeface="Times New Roman" pitchFamily="18" charset="0"/>
            </a:endParaRPr>
          </a:p>
          <a:p>
            <a:pPr defTabSz="947241" eaLnBrk="0" fontAlgn="base" hangingPunct="0">
              <a:spcBef>
                <a:spcPct val="0"/>
              </a:spcBef>
              <a:spcAft>
                <a:spcPct val="0"/>
              </a:spcAft>
              <a:buFont typeface="Arial" pitchFamily="34" charset="0"/>
              <a:buChar char="•"/>
              <a:tabLst>
                <a:tab pos="473625" algn="l"/>
              </a:tabLst>
            </a:pPr>
            <a:r>
              <a:rPr lang="en-US" sz="4600" b="1" dirty="0">
                <a:solidFill>
                  <a:srgbClr val="19232D"/>
                </a:solidFill>
                <a:latin typeface="Arial" pitchFamily="34" charset="0"/>
                <a:ea typeface="Times New Roman" pitchFamily="18" charset="0"/>
                <a:cs typeface="Arial" pitchFamily="34" charset="0"/>
              </a:rPr>
              <a:t>Features provided in this project.</a:t>
            </a:r>
            <a:endParaRPr lang="en-US" sz="4600" b="1" dirty="0">
              <a:solidFill>
                <a:srgbClr val="4472C4"/>
              </a:solidFill>
              <a:latin typeface="Calibri Light" pitchFamily="34" charset="0"/>
              <a:ea typeface="Times New Roman" pitchFamily="18" charset="0"/>
              <a:cs typeface="Times New Roman" pitchFamily="18" charset="0"/>
            </a:endParaRPr>
          </a:p>
          <a:p>
            <a:pPr defTabSz="947241" eaLnBrk="0" fontAlgn="base" hangingPunct="0">
              <a:spcBef>
                <a:spcPct val="0"/>
              </a:spcBef>
              <a:spcAft>
                <a:spcPct val="0"/>
              </a:spcAft>
              <a:buFont typeface="Arial" pitchFamily="34" charset="0"/>
              <a:buChar char="•"/>
              <a:tabLst>
                <a:tab pos="473625" algn="l"/>
              </a:tabLst>
            </a:pPr>
            <a:r>
              <a:rPr lang="en-US" sz="4600" dirty="0">
                <a:solidFill>
                  <a:srgbClr val="606569"/>
                </a:solidFill>
                <a:latin typeface="Arial" pitchFamily="34" charset="0"/>
                <a:ea typeface="Times New Roman" pitchFamily="18" charset="0"/>
                <a:cs typeface="Arial" pitchFamily="34" charset="0"/>
              </a:rPr>
              <a:t>The features in this projects are given below</a:t>
            </a:r>
            <a:r>
              <a:rPr lang="en-US" sz="4600" dirty="0" smtClean="0">
                <a:solidFill>
                  <a:srgbClr val="606569"/>
                </a:solidFill>
                <a:latin typeface="Arial" pitchFamily="34" charset="0"/>
                <a:ea typeface="Times New Roman" pitchFamily="18" charset="0"/>
                <a:cs typeface="Arial" pitchFamily="34" charset="0"/>
              </a:rPr>
              <a:t>.</a:t>
            </a:r>
            <a:endParaRPr lang="en-US" sz="4600" dirty="0">
              <a:latin typeface="Arial" pitchFamily="34" charset="0"/>
              <a:ea typeface="Times New Roman" pitchFamily="18" charset="0"/>
              <a:cs typeface="Arial" pitchFamily="34" charset="0"/>
            </a:endParaRPr>
          </a:p>
          <a:p>
            <a:pPr defTabSz="947241" eaLnBrk="0" fontAlgn="base" hangingPunct="0">
              <a:spcBef>
                <a:spcPct val="0"/>
              </a:spcBef>
              <a:spcAft>
                <a:spcPct val="0"/>
              </a:spcAft>
              <a:buFontTx/>
              <a:buChar char="•"/>
              <a:tabLst>
                <a:tab pos="473625" algn="l"/>
              </a:tabLst>
            </a:pPr>
            <a:r>
              <a:rPr lang="en-US" sz="4600" dirty="0">
                <a:solidFill>
                  <a:srgbClr val="606569"/>
                </a:solidFill>
                <a:latin typeface="inherit"/>
                <a:ea typeface="Times New Roman" pitchFamily="18" charset="0"/>
                <a:cs typeface="Arial" pitchFamily="34" charset="0"/>
              </a:rPr>
              <a:t>Client side validation using</a:t>
            </a:r>
            <a:r>
              <a:rPr lang="en-US" sz="4600" dirty="0">
                <a:solidFill>
                  <a:srgbClr val="606569"/>
                </a:solidFill>
                <a:latin typeface="Calibri"/>
                <a:ea typeface="Times New Roman" pitchFamily="18" charset="0"/>
                <a:cs typeface="Arial" pitchFamily="34" charset="0"/>
              </a:rPr>
              <a:t> </a:t>
            </a:r>
            <a:r>
              <a:rPr lang="en-US" sz="4600" dirty="0" err="1">
                <a:latin typeface="inherit"/>
                <a:ea typeface="Times New Roman" pitchFamily="18" charset="0"/>
                <a:cs typeface="Arial" pitchFamily="34" charset="0"/>
              </a:rPr>
              <a:t>javascript</a:t>
            </a:r>
            <a:r>
              <a:rPr lang="en-US" sz="4600" dirty="0" smtClean="0">
                <a:solidFill>
                  <a:srgbClr val="606569"/>
                </a:solidFill>
                <a:latin typeface="inherit"/>
                <a:ea typeface="Times New Roman" pitchFamily="18" charset="0"/>
                <a:cs typeface="Arial" pitchFamily="34" charset="0"/>
              </a:rPr>
              <a:t>.</a:t>
            </a:r>
          </a:p>
          <a:p>
            <a:pPr defTabSz="947241" eaLnBrk="0" fontAlgn="base" hangingPunct="0">
              <a:spcBef>
                <a:spcPct val="0"/>
              </a:spcBef>
              <a:spcAft>
                <a:spcPct val="0"/>
              </a:spcAft>
              <a:buFontTx/>
              <a:buChar char="•"/>
              <a:tabLst>
                <a:tab pos="473625" algn="l"/>
              </a:tabLst>
            </a:pPr>
            <a:r>
              <a:rPr lang="en-IN" sz="4600" dirty="0" smtClean="0">
                <a:solidFill>
                  <a:srgbClr val="606569"/>
                </a:solidFill>
                <a:latin typeface="inherit"/>
                <a:ea typeface="Times New Roman" pitchFamily="18" charset="0"/>
                <a:cs typeface="Arial" pitchFamily="34" charset="0"/>
              </a:rPr>
              <a:t>Passwords are generated </a:t>
            </a:r>
            <a:r>
              <a:rPr lang="en-IN" sz="4600" dirty="0" err="1" smtClean="0">
                <a:solidFill>
                  <a:srgbClr val="606569"/>
                </a:solidFill>
                <a:latin typeface="inherit"/>
                <a:ea typeface="Times New Roman" pitchFamily="18" charset="0"/>
                <a:cs typeface="Arial" pitchFamily="34" charset="0"/>
              </a:rPr>
              <a:t>radomly</a:t>
            </a:r>
            <a:r>
              <a:rPr lang="en-IN" sz="4600" smtClean="0">
                <a:solidFill>
                  <a:srgbClr val="606569"/>
                </a:solidFill>
                <a:latin typeface="inherit"/>
                <a:ea typeface="Times New Roman" pitchFamily="18" charset="0"/>
                <a:cs typeface="Arial" pitchFamily="34" charset="0"/>
              </a:rPr>
              <a:t>.</a:t>
            </a:r>
            <a:endParaRPr lang="en-US" sz="4600" dirty="0">
              <a:latin typeface="Arial" pitchFamily="34" charset="0"/>
              <a:ea typeface="Times New Roman" pitchFamily="18" charset="0"/>
              <a:cs typeface="Arial" pitchFamily="34" charset="0"/>
            </a:endParaRPr>
          </a:p>
        </p:txBody>
      </p:sp>
      <p:sp>
        <p:nvSpPr>
          <p:cNvPr id="13314" name="Rectangle 2"/>
          <p:cNvSpPr>
            <a:spLocks noChangeArrowheads="1"/>
          </p:cNvSpPr>
          <p:nvPr/>
        </p:nvSpPr>
        <p:spPr bwMode="auto">
          <a:xfrm>
            <a:off x="0" y="22343274"/>
            <a:ext cx="42794238" cy="2927193"/>
          </a:xfrm>
          <a:prstGeom prst="rect">
            <a:avLst/>
          </a:prstGeom>
          <a:noFill/>
          <a:ln w="9525">
            <a:noFill/>
            <a:miter lim="800000"/>
            <a:headEnd/>
            <a:tailEnd/>
          </a:ln>
          <a:effectLst/>
        </p:spPr>
        <p:txBody>
          <a:bodyPr vert="horz" wrap="square" lIns="94723" tIns="47362" rIns="94723" bIns="47362" numCol="1" anchor="ctr" anchorCtr="0" compatLnSpc="1">
            <a:prstTxWarp prst="textNoShape">
              <a:avLst/>
            </a:prstTxWarp>
            <a:spAutoFit/>
          </a:bodyPr>
          <a:lstStyle/>
          <a:p>
            <a:pPr defTabSz="947241" fontAlgn="base">
              <a:spcBef>
                <a:spcPct val="0"/>
              </a:spcBef>
              <a:spcAft>
                <a:spcPct val="0"/>
              </a:spcAft>
              <a:buFontTx/>
              <a:buChar char="•"/>
              <a:tabLst>
                <a:tab pos="473625" algn="l"/>
              </a:tabLst>
            </a:pPr>
            <a:r>
              <a:rPr lang="en-US" sz="4600" dirty="0">
                <a:solidFill>
                  <a:srgbClr val="606569"/>
                </a:solidFill>
                <a:latin typeface="inherit" charset="0"/>
                <a:ea typeface="Calibri" pitchFamily="34" charset="0"/>
                <a:cs typeface="Arial" pitchFamily="34" charset="0"/>
              </a:rPr>
              <a:t>The </a:t>
            </a:r>
            <a:r>
              <a:rPr lang="en-US" sz="4600" dirty="0" smtClean="0">
                <a:solidFill>
                  <a:srgbClr val="606569"/>
                </a:solidFill>
                <a:latin typeface="inherit" charset="0"/>
                <a:ea typeface="Calibri" pitchFamily="34" charset="0"/>
                <a:cs typeface="Arial" pitchFamily="34" charset="0"/>
              </a:rPr>
              <a:t>faculty</a:t>
            </a:r>
            <a:r>
              <a:rPr lang="en-US" sz="4600" dirty="0" smtClean="0">
                <a:solidFill>
                  <a:srgbClr val="606569"/>
                </a:solidFill>
                <a:latin typeface="inherit" charset="0"/>
                <a:ea typeface="Calibri" pitchFamily="34" charset="0"/>
                <a:cs typeface="Arial" pitchFamily="34" charset="0"/>
              </a:rPr>
              <a:t> </a:t>
            </a:r>
            <a:r>
              <a:rPr lang="en-US" sz="4600" dirty="0">
                <a:solidFill>
                  <a:srgbClr val="606569"/>
                </a:solidFill>
                <a:latin typeface="inherit" charset="0"/>
                <a:ea typeface="Calibri" pitchFamily="34" charset="0"/>
                <a:cs typeface="Arial" pitchFamily="34" charset="0"/>
              </a:rPr>
              <a:t>can add/edit/delete/view the Subjects</a:t>
            </a:r>
            <a:r>
              <a:rPr lang="en-US" sz="4600" dirty="0" smtClean="0">
                <a:solidFill>
                  <a:srgbClr val="606569"/>
                </a:solidFill>
                <a:latin typeface="inherit" charset="0"/>
                <a:ea typeface="Calibri" pitchFamily="34" charset="0"/>
                <a:cs typeface="Arial" pitchFamily="34" charset="0"/>
              </a:rPr>
              <a:t>.</a:t>
            </a:r>
            <a:endParaRPr lang="en-US" sz="4600" dirty="0">
              <a:latin typeface="Arial" pitchFamily="34" charset="0"/>
              <a:cs typeface="Arial" pitchFamily="34" charset="0"/>
            </a:endParaRPr>
          </a:p>
          <a:p>
            <a:pPr defTabSz="947241" eaLnBrk="0" fontAlgn="base" hangingPunct="0">
              <a:spcBef>
                <a:spcPct val="0"/>
              </a:spcBef>
              <a:spcAft>
                <a:spcPct val="0"/>
              </a:spcAft>
              <a:buFontTx/>
              <a:buChar char="•"/>
              <a:tabLst>
                <a:tab pos="473625" algn="l"/>
              </a:tabLst>
            </a:pPr>
            <a:r>
              <a:rPr lang="en-US" sz="4600" dirty="0">
                <a:solidFill>
                  <a:srgbClr val="606569"/>
                </a:solidFill>
                <a:latin typeface="inherit" charset="0"/>
                <a:ea typeface="Calibri" pitchFamily="34" charset="0"/>
                <a:cs typeface="Arial" pitchFamily="34" charset="0"/>
              </a:rPr>
              <a:t>The </a:t>
            </a:r>
            <a:r>
              <a:rPr lang="en-US" sz="4600" dirty="0" smtClean="0">
                <a:solidFill>
                  <a:srgbClr val="606569"/>
                </a:solidFill>
                <a:latin typeface="inherit" charset="0"/>
                <a:ea typeface="Calibri" pitchFamily="34" charset="0"/>
                <a:cs typeface="Arial" pitchFamily="34" charset="0"/>
              </a:rPr>
              <a:t>faculty</a:t>
            </a:r>
            <a:r>
              <a:rPr lang="en-US" sz="4600" dirty="0" smtClean="0">
                <a:solidFill>
                  <a:srgbClr val="606569"/>
                </a:solidFill>
                <a:latin typeface="inherit" charset="0"/>
                <a:ea typeface="Calibri" pitchFamily="34" charset="0"/>
                <a:cs typeface="Arial" pitchFamily="34" charset="0"/>
              </a:rPr>
              <a:t> </a:t>
            </a:r>
            <a:r>
              <a:rPr lang="en-US" sz="4600" dirty="0">
                <a:solidFill>
                  <a:srgbClr val="606569"/>
                </a:solidFill>
                <a:latin typeface="inherit" charset="0"/>
                <a:ea typeface="Calibri" pitchFamily="34" charset="0"/>
                <a:cs typeface="Arial" pitchFamily="34" charset="0"/>
              </a:rPr>
              <a:t>can view the user list and basic details who gives exams.</a:t>
            </a:r>
            <a:endParaRPr lang="en-US" sz="4600" dirty="0">
              <a:latin typeface="Arial" pitchFamily="34" charset="0"/>
              <a:cs typeface="Arial" pitchFamily="34" charset="0"/>
            </a:endParaRPr>
          </a:p>
          <a:p>
            <a:pPr defTabSz="947241" eaLnBrk="0" fontAlgn="base" hangingPunct="0">
              <a:spcBef>
                <a:spcPct val="0"/>
              </a:spcBef>
              <a:spcAft>
                <a:spcPct val="0"/>
              </a:spcAft>
              <a:buFontTx/>
              <a:buChar char="•"/>
              <a:tabLst>
                <a:tab pos="473625" algn="l"/>
              </a:tabLst>
            </a:pPr>
            <a:r>
              <a:rPr lang="en-US" sz="4600" dirty="0">
                <a:solidFill>
                  <a:srgbClr val="606569"/>
                </a:solidFill>
                <a:latin typeface="inherit" charset="0"/>
                <a:ea typeface="Calibri" pitchFamily="34" charset="0"/>
                <a:cs typeface="Arial" pitchFamily="34" charset="0"/>
              </a:rPr>
              <a:t>The </a:t>
            </a:r>
            <a:r>
              <a:rPr lang="en-US" sz="4600" dirty="0" smtClean="0">
                <a:solidFill>
                  <a:srgbClr val="606569"/>
                </a:solidFill>
                <a:latin typeface="inherit" charset="0"/>
                <a:ea typeface="Calibri" pitchFamily="34" charset="0"/>
                <a:cs typeface="Arial" pitchFamily="34" charset="0"/>
              </a:rPr>
              <a:t>faculty</a:t>
            </a:r>
            <a:r>
              <a:rPr lang="en-US" sz="4600" dirty="0" smtClean="0">
                <a:solidFill>
                  <a:srgbClr val="606569"/>
                </a:solidFill>
                <a:latin typeface="inherit" charset="0"/>
                <a:ea typeface="Calibri" pitchFamily="34" charset="0"/>
                <a:cs typeface="Arial" pitchFamily="34" charset="0"/>
              </a:rPr>
              <a:t> </a:t>
            </a:r>
            <a:r>
              <a:rPr lang="en-US" sz="4600" dirty="0">
                <a:solidFill>
                  <a:srgbClr val="606569"/>
                </a:solidFill>
                <a:latin typeface="inherit" charset="0"/>
                <a:ea typeface="Calibri" pitchFamily="34" charset="0"/>
                <a:cs typeface="Arial" pitchFamily="34" charset="0"/>
              </a:rPr>
              <a:t>can view exams results of each individual user.</a:t>
            </a:r>
          </a:p>
          <a:p>
            <a:pPr defTabSz="947241" eaLnBrk="0" fontAlgn="base" hangingPunct="0">
              <a:spcBef>
                <a:spcPct val="0"/>
              </a:spcBef>
              <a:spcAft>
                <a:spcPct val="0"/>
              </a:spcAft>
              <a:tabLst>
                <a:tab pos="473625" algn="l"/>
              </a:tabLst>
            </a:pPr>
            <a:r>
              <a:rPr lang="en-US" sz="4600" dirty="0">
                <a:solidFill>
                  <a:srgbClr val="606569"/>
                </a:solidFill>
                <a:latin typeface="inherit" charset="0"/>
                <a:ea typeface="Calibri" pitchFamily="34" charset="0"/>
                <a:cs typeface="Arial" pitchFamily="34" charset="0"/>
              </a:rPr>
              <a:t>New User has to sign up with the system to give examination</a:t>
            </a:r>
            <a:r>
              <a:rPr lang="en-US" sz="4600" dirty="0">
                <a:latin typeface="Arial" pitchFamily="34" charset="0"/>
                <a:cs typeface="Arial" pitchFamily="34" charset="0"/>
              </a:rPr>
              <a:t> </a:t>
            </a:r>
          </a:p>
        </p:txBody>
      </p:sp>
      <p:pic>
        <p:nvPicPr>
          <p:cNvPr id="8" name="Picture 7" descr="C:\Users\dileepkumar\Downloads\Screenshot (2100).png"/>
          <p:cNvPicPr/>
          <p:nvPr/>
        </p:nvPicPr>
        <p:blipFill>
          <a:blip r:embed="rId6" cstate="print"/>
          <a:srcRect/>
          <a:stretch>
            <a:fillRect/>
          </a:stretch>
        </p:blipFill>
        <p:spPr bwMode="auto">
          <a:xfrm>
            <a:off x="3" y="26155512"/>
            <a:ext cx="6995316" cy="6762888"/>
          </a:xfrm>
          <a:prstGeom prst="rect">
            <a:avLst/>
          </a:prstGeom>
          <a:noFill/>
          <a:ln w="9525">
            <a:noFill/>
            <a:miter lim="800000"/>
            <a:headEnd/>
            <a:tailEnd/>
          </a:ln>
        </p:spPr>
      </p:pic>
      <p:pic>
        <p:nvPicPr>
          <p:cNvPr id="9" name="Picture 8" descr="C:\Users\dileepkumar\Downloads\Screenshot (2102).png"/>
          <p:cNvPicPr/>
          <p:nvPr/>
        </p:nvPicPr>
        <p:blipFill>
          <a:blip r:embed="rId7" cstate="print"/>
          <a:srcRect/>
          <a:stretch>
            <a:fillRect/>
          </a:stretch>
        </p:blipFill>
        <p:spPr bwMode="auto">
          <a:xfrm>
            <a:off x="7528719" y="26060400"/>
            <a:ext cx="6553200" cy="6858000"/>
          </a:xfrm>
          <a:prstGeom prst="rect">
            <a:avLst/>
          </a:prstGeom>
          <a:noFill/>
          <a:ln w="9525">
            <a:noFill/>
            <a:miter lim="800000"/>
            <a:headEnd/>
            <a:tailEnd/>
          </a:ln>
        </p:spPr>
      </p:pic>
      <p:pic>
        <p:nvPicPr>
          <p:cNvPr id="10" name="Picture 9" descr="C:\Users\dileepkumar\Downloads\Screenshot (2101).png"/>
          <p:cNvPicPr/>
          <p:nvPr/>
        </p:nvPicPr>
        <p:blipFill>
          <a:blip r:embed="rId8" cstate="print"/>
          <a:srcRect/>
          <a:stretch>
            <a:fillRect/>
          </a:stretch>
        </p:blipFill>
        <p:spPr bwMode="auto">
          <a:xfrm>
            <a:off x="14539119" y="26060400"/>
            <a:ext cx="5867400" cy="6858000"/>
          </a:xfrm>
          <a:prstGeom prst="rect">
            <a:avLst/>
          </a:prstGeom>
          <a:noFill/>
          <a:ln w="9525">
            <a:noFill/>
            <a:miter lim="800000"/>
            <a:headEnd/>
            <a:tailEnd/>
          </a:ln>
        </p:spPr>
      </p:pic>
      <p:pic>
        <p:nvPicPr>
          <p:cNvPr id="11" name="Picture 10" descr="C:\Users\dileepkumar\Downloads\Screenshot (2099).png"/>
          <p:cNvPicPr/>
          <p:nvPr/>
        </p:nvPicPr>
        <p:blipFill>
          <a:blip r:embed="rId9" cstate="print"/>
          <a:srcRect/>
          <a:stretch>
            <a:fillRect/>
          </a:stretch>
        </p:blipFill>
        <p:spPr bwMode="auto">
          <a:xfrm>
            <a:off x="20863719" y="26212800"/>
            <a:ext cx="6553200" cy="6705600"/>
          </a:xfrm>
          <a:prstGeom prst="rect">
            <a:avLst/>
          </a:prstGeom>
          <a:noFill/>
          <a:ln w="9525">
            <a:noFill/>
            <a:miter lim="800000"/>
            <a:headEnd/>
            <a:tailEnd/>
          </a:ln>
        </p:spPr>
      </p:pic>
      <p:pic>
        <p:nvPicPr>
          <p:cNvPr id="12" name="Picture 11" descr="C:\Users\dileepkumar\Downloads\Screenshot (2098).png"/>
          <p:cNvPicPr/>
          <p:nvPr/>
        </p:nvPicPr>
        <p:blipFill>
          <a:blip r:embed="rId10" cstate="print"/>
          <a:srcRect/>
          <a:stretch>
            <a:fillRect/>
          </a:stretch>
        </p:blipFill>
        <p:spPr bwMode="auto">
          <a:xfrm>
            <a:off x="27874119" y="26060400"/>
            <a:ext cx="7391400" cy="6858000"/>
          </a:xfrm>
          <a:prstGeom prst="rect">
            <a:avLst/>
          </a:prstGeom>
          <a:noFill/>
          <a:ln w="9525">
            <a:noFill/>
            <a:miter lim="800000"/>
            <a:headEnd/>
            <a:tailEnd/>
          </a:ln>
        </p:spPr>
      </p:pic>
      <p:pic>
        <p:nvPicPr>
          <p:cNvPr id="13" name="Picture 12" descr="C:\Users\dileepkumar\Downloads\Screenshot (2104).png"/>
          <p:cNvPicPr/>
          <p:nvPr/>
        </p:nvPicPr>
        <p:blipFill>
          <a:blip r:embed="rId11" cstate="print"/>
          <a:srcRect/>
          <a:stretch>
            <a:fillRect/>
          </a:stretch>
        </p:blipFill>
        <p:spPr bwMode="auto">
          <a:xfrm>
            <a:off x="35570319" y="25831800"/>
            <a:ext cx="7223919" cy="7086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TotalTime>
  <Words>233</Words>
  <Application>Microsoft Office PowerPoint</Application>
  <PresentationFormat>Custom</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Day to Day Evaluation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to Day Evaluation</dc:title>
  <dc:creator>dileepkumar</dc:creator>
  <cp:lastModifiedBy>Dell</cp:lastModifiedBy>
  <cp:revision>15</cp:revision>
  <dcterms:created xsi:type="dcterms:W3CDTF">2018-12-14T05:31:36Z</dcterms:created>
  <dcterms:modified xsi:type="dcterms:W3CDTF">2018-12-15T04:39:10Z</dcterms:modified>
</cp:coreProperties>
</file>