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71" r:id="rId12"/>
    <p:sldId id="270" r:id="rId13"/>
    <p:sldId id="272" r:id="rId14"/>
    <p:sldId id="273" r:id="rId15"/>
    <p:sldId id="274" r:id="rId16"/>
    <p:sldId id="276" r:id="rId17"/>
    <p:sldId id="277" r:id="rId18"/>
    <p:sldId id="280" r:id="rId19"/>
    <p:sldId id="278" r:id="rId20"/>
    <p:sldId id="281" r:id="rId21"/>
    <p:sldId id="279" r:id="rId22"/>
    <p:sldId id="283" r:id="rId23"/>
    <p:sldId id="282" r:id="rId24"/>
    <p:sldId id="284" r:id="rId25"/>
    <p:sldId id="286" r:id="rId26"/>
    <p:sldId id="288" r:id="rId27"/>
    <p:sldId id="289" r:id="rId28"/>
    <p:sldId id="287" r:id="rId29"/>
    <p:sldId id="290" r:id="rId30"/>
    <p:sldId id="29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56A4-2FD0-45B2-9413-EF6047176D32}" type="datetimeFigureOut">
              <a:rPr lang="en-US" smtClean="0"/>
              <a:pPr/>
              <a:t>7/16/2013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56A4-2FD0-45B2-9413-EF6047176D32}" type="datetimeFigureOut">
              <a:rPr lang="en-US" smtClean="0"/>
              <a:pPr/>
              <a:t>7/16/2013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56A4-2FD0-45B2-9413-EF6047176D32}" type="datetimeFigureOut">
              <a:rPr lang="en-US" smtClean="0"/>
              <a:pPr/>
              <a:t>7/16/2013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56A4-2FD0-45B2-9413-EF6047176D32}" type="datetimeFigureOut">
              <a:rPr lang="en-US" smtClean="0"/>
              <a:pPr/>
              <a:t>7/16/2013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56A4-2FD0-45B2-9413-EF6047176D32}" type="datetimeFigureOut">
              <a:rPr lang="en-US" smtClean="0"/>
              <a:pPr/>
              <a:t>7/16/2013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56A4-2FD0-45B2-9413-EF6047176D32}" type="datetimeFigureOut">
              <a:rPr lang="en-US" smtClean="0"/>
              <a:pPr/>
              <a:t>7/16/2013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56A4-2FD0-45B2-9413-EF6047176D32}" type="datetimeFigureOut">
              <a:rPr lang="en-US" smtClean="0"/>
              <a:pPr/>
              <a:t>7/16/2013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56A4-2FD0-45B2-9413-EF6047176D32}" type="datetimeFigureOut">
              <a:rPr lang="en-US" smtClean="0"/>
              <a:pPr/>
              <a:t>7/16/2013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56A4-2FD0-45B2-9413-EF6047176D32}" type="datetimeFigureOut">
              <a:rPr lang="en-US" smtClean="0"/>
              <a:pPr/>
              <a:t>7/16/2013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56A4-2FD0-45B2-9413-EF6047176D32}" type="datetimeFigureOut">
              <a:rPr lang="en-US" smtClean="0"/>
              <a:pPr/>
              <a:t>7/16/2013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56A4-2FD0-45B2-9413-EF6047176D32}" type="datetimeFigureOut">
              <a:rPr lang="en-US" smtClean="0"/>
              <a:pPr/>
              <a:t>7/16/2013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2756A4-2FD0-45B2-9413-EF6047176D32}" type="datetimeFigureOut">
              <a:rPr lang="en-US" smtClean="0"/>
              <a:pPr/>
              <a:t>7/16/2013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BB50C0-FDE8-4E81-B80C-4FF5A006463A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Windows Azure Storage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Blob Storage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Setup a storage connection 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Windows Azure Storage Client Library for .NET supports using a storage connection string to configure endpoints and credentials for accessing storage services. </a:t>
            </a:r>
          </a:p>
          <a:p>
            <a:pPr algn="just"/>
            <a:r>
              <a:rPr lang="en-IN" dirty="0" smtClean="0"/>
              <a:t>You can put your storage connection string in a configuration file, rather than hard-coding it in code.</a:t>
            </a:r>
          </a:p>
          <a:p>
            <a:pPr algn="just"/>
            <a:r>
              <a:rPr lang="en-IN" dirty="0" smtClean="0"/>
              <a:t>When using Windows Azure Cloud Services, it is recommended you store your connection string using the Windows Azure service configuration system (*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r>
              <a:rPr lang="en-IN" dirty="0" err="1" smtClean="0">
                <a:solidFill>
                  <a:srgbClr val="FF0000"/>
                </a:solidFill>
              </a:rPr>
              <a:t>csdef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FF0000"/>
                </a:solidFill>
              </a:rPr>
              <a:t>*.</a:t>
            </a:r>
            <a:r>
              <a:rPr lang="en-IN" dirty="0" err="1" smtClean="0">
                <a:solidFill>
                  <a:srgbClr val="FF0000"/>
                </a:solidFill>
              </a:rPr>
              <a:t>cscfg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files).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Setup a storage connection string</a:t>
            </a:r>
            <a:endParaRPr lang="en-IN" dirty="0"/>
          </a:p>
        </p:txBody>
      </p:sp>
      <p:pic>
        <p:nvPicPr>
          <p:cNvPr id="3074" name="Picture 2" descr="C:\Users\s3\Desktop\blob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7358114" cy="4901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Setup a storage connection string</a:t>
            </a:r>
            <a:endParaRPr lang="en-IN" dirty="0"/>
          </a:p>
        </p:txBody>
      </p:sp>
      <p:pic>
        <p:nvPicPr>
          <p:cNvPr id="4098" name="Picture 2" descr="C:\Users\s3\Desktop\blob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428868"/>
            <a:ext cx="7954265" cy="3143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Setup a storage connection string</a:t>
            </a:r>
            <a:endParaRPr lang="en-IN" dirty="0"/>
          </a:p>
        </p:txBody>
      </p:sp>
      <p:pic>
        <p:nvPicPr>
          <p:cNvPr id="5122" name="Picture 2" descr="C:\Users\s3\Desktop\blob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3116"/>
            <a:ext cx="8315556" cy="3000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Setup a storage connection string</a:t>
            </a:r>
            <a:endParaRPr lang="en-IN" dirty="0"/>
          </a:p>
        </p:txBody>
      </p:sp>
      <p:pic>
        <p:nvPicPr>
          <p:cNvPr id="6146" name="Picture 2" descr="C:\Users\s3\Desktop\blob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7215238" cy="4463982"/>
          </a:xfrm>
          <a:prstGeom prst="rect">
            <a:avLst/>
          </a:prstGeom>
          <a:noFill/>
        </p:spPr>
      </p:pic>
      <p:pic>
        <p:nvPicPr>
          <p:cNvPr id="1027" name="Picture 3" descr="C:\Users\MANI DEEP\Desktop\Untitl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928802"/>
            <a:ext cx="8572560" cy="4752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Setup a storage connection string</a:t>
            </a:r>
            <a:endParaRPr lang="en-IN" dirty="0"/>
          </a:p>
        </p:txBody>
      </p:sp>
      <p:pic>
        <p:nvPicPr>
          <p:cNvPr id="7170" name="Picture 2" descr="C:\Users\s3\Desktop\blob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2214554"/>
            <a:ext cx="8433843" cy="2714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Access blob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Add the following </a:t>
            </a:r>
            <a:r>
              <a:rPr lang="en-IN" dirty="0" smtClean="0">
                <a:solidFill>
                  <a:srgbClr val="FF0000"/>
                </a:solidFill>
              </a:rPr>
              <a:t>namespace declarations </a:t>
            </a:r>
            <a:r>
              <a:rPr lang="en-IN" dirty="0" smtClean="0"/>
              <a:t>to the top of any C# file in which you wish to programmatically access Windows Azure Storage: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Microsoft.WindowsAzure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Microsoft.WindowsAzure.Storage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Microsoft.WindowsAzure.Storage.Auth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Microsoft.WindowsAzure.Storage.Blob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Microsoft.WindowsAzure.Storage.dll</a:t>
            </a:r>
            <a:r>
              <a:rPr lang="en-IN" dirty="0" smtClean="0"/>
              <a:t> assembly is to be added.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Access blob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Retrieving your connection string</a:t>
            </a:r>
          </a:p>
          <a:p>
            <a:pPr algn="just"/>
            <a:r>
              <a:rPr lang="en-IN" dirty="0" smtClean="0"/>
              <a:t>use the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CloudConfigurationManager</a:t>
            </a:r>
            <a:r>
              <a:rPr lang="en-IN" dirty="0" smtClean="0"/>
              <a:t> type to retrieve your storage connection string and storage account information from the Windows Azure service configuration:</a:t>
            </a:r>
          </a:p>
          <a:p>
            <a:pPr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CloudStorageAccount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storageAccount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CloudStorageAccount.Parse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CloudConfigurationManager.GetSetting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StorageConnectionString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"));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Access blob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CloudBlobClient</a:t>
            </a:r>
            <a:r>
              <a:rPr lang="en-IN" dirty="0" smtClean="0"/>
              <a:t> type allows you to retrieve objects that represent containers and blobs stored within the Blob Storage Service. </a:t>
            </a:r>
          </a:p>
          <a:p>
            <a:pPr algn="just"/>
            <a:r>
              <a:rPr lang="en-IN" dirty="0" smtClean="0"/>
              <a:t>The following code creates a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CloudBlobClient</a:t>
            </a:r>
            <a:r>
              <a:rPr lang="en-IN" dirty="0" smtClean="0"/>
              <a:t> object using the storage account object we retrieved above:</a:t>
            </a:r>
          </a:p>
          <a:p>
            <a:pPr algn="just"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CloudBlobClient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blobClient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storageAccount.CreateCloudBlobClient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Access blob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Create a container</a:t>
            </a:r>
          </a:p>
          <a:p>
            <a:pPr algn="just"/>
            <a:r>
              <a:rPr lang="en-IN" dirty="0" smtClean="0"/>
              <a:t>use a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CloudBlobClient</a:t>
            </a:r>
            <a:r>
              <a:rPr lang="en-IN" dirty="0" smtClean="0"/>
              <a:t> object to get a reference to the container you want to use. You can create the container if it doesn't exist:</a:t>
            </a:r>
          </a:p>
          <a:p>
            <a:pPr algn="just"/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Blob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Windows Azure Blob storage is a service for storing large amounts of unstructured data that can be accessed from anywhere in the world via HTTP or HTTPS. </a:t>
            </a:r>
          </a:p>
          <a:p>
            <a:pPr algn="just"/>
            <a:r>
              <a:rPr lang="en-IN" dirty="0" smtClean="0"/>
              <a:t>A single blob can be hundreds of gigabytes in size, and a single storage account can contain up to 100TB of blobs.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Access blob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Create a container...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// Retrieve a reference to a container.</a:t>
            </a:r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CloudBlobContainer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container =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blobClient.GetContainerReference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mycontainer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"); </a:t>
            </a:r>
          </a:p>
          <a:p>
            <a:pPr algn="just">
              <a:buNone/>
            </a:pP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// Create the container if it doesn‘t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alreadyexist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container.CreateIfNotExists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Access blob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Create a container...</a:t>
            </a:r>
            <a:endParaRPr lang="en-IN" dirty="0" smtClean="0"/>
          </a:p>
          <a:p>
            <a:pPr algn="just"/>
            <a:r>
              <a:rPr lang="en-IN" dirty="0" smtClean="0"/>
              <a:t>By default, the new container is private and you must specify your storage access key to download blobs from this container. </a:t>
            </a:r>
          </a:p>
          <a:p>
            <a:pPr algn="just"/>
            <a:r>
              <a:rPr lang="en-IN" dirty="0" smtClean="0"/>
              <a:t>If you want to make the files within the container available to everyone, you can set the container to be public using the following code: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Access blob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Create a container...</a:t>
            </a:r>
            <a:endParaRPr lang="en-IN" dirty="0" smtClean="0"/>
          </a:p>
          <a:p>
            <a:pPr algn="just">
              <a:buNone/>
            </a:pPr>
            <a:r>
              <a:rPr lang="en-IN" sz="2800" b="1" dirty="0" err="1" smtClean="0">
                <a:latin typeface="Courier New" pitchFamily="49" charset="0"/>
                <a:cs typeface="Courier New" pitchFamily="49" charset="0"/>
              </a:rPr>
              <a:t>Container.SetPermissions</a:t>
            </a: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IN" sz="2800" b="1" dirty="0" err="1" smtClean="0">
                <a:latin typeface="Courier New" pitchFamily="49" charset="0"/>
                <a:cs typeface="Courier New" pitchFamily="49" charset="0"/>
              </a:rPr>
              <a:t>BlobContainerPermissions</a:t>
            </a: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IN" sz="2800" b="1" dirty="0" err="1" smtClean="0">
                <a:latin typeface="Courier New" pitchFamily="49" charset="0"/>
                <a:cs typeface="Courier New" pitchFamily="49" charset="0"/>
              </a:rPr>
              <a:t>PublicAccess</a:t>
            </a: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IN" sz="2800" b="1" dirty="0" err="1" smtClean="0">
                <a:latin typeface="Courier New" pitchFamily="49" charset="0"/>
                <a:cs typeface="Courier New" pitchFamily="49" charset="0"/>
              </a:rPr>
              <a:t>BlobContainerPublicAccessType.Blob</a:t>
            </a:r>
            <a:r>
              <a:rPr lang="en-IN" sz="2800" b="1" dirty="0" smtClean="0">
                <a:latin typeface="Courier New" pitchFamily="49" charset="0"/>
                <a:cs typeface="Courier New" pitchFamily="49" charset="0"/>
              </a:rPr>
              <a:t> });</a:t>
            </a:r>
            <a:endParaRPr lang="en-IN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Access blob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To upload a file </a:t>
            </a:r>
            <a:r>
              <a:rPr lang="en-IN" dirty="0" smtClean="0"/>
              <a:t>to a block blob, get a container reference and use it to get a block blob reference. </a:t>
            </a:r>
          </a:p>
          <a:p>
            <a:pPr algn="just"/>
            <a:r>
              <a:rPr lang="en-IN" dirty="0" smtClean="0"/>
              <a:t>Once you have a blob reference, you can upload any stream of data to it by calling the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UploadFromStream</a:t>
            </a:r>
            <a:r>
              <a:rPr lang="en-IN" dirty="0" smtClean="0"/>
              <a:t> method. </a:t>
            </a:r>
          </a:p>
          <a:p>
            <a:pPr algn="just"/>
            <a:r>
              <a:rPr lang="en-IN" dirty="0" smtClean="0"/>
              <a:t>This operation will create the blob if it didn't previously exist, or overwrite it if it does exist.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Access blob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To upload a file</a:t>
            </a:r>
          </a:p>
          <a:p>
            <a:pPr algn="just">
              <a:buNone/>
            </a:pP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Retrieve reference to a blob named "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myblob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". </a:t>
            </a:r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CloudBlockBlob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blockBlob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container.GetBlockBlobReference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myblob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");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Access blob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To upload a file</a:t>
            </a:r>
          </a:p>
          <a:p>
            <a:pPr algn="just">
              <a:buNone/>
            </a:pP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// Create or overwrite the "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myblob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algn="just">
              <a:buNone/>
            </a:pP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//with contents from a local file. 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using 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System.IO.File.OpenRead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(@"path\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")) {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blockBlob.UploadFromStream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); }</a:t>
            </a:r>
            <a:endParaRPr lang="en-I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Access blob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To download a file </a:t>
            </a:r>
            <a:r>
              <a:rPr lang="en-IN" dirty="0" smtClean="0"/>
              <a:t>from a block blob, get a container reference and use it to get a block blob reference. </a:t>
            </a:r>
          </a:p>
          <a:p>
            <a:pPr algn="just"/>
            <a:r>
              <a:rPr lang="en-IN" dirty="0" smtClean="0"/>
              <a:t>Once you have a blob reference, you can download any stream of data from it to any file by calling the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DownloadToStream</a:t>
            </a:r>
            <a:r>
              <a:rPr lang="en-IN" dirty="0" smtClean="0"/>
              <a:t> method.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Access blob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To Download a file</a:t>
            </a:r>
          </a:p>
          <a:p>
            <a:pPr algn="just">
              <a:buNone/>
            </a:pP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Retrieve reference to a blob named "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myblob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". </a:t>
            </a:r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CloudBlockBlob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blockBlob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container.GetBlockBlobReference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myblob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");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Access blob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To download a file</a:t>
            </a:r>
          </a:p>
          <a:p>
            <a:pPr algn="just">
              <a:buNone/>
            </a:pP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// Create or overwrite the file</a:t>
            </a:r>
          </a:p>
          <a:p>
            <a:pPr algn="just">
              <a:buNone/>
            </a:pP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//with contents from a "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myblob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". </a:t>
            </a: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using 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System.IO.File.OpenWrite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(@"path\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")) {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blockBlob.DownloadToStream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); }</a:t>
            </a:r>
            <a:endParaRPr lang="en-I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Access blob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To delete a block blob</a:t>
            </a:r>
            <a:r>
              <a:rPr lang="en-IN" dirty="0" smtClean="0"/>
              <a:t>, get a container reference and use it to get a block blob reference. </a:t>
            </a:r>
          </a:p>
          <a:p>
            <a:pPr algn="just"/>
            <a:r>
              <a:rPr lang="en-IN" dirty="0" smtClean="0"/>
              <a:t>Once you have a blob reference, you can delete any blob by calling the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IN" dirty="0" smtClean="0"/>
              <a:t> method.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Blob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dirty="0" smtClean="0"/>
              <a:t> Common uses of Blob storage include:</a:t>
            </a:r>
          </a:p>
          <a:p>
            <a:pPr algn="just"/>
            <a:r>
              <a:rPr lang="en-IN" dirty="0" smtClean="0"/>
              <a:t>Serving images or documents directly to a browser</a:t>
            </a:r>
          </a:p>
          <a:p>
            <a:pPr algn="just"/>
            <a:r>
              <a:rPr lang="en-IN" dirty="0" smtClean="0"/>
              <a:t>Storing files for distributed access</a:t>
            </a:r>
          </a:p>
          <a:p>
            <a:pPr algn="just"/>
            <a:r>
              <a:rPr lang="en-IN" dirty="0" smtClean="0"/>
              <a:t>Streaming video and audio</a:t>
            </a:r>
          </a:p>
          <a:p>
            <a:pPr algn="just"/>
            <a:r>
              <a:rPr lang="en-IN" dirty="0" smtClean="0"/>
              <a:t>Performing secure backup and disaster recovery</a:t>
            </a:r>
          </a:p>
          <a:p>
            <a:pPr algn="just"/>
            <a:r>
              <a:rPr lang="en-IN" dirty="0" smtClean="0"/>
              <a:t>Storing data for analysis by an on-premises or Windows Azure-hosted service</a:t>
            </a:r>
          </a:p>
          <a:p>
            <a:pPr algn="just"/>
            <a:r>
              <a:rPr lang="en-IN" dirty="0" smtClean="0"/>
              <a:t>You can use Blob storage to expose data publicly to the world or privately for internal application storage.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Access blob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To Delete a file</a:t>
            </a:r>
          </a:p>
          <a:p>
            <a:pPr algn="just">
              <a:buNone/>
            </a:pP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Retrieve reference to a blob named "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myblob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". </a:t>
            </a:r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CloudBlockBlob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blockBlob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container.GetBlockBlobReference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myblob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"); </a:t>
            </a:r>
          </a:p>
          <a:p>
            <a:pPr algn="just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//Delete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BlockBlob</a:t>
            </a: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blockBlob.Delete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en-IN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 Storage</a:t>
            </a:r>
            <a:endParaRPr lang="en-IN" dirty="0"/>
          </a:p>
        </p:txBody>
      </p:sp>
      <p:pic>
        <p:nvPicPr>
          <p:cNvPr id="1026" name="Picture 2" descr="C:\Users\s3\Desktop\blob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14554"/>
            <a:ext cx="7143800" cy="44415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 smtClean="0"/>
              <a:t>Storage Account:</a:t>
            </a:r>
            <a:r>
              <a:rPr lang="en-IN" dirty="0" smtClean="0"/>
              <a:t> All access to Windows Azure Storage is done through a storage account. </a:t>
            </a:r>
          </a:p>
          <a:p>
            <a:pPr algn="just"/>
            <a:r>
              <a:rPr lang="en-IN" dirty="0" smtClean="0"/>
              <a:t>This is the highest level of the namespace for accessing blobs. </a:t>
            </a:r>
          </a:p>
          <a:p>
            <a:pPr algn="just"/>
            <a:r>
              <a:rPr lang="en-IN" dirty="0" smtClean="0"/>
              <a:t>An account can contain an unlimited number of containers, as long as their total size is under 100TB.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 smtClean="0"/>
              <a:t>Container:</a:t>
            </a:r>
            <a:r>
              <a:rPr lang="en-IN" dirty="0" smtClean="0"/>
              <a:t> A container provides a grouping of a set of blobs. </a:t>
            </a:r>
          </a:p>
          <a:p>
            <a:pPr algn="just"/>
            <a:r>
              <a:rPr lang="en-IN" dirty="0" smtClean="0"/>
              <a:t>All blobs must be in a container. </a:t>
            </a:r>
          </a:p>
          <a:p>
            <a:pPr algn="just"/>
            <a:r>
              <a:rPr lang="en-IN" dirty="0" smtClean="0"/>
              <a:t>An account can contain an unlimited number of containers. </a:t>
            </a:r>
          </a:p>
          <a:p>
            <a:pPr algn="just"/>
            <a:r>
              <a:rPr lang="en-IN" dirty="0" smtClean="0"/>
              <a:t>A container can store an unlimited number of blobs.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 smtClean="0"/>
              <a:t>Blob:</a:t>
            </a:r>
            <a:r>
              <a:rPr lang="en-IN" dirty="0" smtClean="0"/>
              <a:t> A file of any type and size. </a:t>
            </a:r>
          </a:p>
          <a:p>
            <a:pPr algn="just"/>
            <a:r>
              <a:rPr lang="en-IN" dirty="0" smtClean="0"/>
              <a:t>There are two types of blobs that can be stored in Windows Azure Storage: </a:t>
            </a:r>
            <a:r>
              <a:rPr lang="en-IN" dirty="0" smtClean="0">
                <a:solidFill>
                  <a:srgbClr val="FF0000"/>
                </a:solidFill>
              </a:rPr>
              <a:t>block and page blobs</a:t>
            </a:r>
            <a:r>
              <a:rPr lang="en-IN" dirty="0" smtClean="0"/>
              <a:t>. </a:t>
            </a:r>
          </a:p>
          <a:p>
            <a:pPr algn="just"/>
            <a:r>
              <a:rPr lang="en-IN" dirty="0" smtClean="0"/>
              <a:t>Most files are block blobs. A single block blob can be up to </a:t>
            </a:r>
            <a:r>
              <a:rPr lang="en-IN" dirty="0" smtClean="0">
                <a:solidFill>
                  <a:srgbClr val="FF0000"/>
                </a:solidFill>
              </a:rPr>
              <a:t>200GB</a:t>
            </a:r>
            <a:r>
              <a:rPr lang="en-IN" dirty="0" smtClean="0"/>
              <a:t> in size. 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Page blobs</a:t>
            </a:r>
            <a:r>
              <a:rPr lang="en-IN" dirty="0" smtClean="0"/>
              <a:t>, can be up to </a:t>
            </a:r>
            <a:r>
              <a:rPr lang="en-IN" dirty="0" smtClean="0">
                <a:solidFill>
                  <a:srgbClr val="FF0000"/>
                </a:solidFill>
              </a:rPr>
              <a:t>1 TB</a:t>
            </a:r>
            <a:r>
              <a:rPr lang="en-IN" dirty="0" smtClean="0"/>
              <a:t> in size, and are more efficient when ranges of bytes in a file are modified frequently.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 smtClean="0"/>
              <a:t>URL format:</a:t>
            </a:r>
            <a:r>
              <a:rPr lang="en-IN" dirty="0" smtClean="0"/>
              <a:t> Blobs are addressable using the following URL format: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http://&lt;storage account&gt;.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blob.core.windows.net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/&lt;container&gt;/&lt;blob&gt;</a:t>
            </a:r>
          </a:p>
          <a:p>
            <a:pPr algn="just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http://sally.blob.core.windows.net/movies/MOV1.AVI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Storage Account</a:t>
            </a:r>
            <a:endParaRPr lang="en-IN" dirty="0"/>
          </a:p>
        </p:txBody>
      </p:sp>
      <p:pic>
        <p:nvPicPr>
          <p:cNvPr id="2050" name="Picture 2" descr="C:\Users\s3\Desktop\quick-storage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3" y="1971693"/>
            <a:ext cx="8407871" cy="43862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</TotalTime>
  <Words>1002</Words>
  <Application>Microsoft Office PowerPoint</Application>
  <PresentationFormat>On-screen Show (4:3)</PresentationFormat>
  <Paragraphs>116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Windows Azure Storage </vt:lpstr>
      <vt:lpstr>What is Blob Storage</vt:lpstr>
      <vt:lpstr>What is Blob Storage</vt:lpstr>
      <vt:lpstr>Blob Storage</vt:lpstr>
      <vt:lpstr>Blob Storage</vt:lpstr>
      <vt:lpstr>Blob Storage</vt:lpstr>
      <vt:lpstr>Blob Storage</vt:lpstr>
      <vt:lpstr>Blob Storage</vt:lpstr>
      <vt:lpstr>Create Storage Account</vt:lpstr>
      <vt:lpstr>Setup a storage connection string</vt:lpstr>
      <vt:lpstr>Setup a storage connection string</vt:lpstr>
      <vt:lpstr>Setup a storage connection string</vt:lpstr>
      <vt:lpstr>Setup a storage connection string</vt:lpstr>
      <vt:lpstr>Setup a storage connection string</vt:lpstr>
      <vt:lpstr>Setup a storage connection string</vt:lpstr>
      <vt:lpstr>Access blob storage</vt:lpstr>
      <vt:lpstr>Access blob storage</vt:lpstr>
      <vt:lpstr>Access blob storage</vt:lpstr>
      <vt:lpstr>Access blob storage</vt:lpstr>
      <vt:lpstr>Access blob storage</vt:lpstr>
      <vt:lpstr>Access blob storage</vt:lpstr>
      <vt:lpstr>Access blob storage</vt:lpstr>
      <vt:lpstr>Access blob storage</vt:lpstr>
      <vt:lpstr>Access blob storage</vt:lpstr>
      <vt:lpstr>Access blob storage</vt:lpstr>
      <vt:lpstr>Access blob storage</vt:lpstr>
      <vt:lpstr>Access blob storage</vt:lpstr>
      <vt:lpstr>Access blob storage</vt:lpstr>
      <vt:lpstr>Access blob storage</vt:lpstr>
      <vt:lpstr>Access blob storage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Azure Storage </dc:title>
  <dc:creator>s3</dc:creator>
  <cp:lastModifiedBy>MANI DEEP</cp:lastModifiedBy>
  <cp:revision>18</cp:revision>
  <dcterms:created xsi:type="dcterms:W3CDTF">2013-07-04T09:19:06Z</dcterms:created>
  <dcterms:modified xsi:type="dcterms:W3CDTF">2013-07-16T05:29:25Z</dcterms:modified>
</cp:coreProperties>
</file>