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80" r:id="rId5"/>
    <p:sldId id="278" r:id="rId6"/>
    <p:sldId id="281" r:id="rId7"/>
    <p:sldId id="282" r:id="rId8"/>
    <p:sldId id="305" r:id="rId9"/>
    <p:sldId id="292" r:id="rId10"/>
    <p:sldId id="284" r:id="rId11"/>
    <p:sldId id="306" r:id="rId12"/>
    <p:sldId id="288" r:id="rId13"/>
    <p:sldId id="307" r:id="rId14"/>
    <p:sldId id="293" r:id="rId15"/>
    <p:sldId id="308" r:id="rId16"/>
    <p:sldId id="294" r:id="rId17"/>
    <p:sldId id="309" r:id="rId18"/>
    <p:sldId id="295" r:id="rId19"/>
    <p:sldId id="296" r:id="rId20"/>
    <p:sldId id="310" r:id="rId21"/>
    <p:sldId id="298" r:id="rId22"/>
    <p:sldId id="299" r:id="rId23"/>
    <p:sldId id="30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2756A4-2FD0-45B2-9413-EF6047176D32}" type="datetimeFigureOut">
              <a:rPr lang="en-US" smtClean="0"/>
              <a:pPr/>
              <a:t>7/29/2013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Windows Azure Storage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Table Storage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28638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create an entity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a new contact entity.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contact1 =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friends”,"Harp“,"Walter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“, 4255550101); 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28638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create an entity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the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that inserts the contact entity.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insertOperation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TableOperation.Insert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(contact1); 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Execute the insert operation.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insertOperation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retrieve an entity </a:t>
            </a:r>
            <a:r>
              <a:rPr lang="en-IN" dirty="0" smtClean="0"/>
              <a:t>from a table use a </a:t>
            </a:r>
            <a:r>
              <a:rPr lang="en-IN" dirty="0" err="1" smtClean="0"/>
              <a:t>a</a:t>
            </a:r>
            <a:r>
              <a:rPr lang="en-IN" dirty="0" smtClean="0"/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TableQuery</a:t>
            </a:r>
            <a:r>
              <a:rPr lang="en-IN" dirty="0" smtClean="0"/>
              <a:t> object. 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TableQuery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 query = new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TableQuery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&gt;().Where(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TableQuery.GenerateFilterCondition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PartitionKey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QueryComparisons.Equal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“friends"));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5771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retrieve an entity </a:t>
            </a:r>
            <a:r>
              <a:rPr lang="en-IN" dirty="0" smtClean="0"/>
              <a:t>from a table use a </a:t>
            </a:r>
            <a:r>
              <a:rPr lang="en-IN" dirty="0" err="1" smtClean="0"/>
              <a:t>a</a:t>
            </a:r>
            <a:r>
              <a:rPr lang="en-IN" dirty="0" smtClean="0"/>
              <a:t> </a:t>
            </a:r>
            <a:r>
              <a:rPr lang="en-IN" b="1" dirty="0" err="1" smtClean="0"/>
              <a:t>TableQuery</a:t>
            </a:r>
            <a:r>
              <a:rPr lang="en-IN" dirty="0" smtClean="0"/>
              <a:t> object. 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entity in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table.ExecuteQuery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(query)) {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("{0}, {1}\t{2}\t{3}",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entity.PartitionKey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entity.RowKey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entity.firstName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entity.lastName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28628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Replace an entity</a:t>
            </a:r>
          </a:p>
          <a:p>
            <a:pPr lvl="1" algn="just"/>
            <a:r>
              <a:rPr lang="en-IN" dirty="0" smtClean="0"/>
              <a:t>To update an entity, retrieve it from the table service, modify the entity object, and then save the changes back to the table service. </a:t>
            </a:r>
          </a:p>
          <a:p>
            <a:pPr lvl="1" algn="just"/>
            <a:r>
              <a:rPr lang="en-IN" dirty="0" smtClean="0"/>
              <a:t>The following code changes an existing contact's phone number. Instead of calling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IN" dirty="0" smtClean="0"/>
              <a:t>, this code uses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IN" dirty="0" smtClean="0"/>
              <a:t>. </a:t>
            </a:r>
          </a:p>
          <a:p>
            <a:pPr lvl="1" algn="just"/>
            <a:r>
              <a:rPr lang="en-IN" dirty="0" smtClean="0"/>
              <a:t>This causes the entity to be fully replaced on the server, unless the entity on the server has changed since it was retrieved, in which case the operation will fail.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07196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Replace an entity</a:t>
            </a:r>
          </a:p>
          <a:p>
            <a:pPr lvl="1" algn="just"/>
            <a:r>
              <a:rPr lang="en-IN" dirty="0" smtClean="0"/>
              <a:t>This failure is to prevent your application from inadvertently overwriting a change made between the retrieval and update by another component of your application.</a:t>
            </a:r>
          </a:p>
          <a:p>
            <a:pPr lvl="1" algn="just"/>
            <a:r>
              <a:rPr lang="en-IN" dirty="0" smtClean="0"/>
              <a:t> The proper handling of this failure is to retrieve the entity again, make your changes (if still valid), and then perform another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IN" dirty="0" smtClean="0"/>
              <a:t> operation.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r>
              <a:rPr lang="en-IN" b="1" dirty="0" smtClean="0"/>
              <a:t>Replace an entity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a retrieve operation that takes a customer entity. 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retrieveOperation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TableOperation.Retrieve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&gt;(“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partionkey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rowkey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Execute the operation. 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TableResult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retrievedResult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retrieveOperation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r>
              <a:rPr lang="en-IN" b="1" dirty="0" smtClean="0"/>
              <a:t>Replace an entity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Assign the result to 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CustomerEntity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object. 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retrievedResult.Result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Replace an entity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!= null) { 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Change the phone number. </a:t>
            </a:r>
            <a:r>
              <a:rPr lang="en-IN" b="1" smtClean="0">
                <a:latin typeface="Courier New" pitchFamily="49" charset="0"/>
                <a:cs typeface="Courier New" pitchFamily="49" charset="0"/>
              </a:rPr>
              <a:t>updateEntity.RowKey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 4255550105; 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the Replace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TableOperation.Replace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Execute the operation.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("Entity updated."); 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else 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("Entity could not be retrieved.");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Insert-or-replace an entity</a:t>
            </a:r>
          </a:p>
          <a:p>
            <a:pPr lvl="1"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IN" dirty="0" smtClean="0"/>
              <a:t> operations will fail if the entity has been changed since it was retrieved from the server.</a:t>
            </a:r>
          </a:p>
          <a:p>
            <a:pPr lvl="1" algn="just"/>
            <a:r>
              <a:rPr lang="en-IN" dirty="0" smtClean="0"/>
              <a:t>Furthermore, you must retrieve the entity from the server first in order for the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IN" dirty="0" smtClean="0"/>
              <a:t> to be successful. </a:t>
            </a:r>
          </a:p>
          <a:p>
            <a:pPr lvl="1" algn="just"/>
            <a:r>
              <a:rPr lang="en-IN" dirty="0" smtClean="0"/>
              <a:t>Sometimes, however, you don't know if the entity exists on the server and the current values stored in it are irrelevant - your update should overwrite them all.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Add the following </a:t>
            </a:r>
            <a:r>
              <a:rPr lang="en-IN" dirty="0" smtClean="0">
                <a:solidFill>
                  <a:srgbClr val="FF0000"/>
                </a:solidFill>
              </a:rPr>
              <a:t>namespace declarations </a:t>
            </a:r>
            <a:r>
              <a:rPr lang="en-IN" dirty="0" smtClean="0"/>
              <a:t>to the top of any C# file in which you wish to programmatically access Windows Azure Storage: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Microsoft.WindowsAzure.Storage.Auth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Microsoft.WindowsAzure.Storage.Table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Microsoft.WindowsAzure.Storage.dll</a:t>
            </a:r>
            <a:r>
              <a:rPr lang="en-IN" dirty="0" smtClean="0"/>
              <a:t> assembly is to be added.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Insert-or-replace an entity</a:t>
            </a:r>
          </a:p>
          <a:p>
            <a:pPr lvl="1" algn="just"/>
            <a:r>
              <a:rPr lang="en-IN" dirty="0" smtClean="0"/>
              <a:t>To accomplish this, you would use an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InsertOrReplace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/>
              <a:t>operation. </a:t>
            </a:r>
          </a:p>
          <a:p>
            <a:pPr lvl="1" algn="just"/>
            <a:r>
              <a:rPr lang="en-IN" dirty="0" smtClean="0"/>
              <a:t>This operation inserts the entity if it doesn't exist, or replaces it if it does, regardless of when the last update was made. </a:t>
            </a:r>
          </a:p>
          <a:p>
            <a:pPr lvl="1" algn="just"/>
            <a:r>
              <a:rPr lang="en-IN" dirty="0" smtClean="0"/>
              <a:t>In the following code example, the contact entity for </a:t>
            </a:r>
            <a:r>
              <a:rPr lang="en-IN" dirty="0" smtClean="0">
                <a:solidFill>
                  <a:srgbClr val="FF0000"/>
                </a:solidFill>
              </a:rPr>
              <a:t>Ben Smith</a:t>
            </a:r>
            <a:r>
              <a:rPr lang="en-IN" dirty="0" smtClean="0"/>
              <a:t> is still retrieved, but it is then saved back to the server 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InsertOrReplace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IN" dirty="0" smtClean="0"/>
              <a:t> </a:t>
            </a:r>
          </a:p>
          <a:p>
            <a:pPr lvl="1" algn="just"/>
            <a:r>
              <a:rPr lang="en-IN" dirty="0" smtClean="0"/>
              <a:t>Any updates made to the entity between the retrieval and update operation will be overwritten.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r>
              <a:rPr lang="en-IN" b="1" dirty="0" smtClean="0"/>
              <a:t>Replace an entity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insertOrReplaceOperation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TableOperation.InsertOrReplace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Execute the operation.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updateOperation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Delete an entity</a:t>
            </a:r>
          </a:p>
          <a:p>
            <a:pPr lvl="1" algn="just"/>
            <a:r>
              <a:rPr lang="en-IN" dirty="0" smtClean="0"/>
              <a:t>You can easily delete an entity after you have retrieved it, using the same pattern shown for updating an entity. </a:t>
            </a:r>
          </a:p>
          <a:p>
            <a:pPr lvl="1" algn="just"/>
            <a:r>
              <a:rPr lang="en-IN" dirty="0" smtClean="0"/>
              <a:t>The following code retrieves and deletes a customer entity.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r>
              <a:rPr lang="en-IN" b="1" dirty="0" smtClean="0"/>
              <a:t>Delete an entity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the Delete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deleteOperation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TableOperation.Delete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deleteEntity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Execute the operation.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table.Execute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deleteOperation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/>
          </a:bodyPr>
          <a:lstStyle/>
          <a:p>
            <a:r>
              <a:rPr lang="en-IN" b="1" dirty="0" smtClean="0"/>
              <a:t>Delete a table</a:t>
            </a:r>
          </a:p>
          <a:p>
            <a:pPr lvl="1"/>
            <a:r>
              <a:rPr lang="en-IN" dirty="0" smtClean="0"/>
              <a:t>Finally, the following code example deletes a table from a storage account.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table which has been deleted will be unavailable to be recreated for a period of time following the deletion.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Delete the table it if exists.</a:t>
            </a:r>
          </a:p>
          <a:p>
            <a:pPr lvl="1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table.DeleteIfExists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Retrieving your connection string</a:t>
            </a:r>
          </a:p>
          <a:p>
            <a:pPr algn="just"/>
            <a:r>
              <a:rPr lang="en-IN" dirty="0" smtClean="0"/>
              <a:t>use the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CloudConfigurationManager</a:t>
            </a:r>
            <a:r>
              <a:rPr lang="en-IN" dirty="0" smtClean="0"/>
              <a:t> type to retrieve your storage connection string and storage account information from the Windows Azure service configuration: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CloudStorageAccount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storageAccount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CloudStorageAccount.Parse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CloudConfigurationManager.GetSetting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StorageConnectionString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"));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CloudTableClient</a:t>
            </a:r>
            <a:r>
              <a:rPr lang="en-IN" dirty="0" smtClean="0"/>
              <a:t> type allows you to retrieve objects that represent tables stored within the Table Storage Service. </a:t>
            </a:r>
          </a:p>
          <a:p>
            <a:pPr algn="just"/>
            <a:r>
              <a:rPr lang="en-IN" dirty="0" smtClean="0"/>
              <a:t>The following code creates 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CloudTableClient</a:t>
            </a:r>
            <a:r>
              <a:rPr lang="en-IN" dirty="0" smtClean="0"/>
              <a:t> object using the storage account object we retrieved above:</a:t>
            </a:r>
          </a:p>
          <a:p>
            <a:pPr algn="just"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CloudTableClient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storageAccount.CreateCloudTableClient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Table</a:t>
            </a:r>
          </a:p>
          <a:p>
            <a:pPr algn="just"/>
            <a:r>
              <a:rPr lang="en-IN" dirty="0" smtClean="0"/>
              <a:t>use 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CloudTableClient</a:t>
            </a:r>
            <a:r>
              <a:rPr lang="en-IN" dirty="0" smtClean="0"/>
              <a:t> object to get a reference to the Table you want to use. You can create the Table if it doesn't exist: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Table...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Retrieve a reference to a Table.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CloudTable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table=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tableClient.GetTableReference</a:t>
            </a:r>
            <a:r>
              <a:rPr lang="en-IN" b="1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the table if it doesn‘t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alreadyexist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table.CreateIfNotExists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Entities map to C# objects using a custom class derived from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TableEntity</a:t>
            </a:r>
            <a:r>
              <a:rPr lang="en-IN" dirty="0" smtClean="0"/>
              <a:t>. 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To add an entity to a table</a:t>
            </a:r>
            <a:r>
              <a:rPr lang="en-IN" dirty="0" smtClean="0"/>
              <a:t>, create a class that defines the properties of the entity. </a:t>
            </a:r>
          </a:p>
          <a:p>
            <a:pPr algn="just"/>
            <a:r>
              <a:rPr lang="en-IN" dirty="0" smtClean="0"/>
              <a:t>For any property that should be stored in the table service, the property must be a public property of a supported type that exposes both get and set.</a:t>
            </a:r>
          </a:p>
          <a:p>
            <a:pPr algn="just"/>
            <a:r>
              <a:rPr lang="en-IN" dirty="0" smtClean="0"/>
              <a:t>Also, the entity type </a:t>
            </a:r>
            <a:r>
              <a:rPr lang="en-IN" i="1" dirty="0" smtClean="0"/>
              <a:t>must</a:t>
            </a:r>
            <a:r>
              <a:rPr lang="en-IN" dirty="0" smtClean="0"/>
              <a:t> expose a parameter-less constructor.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Entities with the same partition key can be queried faster than those with different partition keys, but using diverse partition keys allows for greater parallel operation scalability.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 following code defines an entity class that uses the </a:t>
            </a:r>
            <a:r>
              <a:rPr lang="en-IN" dirty="0" smtClean="0">
                <a:solidFill>
                  <a:srgbClr val="FF0000"/>
                </a:solidFill>
              </a:rPr>
              <a:t>contact type </a:t>
            </a:r>
            <a:r>
              <a:rPr lang="en-IN" dirty="0" smtClean="0"/>
              <a:t>as the row key and </a:t>
            </a:r>
            <a:r>
              <a:rPr lang="en-IN" dirty="0" smtClean="0">
                <a:solidFill>
                  <a:srgbClr val="FF0000"/>
                </a:solidFill>
              </a:rPr>
              <a:t>phone number </a:t>
            </a:r>
            <a:r>
              <a:rPr lang="en-IN" dirty="0" smtClean="0"/>
              <a:t>as the partition key.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Together, an entity's partition and row key uniquely identify the entity in the table.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IN" dirty="0" smtClean="0"/>
              <a:t>Access Table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contactType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firstName,int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contactNo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this.PartitionKey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contactTYpe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this.RowKey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contactNo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this.lastName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ContactEntity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 { }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1042</Words>
  <Application>Microsoft Office PowerPoint</Application>
  <PresentationFormat>On-screen Show (4:3)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Windows Azure Storage 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  <vt:lpstr>Access Table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Storage</dc:title>
  <dc:creator>s3</dc:creator>
  <cp:lastModifiedBy>MANI DEEP</cp:lastModifiedBy>
  <cp:revision>75</cp:revision>
  <dcterms:created xsi:type="dcterms:W3CDTF">2013-07-04T09:19:06Z</dcterms:created>
  <dcterms:modified xsi:type="dcterms:W3CDTF">2013-07-29T04:21:02Z</dcterms:modified>
</cp:coreProperties>
</file>