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EC20E0-8A49-4AC5-8C02-7CC0924BF0D4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8304AE-A371-4347-82A1-381AD05CC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C20E0-8A49-4AC5-8C02-7CC0924BF0D4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8304AE-A371-4347-82A1-381AD05CC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C20E0-8A49-4AC5-8C02-7CC0924BF0D4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8304AE-A371-4347-82A1-381AD05CC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C20E0-8A49-4AC5-8C02-7CC0924BF0D4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8304AE-A371-4347-82A1-381AD05CCA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C20E0-8A49-4AC5-8C02-7CC0924BF0D4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8304AE-A371-4347-82A1-381AD05CCA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C20E0-8A49-4AC5-8C02-7CC0924BF0D4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8304AE-A371-4347-82A1-381AD05CCA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C20E0-8A49-4AC5-8C02-7CC0924BF0D4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8304AE-A371-4347-82A1-381AD05CC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C20E0-8A49-4AC5-8C02-7CC0924BF0D4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8304AE-A371-4347-82A1-381AD05CCA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C20E0-8A49-4AC5-8C02-7CC0924BF0D4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8304AE-A371-4347-82A1-381AD05CC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DEC20E0-8A49-4AC5-8C02-7CC0924BF0D4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8304AE-A371-4347-82A1-381AD05CC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EC20E0-8A49-4AC5-8C02-7CC0924BF0D4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8304AE-A371-4347-82A1-381AD05CCA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DEC20E0-8A49-4AC5-8C02-7CC0924BF0D4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E8304AE-A371-4347-82A1-381AD05CC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ItemListener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itemStateChanged</a:t>
            </a:r>
            <a:r>
              <a:rPr lang="en-US" dirty="0" smtClean="0"/>
              <a:t>(</a:t>
            </a:r>
            <a:r>
              <a:rPr lang="en-US" dirty="0" err="1" smtClean="0"/>
              <a:t>ItemEvent</a:t>
            </a:r>
            <a:r>
              <a:rPr lang="en-US" dirty="0" smtClean="0"/>
              <a:t> </a:t>
            </a:r>
            <a:r>
              <a:rPr lang="en-US" i="1" dirty="0" err="1" smtClean="0"/>
              <a:t>ie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keyPressed</a:t>
            </a:r>
            <a:r>
              <a:rPr lang="en-US" dirty="0" smtClean="0"/>
              <a:t>(</a:t>
            </a:r>
            <a:r>
              <a:rPr lang="en-US" dirty="0" err="1" smtClean="0"/>
              <a:t>KeyEvent</a:t>
            </a:r>
            <a:r>
              <a:rPr lang="en-US" dirty="0" smtClean="0"/>
              <a:t> </a:t>
            </a:r>
            <a:r>
              <a:rPr lang="en-US" i="1" dirty="0" err="1" smtClean="0"/>
              <a:t>ke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keyReleased</a:t>
            </a:r>
            <a:r>
              <a:rPr lang="en-US" dirty="0" smtClean="0"/>
              <a:t>(</a:t>
            </a:r>
            <a:r>
              <a:rPr lang="en-US" dirty="0" err="1" smtClean="0"/>
              <a:t>KeyEvent</a:t>
            </a:r>
            <a:r>
              <a:rPr lang="en-US" dirty="0" smtClean="0"/>
              <a:t> </a:t>
            </a:r>
            <a:r>
              <a:rPr lang="en-US" i="1" dirty="0" err="1" smtClean="0"/>
              <a:t>ke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keyTyped</a:t>
            </a:r>
            <a:r>
              <a:rPr lang="en-US" dirty="0" smtClean="0"/>
              <a:t>(</a:t>
            </a:r>
            <a:r>
              <a:rPr lang="en-US" dirty="0" err="1" smtClean="0"/>
              <a:t>KeyEvent</a:t>
            </a:r>
            <a:r>
              <a:rPr lang="en-US" dirty="0" smtClean="0"/>
              <a:t> </a:t>
            </a:r>
            <a:r>
              <a:rPr lang="en-US" i="1" dirty="0" err="1" smtClean="0"/>
              <a:t>ke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MouseListener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mouseClicked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</a:t>
            </a:r>
            <a:r>
              <a:rPr lang="en-US" i="1" dirty="0" smtClean="0"/>
              <a:t>me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mouseEntered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</a:t>
            </a:r>
            <a:r>
              <a:rPr lang="en-US" i="1" dirty="0" smtClean="0"/>
              <a:t>me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mouseExited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</a:t>
            </a:r>
            <a:r>
              <a:rPr lang="en-US" i="1" dirty="0" smtClean="0"/>
              <a:t>me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mousePressed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</a:t>
            </a:r>
            <a:r>
              <a:rPr lang="en-US" i="1" dirty="0" smtClean="0"/>
              <a:t>me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mouseReleased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</a:t>
            </a:r>
            <a:r>
              <a:rPr lang="en-US" i="1" dirty="0" smtClean="0"/>
              <a:t>me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MouseMotionListener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mouseDragged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</a:t>
            </a:r>
            <a:r>
              <a:rPr lang="en-US" i="1" dirty="0" smtClean="0"/>
              <a:t>me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mouseMoved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</a:t>
            </a:r>
            <a:r>
              <a:rPr lang="en-US" i="1" dirty="0" smtClean="0"/>
              <a:t>me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MouseWheelListener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mouseWheelMoved</a:t>
            </a:r>
            <a:r>
              <a:rPr lang="en-US" dirty="0" smtClean="0"/>
              <a:t>(</a:t>
            </a:r>
            <a:r>
              <a:rPr lang="en-US" dirty="0" err="1" smtClean="0"/>
              <a:t>MouseWheelEvent</a:t>
            </a:r>
            <a:r>
              <a:rPr lang="en-US" dirty="0" smtClean="0"/>
              <a:t> </a:t>
            </a:r>
            <a:r>
              <a:rPr lang="en-US" i="1" dirty="0" err="1" smtClean="0"/>
              <a:t>mwe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textValueChanged</a:t>
            </a:r>
            <a:r>
              <a:rPr lang="en-US" dirty="0" smtClean="0"/>
              <a:t>(</a:t>
            </a:r>
            <a:r>
              <a:rPr lang="en-US" dirty="0" err="1" smtClean="0"/>
              <a:t>TextEvent</a:t>
            </a:r>
            <a:r>
              <a:rPr lang="en-US" dirty="0" smtClean="0"/>
              <a:t> </a:t>
            </a:r>
            <a:r>
              <a:rPr lang="en-US" i="1" dirty="0" err="1" smtClean="0"/>
              <a:t>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WindowFocusListener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windowGainedFocus</a:t>
            </a:r>
            <a:r>
              <a:rPr lang="en-US" dirty="0" smtClean="0"/>
              <a:t>(</a:t>
            </a:r>
            <a:r>
              <a:rPr lang="en-US" dirty="0" err="1" smtClean="0"/>
              <a:t>WindowEvent</a:t>
            </a:r>
            <a:r>
              <a:rPr lang="en-US" dirty="0" smtClean="0"/>
              <a:t> </a:t>
            </a:r>
            <a:r>
              <a:rPr lang="en-US" i="1" dirty="0" smtClean="0"/>
              <a:t>we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windowLostFocus</a:t>
            </a:r>
            <a:r>
              <a:rPr lang="en-US" dirty="0" smtClean="0"/>
              <a:t>(</a:t>
            </a:r>
            <a:r>
              <a:rPr lang="en-US" dirty="0" err="1" smtClean="0"/>
              <a:t>WindowEvent</a:t>
            </a:r>
            <a:r>
              <a:rPr lang="en-US" dirty="0" smtClean="0"/>
              <a:t> </a:t>
            </a:r>
            <a:r>
              <a:rPr lang="en-US" i="1" dirty="0" smtClean="0"/>
              <a:t>we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7000" dirty="0" smtClean="0"/>
              <a:t>void </a:t>
            </a:r>
            <a:r>
              <a:rPr lang="en-US" sz="7000" dirty="0" err="1" smtClean="0"/>
              <a:t>windowActivated</a:t>
            </a:r>
            <a:r>
              <a:rPr lang="en-US" sz="7000" dirty="0" smtClean="0"/>
              <a:t>(</a:t>
            </a:r>
            <a:r>
              <a:rPr lang="en-US" sz="7000" dirty="0" err="1" smtClean="0"/>
              <a:t>WindowEvent</a:t>
            </a:r>
            <a:r>
              <a:rPr lang="en-US" sz="7000" dirty="0" smtClean="0"/>
              <a:t> </a:t>
            </a:r>
            <a:r>
              <a:rPr lang="en-US" sz="7000" i="1" dirty="0" smtClean="0"/>
              <a:t>we</a:t>
            </a:r>
            <a:r>
              <a:rPr lang="en-US" sz="7000" dirty="0" smtClean="0"/>
              <a:t>)</a:t>
            </a:r>
          </a:p>
          <a:p>
            <a:pPr>
              <a:buNone/>
            </a:pPr>
            <a:r>
              <a:rPr lang="en-US" sz="7000" dirty="0" smtClean="0"/>
              <a:t>void </a:t>
            </a:r>
            <a:r>
              <a:rPr lang="en-US" sz="7000" dirty="0" err="1" smtClean="0"/>
              <a:t>windowClosed</a:t>
            </a:r>
            <a:r>
              <a:rPr lang="en-US" sz="7000" dirty="0" smtClean="0"/>
              <a:t>(</a:t>
            </a:r>
            <a:r>
              <a:rPr lang="en-US" sz="7000" dirty="0" err="1" smtClean="0"/>
              <a:t>WindowEvent</a:t>
            </a:r>
            <a:r>
              <a:rPr lang="en-US" sz="7000" dirty="0" smtClean="0"/>
              <a:t> </a:t>
            </a:r>
            <a:r>
              <a:rPr lang="en-US" sz="7000" i="1" dirty="0" smtClean="0"/>
              <a:t>we</a:t>
            </a:r>
            <a:r>
              <a:rPr lang="en-US" sz="7000" dirty="0" smtClean="0"/>
              <a:t>)</a:t>
            </a:r>
          </a:p>
          <a:p>
            <a:pPr>
              <a:buNone/>
            </a:pPr>
            <a:r>
              <a:rPr lang="en-US" sz="7000" dirty="0" smtClean="0"/>
              <a:t>void </a:t>
            </a:r>
            <a:r>
              <a:rPr lang="en-US" sz="7000" dirty="0" err="1" smtClean="0"/>
              <a:t>windowClosing</a:t>
            </a:r>
            <a:r>
              <a:rPr lang="en-US" sz="7000" dirty="0" smtClean="0"/>
              <a:t>(</a:t>
            </a:r>
            <a:r>
              <a:rPr lang="en-US" sz="7000" dirty="0" err="1" smtClean="0"/>
              <a:t>WindowEvent</a:t>
            </a:r>
            <a:r>
              <a:rPr lang="en-US" sz="7000" dirty="0" smtClean="0"/>
              <a:t> </a:t>
            </a:r>
            <a:r>
              <a:rPr lang="en-US" sz="7000" i="1" dirty="0" smtClean="0"/>
              <a:t>we</a:t>
            </a:r>
            <a:r>
              <a:rPr lang="en-US" sz="7000" dirty="0" smtClean="0"/>
              <a:t>)</a:t>
            </a:r>
          </a:p>
          <a:p>
            <a:pPr>
              <a:buNone/>
            </a:pPr>
            <a:r>
              <a:rPr lang="en-US" sz="7000" dirty="0" smtClean="0"/>
              <a:t>void </a:t>
            </a:r>
            <a:r>
              <a:rPr lang="en-US" sz="7000" dirty="0" err="1" smtClean="0"/>
              <a:t>windowDeactivated</a:t>
            </a:r>
            <a:r>
              <a:rPr lang="en-US" sz="7000" dirty="0" smtClean="0"/>
              <a:t>(</a:t>
            </a:r>
            <a:r>
              <a:rPr lang="en-US" sz="7000" dirty="0" err="1" smtClean="0"/>
              <a:t>WindowEvent</a:t>
            </a:r>
            <a:r>
              <a:rPr lang="en-US" sz="7000" dirty="0" smtClean="0"/>
              <a:t> </a:t>
            </a:r>
            <a:r>
              <a:rPr lang="en-US" sz="7000" i="1" dirty="0" smtClean="0"/>
              <a:t>we</a:t>
            </a:r>
            <a:r>
              <a:rPr lang="en-US" sz="7000" dirty="0" smtClean="0"/>
              <a:t>)</a:t>
            </a:r>
          </a:p>
          <a:p>
            <a:pPr>
              <a:buNone/>
            </a:pPr>
            <a:r>
              <a:rPr lang="en-US" sz="7000" dirty="0" smtClean="0"/>
              <a:t>void </a:t>
            </a:r>
            <a:r>
              <a:rPr lang="en-US" sz="7000" dirty="0" err="1" smtClean="0"/>
              <a:t>windowDeiconified</a:t>
            </a:r>
            <a:r>
              <a:rPr lang="en-US" sz="7000" dirty="0" smtClean="0"/>
              <a:t>(</a:t>
            </a:r>
            <a:r>
              <a:rPr lang="en-US" sz="7000" dirty="0" err="1" smtClean="0"/>
              <a:t>WindowEvent</a:t>
            </a:r>
            <a:r>
              <a:rPr lang="en-US" sz="7000" dirty="0" smtClean="0"/>
              <a:t> </a:t>
            </a:r>
            <a:r>
              <a:rPr lang="en-US" sz="7000" i="1" dirty="0" smtClean="0"/>
              <a:t>we</a:t>
            </a:r>
            <a:r>
              <a:rPr lang="en-US" sz="7000" dirty="0" smtClean="0"/>
              <a:t>)</a:t>
            </a:r>
          </a:p>
          <a:p>
            <a:pPr>
              <a:buNone/>
            </a:pPr>
            <a:r>
              <a:rPr lang="en-US" sz="7000" dirty="0" smtClean="0"/>
              <a:t>void </a:t>
            </a:r>
            <a:r>
              <a:rPr lang="en-US" sz="7000" dirty="0" err="1" smtClean="0"/>
              <a:t>windowIconified</a:t>
            </a:r>
            <a:r>
              <a:rPr lang="en-US" sz="7000" dirty="0" smtClean="0"/>
              <a:t>(</a:t>
            </a:r>
            <a:r>
              <a:rPr lang="en-US" sz="7000" dirty="0" err="1" smtClean="0"/>
              <a:t>WindowEvent</a:t>
            </a:r>
            <a:r>
              <a:rPr lang="en-US" sz="7000" dirty="0" smtClean="0"/>
              <a:t> </a:t>
            </a:r>
            <a:r>
              <a:rPr lang="en-US" sz="7000" i="1" dirty="0" smtClean="0"/>
              <a:t>we</a:t>
            </a:r>
            <a:r>
              <a:rPr lang="en-US" sz="7000" dirty="0" smtClean="0"/>
              <a:t>)</a:t>
            </a:r>
          </a:p>
          <a:p>
            <a:pPr>
              <a:buNone/>
            </a:pPr>
            <a:r>
              <a:rPr lang="en-US" sz="7000" dirty="0" smtClean="0"/>
              <a:t>void </a:t>
            </a:r>
            <a:r>
              <a:rPr lang="en-US" sz="7000" dirty="0" err="1" smtClean="0"/>
              <a:t>windowOpened</a:t>
            </a:r>
            <a:r>
              <a:rPr lang="en-US" sz="7000" dirty="0" smtClean="0"/>
              <a:t>(</a:t>
            </a:r>
            <a:r>
              <a:rPr lang="en-US" sz="7000" dirty="0" err="1" smtClean="0"/>
              <a:t>WindowEvent</a:t>
            </a:r>
            <a:r>
              <a:rPr lang="en-US" sz="7000" dirty="0" smtClean="0"/>
              <a:t> </a:t>
            </a:r>
            <a:r>
              <a:rPr lang="en-US" sz="7000" i="1" dirty="0" smtClean="0"/>
              <a:t>we</a:t>
            </a:r>
            <a:r>
              <a:rPr lang="en-US" sz="7000" dirty="0" smtClean="0"/>
              <a:t>)</a:t>
            </a:r>
            <a:r>
              <a:rPr lang="en-US" sz="5900" dirty="0" smtClean="0"/>
              <a:t/>
            </a:r>
            <a:br>
              <a:rPr lang="en-US" sz="5900" dirty="0" smtClean="0"/>
            </a:br>
            <a:r>
              <a:rPr lang="en-US" sz="5900" dirty="0" smtClean="0"/>
              <a:t/>
            </a:r>
            <a:br>
              <a:rPr lang="en-US" sz="5900" dirty="0" smtClean="0"/>
            </a:br>
            <a:r>
              <a:rPr lang="en-US" sz="5900" dirty="0" smtClean="0"/>
              <a:t/>
            </a:r>
            <a:br>
              <a:rPr lang="en-US" sz="5900" dirty="0" smtClean="0"/>
            </a:br>
            <a:r>
              <a:rPr lang="en-US" sz="5900" dirty="0" smtClean="0"/>
              <a:t/>
            </a:r>
            <a:br>
              <a:rPr lang="en-US" sz="59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Classes(</a:t>
            </a:r>
            <a:r>
              <a:rPr lang="en-US" dirty="0" err="1" smtClean="0"/>
              <a:t>java.awt.event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787" y="1371600"/>
            <a:ext cx="903721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1216987"/>
            <a:ext cx="9143999" cy="564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actionPerformed</a:t>
            </a:r>
            <a:r>
              <a:rPr lang="en-US" dirty="0" smtClean="0"/>
              <a:t>(</a:t>
            </a:r>
            <a:r>
              <a:rPr lang="en-US" dirty="0" err="1" smtClean="0"/>
              <a:t>ActionEvent</a:t>
            </a:r>
            <a:r>
              <a:rPr lang="en-US" dirty="0" smtClean="0"/>
              <a:t> </a:t>
            </a:r>
            <a:r>
              <a:rPr lang="en-US" i="1" dirty="0" err="1" smtClean="0"/>
              <a:t>ae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AdjustmentListener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adjustmentValueChanged</a:t>
            </a:r>
            <a:r>
              <a:rPr lang="en-US" dirty="0" smtClean="0"/>
              <a:t>(</a:t>
            </a:r>
            <a:r>
              <a:rPr lang="en-US" dirty="0" err="1" smtClean="0"/>
              <a:t>AdjustmentEvent</a:t>
            </a:r>
            <a:r>
              <a:rPr lang="en-US" dirty="0" smtClean="0"/>
              <a:t> </a:t>
            </a:r>
            <a:r>
              <a:rPr lang="en-US" i="1" dirty="0" err="1" smtClean="0"/>
              <a:t>ae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componentResized</a:t>
            </a:r>
            <a:r>
              <a:rPr lang="en-US" dirty="0" smtClean="0"/>
              <a:t>(</a:t>
            </a:r>
            <a:r>
              <a:rPr lang="en-US" dirty="0" err="1" smtClean="0"/>
              <a:t>ComponentEvent</a:t>
            </a:r>
            <a:r>
              <a:rPr lang="en-US" dirty="0" smtClean="0"/>
              <a:t> </a:t>
            </a:r>
            <a:r>
              <a:rPr lang="en-US" i="1" dirty="0" err="1" smtClean="0"/>
              <a:t>ce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componentMoved</a:t>
            </a:r>
            <a:r>
              <a:rPr lang="en-US" dirty="0" smtClean="0"/>
              <a:t>(</a:t>
            </a:r>
            <a:r>
              <a:rPr lang="en-US" dirty="0" err="1" smtClean="0"/>
              <a:t>ComponentEvent</a:t>
            </a:r>
            <a:r>
              <a:rPr lang="en-US" dirty="0" smtClean="0"/>
              <a:t> </a:t>
            </a:r>
            <a:r>
              <a:rPr lang="en-US" i="1" dirty="0" err="1" smtClean="0"/>
              <a:t>ce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componentShown</a:t>
            </a:r>
            <a:r>
              <a:rPr lang="en-US" dirty="0" smtClean="0"/>
              <a:t>(</a:t>
            </a:r>
            <a:r>
              <a:rPr lang="en-US" dirty="0" err="1" smtClean="0"/>
              <a:t>ComponentEvent</a:t>
            </a:r>
            <a:r>
              <a:rPr lang="en-US" dirty="0" smtClean="0"/>
              <a:t> </a:t>
            </a:r>
            <a:r>
              <a:rPr lang="en-US" i="1" dirty="0" err="1" smtClean="0"/>
              <a:t>ce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componentHidden</a:t>
            </a:r>
            <a:r>
              <a:rPr lang="en-US" dirty="0" smtClean="0"/>
              <a:t>(</a:t>
            </a:r>
            <a:r>
              <a:rPr lang="en-US" dirty="0" err="1" smtClean="0"/>
              <a:t>ComponentEvent</a:t>
            </a:r>
            <a:r>
              <a:rPr lang="en-US" dirty="0" smtClean="0"/>
              <a:t> </a:t>
            </a:r>
            <a:r>
              <a:rPr lang="en-US" i="1" dirty="0" err="1" smtClean="0"/>
              <a:t>ce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ContainerListener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componentAdded</a:t>
            </a:r>
            <a:r>
              <a:rPr lang="fr-FR" dirty="0" smtClean="0"/>
              <a:t>(</a:t>
            </a:r>
            <a:r>
              <a:rPr lang="fr-FR" dirty="0" err="1" smtClean="0"/>
              <a:t>ContainerEvent</a:t>
            </a:r>
            <a:r>
              <a:rPr lang="fr-FR" dirty="0" smtClean="0"/>
              <a:t> </a:t>
            </a:r>
            <a:r>
              <a:rPr lang="fr-FR" i="1" dirty="0" smtClean="0"/>
              <a:t>ce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componentRemoved</a:t>
            </a:r>
            <a:r>
              <a:rPr lang="fr-FR" dirty="0" smtClean="0"/>
              <a:t>(</a:t>
            </a:r>
            <a:r>
              <a:rPr lang="fr-FR" dirty="0" err="1" smtClean="0"/>
              <a:t>ContainerEvent</a:t>
            </a:r>
            <a:r>
              <a:rPr lang="fr-FR" dirty="0" smtClean="0"/>
              <a:t> </a:t>
            </a:r>
            <a:r>
              <a:rPr lang="fr-FR" i="1" dirty="0" smtClean="0"/>
              <a:t>ce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FocusListener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focusGained</a:t>
            </a:r>
            <a:r>
              <a:rPr lang="en-US" dirty="0" smtClean="0"/>
              <a:t>(</a:t>
            </a:r>
            <a:r>
              <a:rPr lang="en-US" dirty="0" err="1" smtClean="0"/>
              <a:t>FocusEvent</a:t>
            </a:r>
            <a:r>
              <a:rPr lang="en-US" dirty="0" smtClean="0"/>
              <a:t> </a:t>
            </a:r>
            <a:r>
              <a:rPr lang="en-US" i="1" dirty="0" err="1" smtClean="0"/>
              <a:t>fe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focusLost</a:t>
            </a:r>
            <a:r>
              <a:rPr lang="en-US" dirty="0" smtClean="0"/>
              <a:t>(</a:t>
            </a:r>
            <a:r>
              <a:rPr lang="en-US" dirty="0" err="1" smtClean="0"/>
              <a:t>FocusEvent</a:t>
            </a:r>
            <a:r>
              <a:rPr lang="en-US" dirty="0" smtClean="0"/>
              <a:t> </a:t>
            </a:r>
            <a:r>
              <a:rPr lang="en-US" i="1" dirty="0" err="1" smtClean="0"/>
              <a:t>fe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</TotalTime>
  <Words>151</Words>
  <Application>Microsoft Office PowerPoint</Application>
  <PresentationFormat>On-screen Show (4:3)</PresentationFormat>
  <Paragraphs>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Event Handling</vt:lpstr>
      <vt:lpstr>Event Classes(java.awt.event)</vt:lpstr>
      <vt:lpstr>Event Sources</vt:lpstr>
      <vt:lpstr>Event Listeners</vt:lpstr>
      <vt:lpstr>Action Listener</vt:lpstr>
      <vt:lpstr>AdjustmentListener</vt:lpstr>
      <vt:lpstr>ComponentListener</vt:lpstr>
      <vt:lpstr>ContainerListener</vt:lpstr>
      <vt:lpstr>FocusListener</vt:lpstr>
      <vt:lpstr>ItemListener</vt:lpstr>
      <vt:lpstr>KeyListener</vt:lpstr>
      <vt:lpstr>MouseListener</vt:lpstr>
      <vt:lpstr>MouseMotionListener</vt:lpstr>
      <vt:lpstr>MouseWheelListener</vt:lpstr>
      <vt:lpstr>TextListener</vt:lpstr>
      <vt:lpstr>WindowFocusListener</vt:lpstr>
      <vt:lpstr>WindowListener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Handling</dc:title>
  <dc:creator>MANI DEEP</dc:creator>
  <cp:lastModifiedBy>MANI DEEP</cp:lastModifiedBy>
  <cp:revision>2</cp:revision>
  <dcterms:created xsi:type="dcterms:W3CDTF">2017-03-02T03:13:26Z</dcterms:created>
  <dcterms:modified xsi:type="dcterms:W3CDTF">2017-03-03T02:18:34Z</dcterms:modified>
</cp:coreProperties>
</file>