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Lst>
  <p:sldSz cy="13716000" cx="24384000"/>
  <p:notesSz cx="6858000" cy="9144000"/>
  <p:embeddedFontLst>
    <p:embeddedFont>
      <p:font typeface="Montserrat SemiBold"/>
      <p:regular r:id="rId117"/>
      <p:bold r:id="rId118"/>
      <p:italic r:id="rId119"/>
      <p:boldItalic r:id="rId120"/>
    </p:embeddedFont>
    <p:embeddedFont>
      <p:font typeface="Montserrat"/>
      <p:regular r:id="rId121"/>
      <p:bold r:id="rId122"/>
      <p:italic r:id="rId123"/>
      <p:boldItalic r:id="rId124"/>
    </p:embeddedFont>
    <p:embeddedFont>
      <p:font typeface="Source Code Pro"/>
      <p:regular r:id="rId125"/>
      <p:bold r:id="rId126"/>
      <p:italic r:id="rId127"/>
      <p:boldItalic r:id="rId128"/>
    </p:embeddedFont>
    <p:embeddedFont>
      <p:font typeface="Montserrat Medium"/>
      <p:regular r:id="rId129"/>
      <p:bold r:id="rId130"/>
      <p:italic r:id="rId131"/>
      <p:boldItalic r:id="rId1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MontserratMedium-regular.fntdata"/><Relationship Id="rId128" Type="http://schemas.openxmlformats.org/officeDocument/2006/relationships/font" Target="fonts/SourceCodePro-boldItalic.fntdata"/><Relationship Id="rId127" Type="http://schemas.openxmlformats.org/officeDocument/2006/relationships/font" Target="fonts/SourceCodePro-italic.fntdata"/><Relationship Id="rId126" Type="http://schemas.openxmlformats.org/officeDocument/2006/relationships/font" Target="fonts/SourceCodePro-bold.fntdata"/><Relationship Id="rId26" Type="http://schemas.openxmlformats.org/officeDocument/2006/relationships/slide" Target="slides/slide20.xml"/><Relationship Id="rId121" Type="http://schemas.openxmlformats.org/officeDocument/2006/relationships/font" Target="fonts/Montserrat-regular.fntdata"/><Relationship Id="rId25" Type="http://schemas.openxmlformats.org/officeDocument/2006/relationships/slide" Target="slides/slide19.xml"/><Relationship Id="rId120" Type="http://schemas.openxmlformats.org/officeDocument/2006/relationships/font" Target="fonts/MontserratSemiBold-boldItalic.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SourceCodePro-regular.fntdata"/><Relationship Id="rId29" Type="http://schemas.openxmlformats.org/officeDocument/2006/relationships/slide" Target="slides/slide23.xml"/><Relationship Id="rId124" Type="http://schemas.openxmlformats.org/officeDocument/2006/relationships/font" Target="fonts/Montserrat-boldItalic.fntdata"/><Relationship Id="rId123" Type="http://schemas.openxmlformats.org/officeDocument/2006/relationships/font" Target="fonts/Montserrat-italic.fntdata"/><Relationship Id="rId122" Type="http://schemas.openxmlformats.org/officeDocument/2006/relationships/font" Target="fonts/Montserrat-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MontserratSemiBold-bold.fntdata"/><Relationship Id="rId117" Type="http://schemas.openxmlformats.org/officeDocument/2006/relationships/font" Target="fonts/MontserratSemiBold-regular.fntdata"/><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MontserratSemiBold-italic.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font" Target="fonts/MontserratMedium-boldItalic.fntdata"/><Relationship Id="rId131" Type="http://schemas.openxmlformats.org/officeDocument/2006/relationships/font" Target="fonts/MontserratMedium-italic.fntdata"/><Relationship Id="rId130" Type="http://schemas.openxmlformats.org/officeDocument/2006/relationships/font" Target="fonts/MontserratMedium-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985243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985243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7e94c4b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7e94c4b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07e94c4b48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07e94c4b48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know Kafka Streams works very well as a Java-based stream-processing API. It's kind of built on a functional paradigm. A lot of complex operations or single method calls, and you can use it to build scalable, stand-alone stream-processing applications and to take existing Java applications, usually microservices, and enrich them with stream-processing functionality that compliments whatever else it is that they're doing. But what if you don't have an existing commitment to Java? I mean, I know that's some of you, and, believe me, we can still be friends, or what if you find it advantageous from an architectural or operational perspective to just deploy a pure stream-processing job without its own web interface or API, or it doesn't have anything else to do? It's not a service on its own. It's just getting stuff from a topic, computing, and putting stuff back out in a topic. Sometimes that's what you've got and what you want to do. This is where ksqlDB comes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describe ksqlDB as the event-streaming database for Apache Kafka. That's not a standard term yet, so I'm gonna spend some time describing what I mean. It really is a highly-specialized kind of database that's optimized for stream-processing applications. </a:t>
            </a:r>
            <a:endParaRPr/>
          </a:p>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097c8c3cf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097c8c3cf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runs on a cluster of its own node. So again, it's this thing outside the Kafka cluster. I deploy the ksqlDB process to a server or a cluster of servers that look like clients to Kafka, to those Kaka brokers. So really, you've got now a scalable fault-tolerant cluster of these ksqlDB servers exposing a REST interface to applications which can then use that interface to do a few things.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1097c8c3cf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1097c8c3cf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submit new stream-processing jobs. They look like SQL queries. They're really like these little stream-processing programs written in SQL, and query the results of those stream-processing programs also in SQL.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language, if you haven't quite caught this yet, with which all of these stream-processing jobs are written and which those queries are defined is SQL, and since you've got the REST interface and a command-line interface to be able to actually talk to the ksqlDB server, it just doesn't matter what language you build to use your applications. It can be anything, and it's super easy to run in development mode. There's a standard Docker image, and you can download, build from source, and just run natively on your laptop. It doesn't need to be some big set of infrastructure. It can run comfortably on a local machine.</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107e94c4b48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107e94c4b48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some example ksqlDB code that does substantially the same thing as my example in my lesson on Kafka Streams. You'll notice that Kafka Streams code, if you looked at that, was pretty long. We had to scroll through it, and this I've been pretty generous with the new lines, and it still doesn't really take up a lot of space, and you can kinda read this. Now, there are some concepts lurking in there that require some explanation, and it's out of scope for me to give you all that explanation right now. This is not a complete ksqlDB tutorial, but you can read this. You probably know SQL, and you can kinda get that into your head and see, oh, okay, we're doing a join from a thing called ratings to a thing called movies, and if you thought about it a little bit, you might think ratings seems like a stream of events and movies seems like a table of entities, but hey, it's a join, and you get that, and you're grouping, and computing an average, and all that stuff's pretty readable. And I said this isn't a complete tutorial, but I can't help myself just briefly. This query would result in a table whose key would be the composite of movie title and release year. Why those two? Well, 'cause those are my group by parameters. When you group by, I mean, you're making a table, so it picks the key for you and that's title and release year, and the value would be the average rating for the movie, that avg_rating column that we computed.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07e94c4b48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07e94c4b48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ksqlDB would provide query access to that table over its REST API. So if I wanted to know the average rating for "Tree of Life," I can't recall, it was 2008, maybe, the release year? I'd have to know that. That's a part of the key. I could send that query to the ksqlDB server and very quickly get a result back.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1097c8c3cf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1097c8c3cf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I don't wanna fuss with the API, and I am writing code in Java, there is a very nice Java library for this that provides a Java idiomatic wrapper for all those functions as well.</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097c8c3cf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097c8c3cf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ksql provides an integration with Kafka Connect, allowing you to connect to external data sources from within the ksqlDB interface, so I can actually create a connector with a statement called, mysteriously, create connector that runs Kafka Connect either embedded inside the ksqlDB cluster, or if I already have a stand-alone Kafka Connect cluster, I can tell ksqlDB to go use that one, and I get to configure Kafka Connect from within the SQL environment. It's pretty cool.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you can think of ksqlDB as a stand-alone SQL-powered stream-processing engine that performs continuous processing of event streams and exposes the results to applications in a very database-like way. Now, it's not gonna banish all of your Postgres instances into outer darkness and replace all of them with ksqlDB servers. That is not the intent of the project, but there is this database-like functionality that we want around event streams, and it's exactly that that ksqlDB is trying to give you. It aims to provide you a single mental model for most Kafka-based stream-processing application workloads in a single easy-to-use and familiar interface.</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11d54f44f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11d54f44f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11d54f44f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1d54f44f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0:40 Make sure your Datagen Source connector is still up and running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0:50 Create a ksqlDB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0:54 Navigate to ksqlDB and select Add Application (Note: it may take a few minutes to provision your ksqlDB application)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1:00 Once its done, you’ll be taken to the ksqlDB editor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1:05 From this UI, you can enter SQL statements to access, aggregate and transform your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1:12 To begin, use the orders topic from the previous exercise and write a query to register this data as a stream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1:20 Since the data from the previous exercise was serialized in Avro, let the ksqlDB know how to parse that data using the value format configuration (Note that ksqlDB can get the schema directly from the schema registry)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1:53 Because you're going to process the data with some time-based logic, it's important that ksqlDB understands the logical time field within the data to 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2:02 Click Run Query to create a new stream object which will read the data from the underlying order topic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2:09 After the stream has been created it will be populated in the sidebar with some quick reference details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2:15 Go to the streams tab and see the ksqlDB stream that was created reading from the orders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2:22 By selecting the stream, you can see more details about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2:32 Click Query Stream to be taken directly back to the editor where the ditor will be automatically populated with a query for that stream of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2:40 If your data connector is still running, you’ll also see data being output in real time at the bottom of the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2:54 Write a query to transform this data so that the timestamp field is more human readable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3:06 For now, use a push query telling ksqlDB to continue to output results as new messages are written to the underlying Kafka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3:09 Specify a push query using emit changes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3:15 Extract the nested data from the address struct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3:19 Run query to see the results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3:29 Now persist this result to a topic by creating a new stream from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3:33 Add the create stream syntax to the beginning of the query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3:39 Click Run Query again to register this new stream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3:57 You’ll start to see data with the newly formatted timestamp column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4:10 Switch gears to see how data aggregation works. Each order has an associated state from its address. You can easily conduct an aggregation to see how many orders are made per state.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4:22 Using Windowing, you can conduct this aggregation over windows of a specific size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4:28 Now you can see the number of orders per state per seven day period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4:33 Running the query will create a table (Note that the new table populated on the right hand sidebar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4:40 Navigate to the Tables tab to see the newly created table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4:44 Run Query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5:01 In order to just see the latest values from a table rather than an open ended query, execute a pull query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08ad0d8b69_0_20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08ad0d8b69_0_20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g108ad0d8b69_0_208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8ad0d8b69_0_18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8ad0d8b69_0_18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URL you see there, the cnfl.io/confluent-cloud. You want to go to that. That's what's gonna get us started here and you want to keep that promo code in mind, KAFKA101. So go there right now.</a:t>
            </a:r>
            <a:endParaRPr>
              <a:solidFill>
                <a:schemeClr val="dk1"/>
              </a:solidFill>
            </a:endParaRPr>
          </a:p>
          <a:p>
            <a:pPr indent="0" lvl="0" marL="0" rtl="0" algn="l">
              <a:spcBef>
                <a:spcPts val="0"/>
              </a:spcBef>
              <a:spcAft>
                <a:spcPts val="0"/>
              </a:spcAft>
              <a:buNone/>
            </a:pPr>
            <a:r>
              <a:t/>
            </a:r>
            <a:endParaRPr>
              <a:solidFill>
                <a:srgbClr val="231F20"/>
              </a:solidFill>
              <a:highlight>
                <a:schemeClr val="lt1"/>
              </a:highlight>
              <a:latin typeface="Montserrat"/>
              <a:ea typeface="Montserrat"/>
              <a:cs typeface="Montserrat"/>
              <a:sym typeface="Montserrat"/>
            </a:endParaRPr>
          </a:p>
        </p:txBody>
      </p:sp>
      <p:sp>
        <p:nvSpPr>
          <p:cNvPr id="380" name="Google Shape;380;g108ad0d8b69_0_185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1096e8980e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1096e8980e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87f186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87f186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0:33 Visit URL: confluent.cloud/signup and create a Confluent Cloud account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0:52 Visit your inbox for a confirmation email and visit the link in it to proceed to the next step where you’ll be prompted to set up your cluster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0:57 Choose between a Basic, Standard or Dedicated Cluster plan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1:29 Click Review and give your cluster a name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1:34 Launch (note: It might take a few minutes for your cluster to be provisioned)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1:43 In the meantime, leverage the promo code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1:48 From Settings, choose Billing and Payment (Note: you receive $400 of free Confluent Cloud usage)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1:55 Select Payment details &amp; Contacts tab to enter the promo code: KAFKA101 and receive an additional $101 of free usage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2:13 Create a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2:31 From the Confluent Cloud landing page, select the Topics tab and select “Create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2:38 Name the topic “poems”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2:42 Default number of partitions count is 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2:47 Select “Create with defaults”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2:49 You’ll be taken to the Topic overview screen where you'll see high level details about the production and consumption of messages from the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3:05 Select Messages tab to be taken to the messages viewing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3:14 Select “Produce a new message to this topic”, which will open a UI that lets you enter a Key and Value for a new message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3:30 Delete existing data in the key and value fields.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Enter 1 for Key</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For Value, enter “All that is gold does not glitter”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3:40 Click “Produce” to add the message to your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4:06 In the “Jump to offset” field, select “0/Partition 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4:15 You should see the message you just wrote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4:18 Add the next few lines of the poem and select Produce after each 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5:15 Set up the command line interface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5:18 Select “CLI and Tools” tab where you’ll find instructions on how to download and update the command line tools that we’ll be using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5:29 Once that’s ready, head back to your terminal and run “confluent login - save” to prompt you to your username and password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5:37 Use the same credentials you’ve used to create your Confluent Cloud account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5:51 Next, set the environment and then within that, the cluster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5:56 To set the environment, run the “confluent environment list” to see a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6:05 Use the default environment. Make note of its ID.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6:12 Now run the “use environment”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6:15 With the environment set, choose which Kafka cluster within it you’d like to 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6:20 To see which Kafka clusters are available use “confluent kafka cluster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6:25 Note the cluster resource ID field and enter it in the “use Kafka cluster”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6:47 Using the cluster resource ID found earlier, run the “create api-key”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6:53 You’ll see an API key Secret printed out to you. Save this securely somewhere.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7:00 Next, tell the CLI to use that key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7:04 Run the “use API key” command, and enter the key and resources details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7:08 When that’s done, youre ready to start putting some data into motion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7:22 List all the topics available. From a terminal window run “confluent kafka topic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7:31 Poems topic appears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7:36 Run the “topic consume - from beginning”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7:46 The 4 messages (poem lines) written earlier should appear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7:50 Produce more messages to the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7:53 Leave the terminal window with your consumer up and running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7:56 Open a new terminal window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7:58 Use the “parse-key functionality to produce a key and value at once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8:06 Specify a colon-delimited string that the CLI will parse into both a key and value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8:13 Enter the following strings when prompted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8:18 They should start appearing in the terminal window where your consumer is running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8:23 Return to the web interface on Confluent Cloud to see your newly produced messages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8:37 Set the offset to zero and check each partition to see where the messages were written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7e94c4b48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7e94c4b48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with Confluent here to tell you about Kafka topics.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7e94c4b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7e94c4b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these events that Kafka manages, they have a tendency to proliferate. I mean, just think of what's happened to you today since breakfast. There are a lot of events in the world, and we're gonna need a system for organizing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Kafka's fundamental unit of event organization is called a topic, and if you've never heard of a topic before, for now you can think of it being something like a table in a relational database, right?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97c8c3c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97c8c3c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got a name, and it's a container for things that are probably similar to one another. As a developer using Kafka, when you actually start writing code against this thing the topic is the unit of abstraction that you're probably gonna think about the most. There are lots of other little pieces, and internals, and interesting things to know but that named topic tends to stand out as the thing that you think about.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97c8c3c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97c8c3c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create different topics, usually to hold different kinds of events, and you can create different topics to hold filtered and transformed versions of the same kind of event.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remember that smart thermostat example I'm so fond of talking about? You could have one topic that has all of the thermostats in the whole network phoning home. All of those go into one topic, and then you could have a filtered one that contains only the messages from thermostats that are in places that are hot right now for some value of hot, for example, so the same kinds of events transformed and filtered from one topic to another, and that's completely fine to do in Kafka.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97c8c3c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97c8c3c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sometimes hear topics referred to as queues. I hear people say Kafka queue sometime, and I gently but firmly correct them when they do. It's probably not precise to say queue. It's right to say log. A topic is a log of events, and the good news is logs are really easy to understand, because they are super simple data structures with well-known semantics.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97c8c3c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97c8c3c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 all, they're append-only. When you write a new message or new thing, you log a new thing, it always goes on the end, right? Never do you insert a line if you just think of application logging, like if you're a Java developer, you use Log4j or one of the other 600 logging APIs that have wrapped that and other things. You don't put a message in the middle of a log file. That's not a thing. You put it on the end. That's how you use a log.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97c8c3c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97c8c3c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second, logs can only be read by maybe seeking to an arbitrary offset in the log, and then scanning sequential log entries. By default, these are not indexed things, and certainly Kafka topics are not indexed. We can seek to an offset and then scan forward from there.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96e8980e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96e8980e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For all code images, we have added placeholders. Please update them in your own version of the deck as needed.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97c8c3cf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97c8c3c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the events in a log are immutable. Once something has happened, it is exceedingly difficult to make it unhappen. In fact, I might even go so far as to say impossible. You speak words in the heat of an argument maybe, and later on you wish you could unspeak them. You just can't do it. The event has been produced, and there's nothing you can do. So events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Certainly events in Kafka topics are immutable, and the very simple semantics of a log make it pretty easy for Kafka to deliver high levels of sustained throughput in and out of topics. When you look at that kind of single-node performance, occasionally you'll come across some crazy metrics like some hundreds of thousands of messages being produced and consumed on a single server that was implemented on a Raspberry Pi with a gigabyte of memory. I exaggerate, but you know how those benchmarks normally work. Kafka is capable of clocking some pretty impressive single-node performance numbers, and system-wide single-node performance is usually not the point in a distributed system like Kafka, but because logs are simple, Kafka is able to get a lot out of a little performance-wise, and that's always good news.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also makes it easier to reason about the replication of topics, which we'll talk more about later, meaning the fact that events are immutable. That just makes it easier to think about making copies of things and putting them in different places. All kinds of simplifying assumptions happen as a result of immutability.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f36210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f36210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Logs are also fundamentally durable things, right? A queue you think of as being somehow a little ephemeral. You put things in it, and somebody's gonna get those things out, and then they're gonna be gone, and traditional enterprise messaging systems, they have things called topics and queues which store messages temporarily to buffer them between a source and a destination, but Kafka topics are logs, and I belabor this point, really, 'cause it matters. </a:t>
            </a:r>
            <a:r>
              <a:rPr lang="en">
                <a:solidFill>
                  <a:schemeClr val="dk1"/>
                </a:solidFill>
              </a:rPr>
              <a:t>There's nothing inherently temporary about the data in a log.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ff36210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cff36210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 Kafka topic can be configured for the messages in it to expire. After they've reached a certain age, they'll like fall off the edge of the world, and you can also configure that by size, once the topic has reached a certain size, but age is more typical. Retention period is more typical. That can be as short as a few seconds, or as long as a few years, or even literally infinity, so these really are durable things, and that data can live forever, and the logs that underlie those Kafka topics under the covers, they're files stored on disk.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when you write an event to a topic, it's as durable as it would be if you had written it to a file system or any database that you ever trusted. The simplicity of the log as a data structure and the immutability of the contents in it are, in my opinion, keys to Kafka's success as a critical component in modern data infrastructure. They enable us to make a number of simplifying assumptions in other parts of the system that are just delightful, and lead to all kinds of really beautiful architectures, but still logs are just the beginning.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7e94c4b4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07e94c4b4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with Confluent, here to tell you how Kafka partitions topics.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7e94c4b4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07e94c4b4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you probably know Kafka is a distributed system so it's designed to operate across a number of computers and look to the outside world to you writing code against it like it's just really one computer, right? And given that, if a topic were constrained to live entirely on one machine, one node in that cluster, that would be a bit of a bummer. It would place a pretty radical limit on the ability of Kafka to scale, right? A topic could never get bigger than the biggest node you could deploy. And maybe you don't wanna deploy big giant nodes. Maybe it's more economical for you to deploy kind of a medium instance size or you're running on prem and there's a certain kind of server that you have a lot of. Whatever it is, you don't want that to be a thing. And Kafka, in that case, it could still manage topics across many machines. But since no one topic could ever get too big or aspire to accommodate too many reads or writes, that would be just unfortunate. Well, happily Kafka doesn't leave us without options here. It gives us the ability to partition topics.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Partitioning takes the single topic log, remember the topic is just a log and breaks it into multiple logs each of which can live on a separate node in the Kafka cluster. This way, the work of storing messages, writing new messages, reading existing messages, all that kinda stuff can be split among many nodes in the cluster. You actually get to act like a distributed system.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7e94c4b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7e94c4b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Of course having broken a topic up into partitions, we need a way of deciding which messages to write to which partition, right? You've got somebody writing messages to this topic, now that topic is in many pieces. I need to know which piece a given message goes to.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typically if a message has no key, remember an event, a message is a key value pair, if that key is null, it's empty, then the messages that you write will be distributed round robin among the topic's partitions. You just go from one to the next, you're always filling partitions evenly. And that's kinda the nice thing about that.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7e94c4b4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7e94c4b4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message does have a key then we use that key to figure out which partition to put the message in. What usually happens is that we run that key through a hash function and then take the output of that hash function, mod the number of partitions, and the resulting number literally is just the partition number to write to. The cool thing about this, is that it allows Kafka to guarantee that messages having the same key always land in the same partition and therefore are always in order.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7e94c4b4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7e94c4b4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your key is null and you're just round robining, you're distributing evenly to partitions and you're able to scale a lot, and that's all good. But you're never really gonna know what order things came in so if order doesn't matter all that much, it's just sort of a proximate vague time order, then that round robin approach works. But if you do need order, then you pick a key that preserves that order.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07e94c4b4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7e94c4b4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I'll say again, messages with the same key, always go in the same partition and therefore will always be in strict guaranteed order.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97c8c3cf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97c8c3cf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if you're producing events that are all associated with the same customer, then using the customer ID as the key is gonna guarantee that all of the events from a given customer will always arrive in order when we read them back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creates the possibility of course that a very active key will create a larger and more active partition if there's one super, super active customer. But that risk is small in practice and is manageable when it presents itself as long as you don't have some bizarre power law situation where there's one customer that has a billion times more events than the next customer, that's usually not the case in the real world.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have things that are normally distributed, it works out pretty well and it's definitely worth that small risk in order to preserve ordering by key. So, that very simply, is partitioning in Kafka.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7e94c4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7e94c4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I'm Tim Berglund with Confluent. I wanna tell you everything you need to know, and only what you need to know about Apache Kafka.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d54f44f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1d54f44f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1d54f44f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1d54f44f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0:37 Make sure you’ve set up your CLI to connect to your Confluent Cloud cluster before proceeding with this exercise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0:45 From your terminal run “confluent kafka topic list” to see a list of topics in your cluster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0:52 So far, you should only see the poems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0:55 Run a describe command on that topic to see its configuration values (note that the num partition’s value for this topic is 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1:05 Create 2 more topics called “poems_1 and poems_4 which will have one and four partitions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1:12 Run the “create topic” command and add the partitions config.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1:19 Verify the partition count by running the describe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1:29 Next, produce data to these topics using the same command from the last exercise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1:33 Write the same poem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1:36 Run the produce command and write the messages seen on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1:40 Do the same for the poems_4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1:50 Go back to the Confluent Cloud web console to view the newly produced messages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1:55 Note that the poems_1 topic has all 8 messages in its single partition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2:03 poems_4 topic has a slightly different distribution. Remember that when messages with keys are produced to Kafka, a hash is computed from the key and this result is used to determine the partition.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2:18 You now have 3 topics: poems, poems_1, and poems_4 all containing the same eight messages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7e94c4b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07e94c4b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here with a few words on Kafka brokers.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07e94c4b48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07e94c4b4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I was talking about partitioning, I did kind of mention that Kafka is a distributed system, but let me just be explicit about that for a moment. Now, we've talked about events, topics, and partitions, but I have not formally introduced you to the actual computers that are doing this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from a physical infrastructure standpoint, Kafka is composed of a network of machines called brokers.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contemporary deployment, these may well not be separate physical servers, of course, these could be cloud instances, or containers running on pods, running on virtualized servers, running on actual processors in a physical data center somewhere. I mean, we all know how that goes in the cloud. But however they're deployed--whether they're that, or they're physical pieces of sheet metal, whose blinky lights you can see in whose fence, you can hear and feel, these are independent machines each running the Kafka broker process.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097c8c3cf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097c8c3cf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each broker hosts some set of Kafka partitions, and handles incoming requests to write new events to those partitions or read events from them.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097c8c3cf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097c8c3cf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Brokers also handle replication of partitions between each other.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097c8c3cf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097c8c3cf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that, brokers don't do a lot. They are intentionally kept very simple. That's a key design priority. You wanna keep them simple so that they'll scale easily, they'll be easy to understand, modify and extend as Kafka evolves into the future.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07e94c4b4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07e94c4b4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here to talk about Kafka replication.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07e94c4b48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07e94c4b48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it will be no good at all, if we stored each partition on only one broker. And whether brokers are bare metal servers or manage containers or whatever, they and their underlying storage are susceptible to failure.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need to copy partition data to several other brokers to keep it safe.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07e94c4b4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07e94c4b4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copies are called follower replicas.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7e94c4b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7e94c4b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Apache Kafka is an event streaming platform used to collect, store and process real time data streams, at scale. It has numerous use cases, including distributed logging, stream processing and Pub-Sub Messaging. And that sounds like something that a committee of MBAs would write if they had their persona document in front of them, and we're just trying to nail the messaging, and that's not what we're gonna do in this series. But all those words are true, that really is kind of a nice one sentence description of what Kafka is, but there's so much in there that we have to expand on for any of this to make sense. I mean, even the phrase event streaming platform, that's totally accurate, requires a bit of a journey before the full significance of the words really land on you. And these videos are that journey.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begin with, I wanna start with just the idea of an event. It's worth just thinking about what an event is. Once we do that, then we can talk about how Kafka stores events, how events get in and out, how to analyze them, all that stuff.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first, we have to agree on what an event is. Now, an event is just a thing that has happened, that's it. And I know that sounds a little abstract, but that really is true. It can be any kind of thing. My go-to example is, a smart thermostat phoning home to report the current temperature and humidity and status of the HVAC system in the house, like that's an event.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097c8c3cf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097c8c3cf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Whereas the main partition is called the leader replica. And there is a difference between those kinds of replicas. Every partition that gets replicated has one leader and then N-1 followers.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097c8c3cf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097c8c3cf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produce data to the partition you're really producing it to the leader in general, when you're writing data to a partition or reading data from a partition, you're talking to the leader. That's a good simplifying assumption. In fact, it's always true that when you're writing you write to the leader and after that the leader and the followers work together to get replication done, to make those new writes move to the followers and not just be on the leader.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097c8c3cf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097c8c3cf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nice thing is you don't need to think about this when you're using Kafka as a developer when you're writing code against producer and consumer APIs and all these things that you do on a daily basis. You don't need to think about replication. Most of the time, you just need to know it's there. Now, if you're administering a Kafka cluster you might turn knobs having to do with replication a lot, but ideally somebody else is doing that, or you're using a fully managed service like conflict cloud. And this is the thing that you should just know happens but not be too worried about the details. And the nice thing is it is an automatic process. As long as you've got replication turned on which is the default, you write to a leader and the followers come up and get that new data automatically and it just happens for you.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097c8c3c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097c8c3c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there are some settings on write that can be tuned to produce varying levels of durability guarantee, but it's not usually a process you have to think about as a developer building systems on Kafka. All you really need to know, is that your data is safe and if one node in the cluster dies, another one will take over its role and the messages and the topic will still be there.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07e94c4b4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07e94c4b4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with Confluent to talk to you about Kafka producers.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07e94c4b48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07e94c4b48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right, now let's get outside of the Kafka cluster proper, that group of brokers that are doing all that replication, and partition management, and pub-subbing, and all the stuff that they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get outside of there to think about the applications that use Kafka: producers and consumers. This is where we spend most of our time as developers, because these are client applications. Now, this is code that you write. They put messages into topics, and they read messages out of topics.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component of the Kafka platform that is not a Kafka broker is at bottom either a producer, or a consumer, or both. Producing and consuming is how you interface with the cluster.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zero in on producers first. Now, the API surface of the producer library is fairly lightweight. In Java, which is the native language of Apache Kafka, there's a class called KafkaProducer that you use to connect to the cluster.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07e94c4b4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07e94c4b4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give this class a map of configuration parameters including like the address of some brokers in the cluster. It doesn't have to be all of them, but just, you know, two or three brokers in the cluster to get it started, any appropriate security configuration, and any other settings that determine the network behavior of the producer. There's quite a bit to tune in there, and ideally you don't need to turn many of those knobs, but you can if you need to, and they're all fairly well-documented.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cff36210d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cff36210d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another class called ProducerRecord that you use to hold the key-value pair you wanna send to the cluster. Remember, events are modeled as key-value pairs, and so ProducerRecord is the Java class that wraps that event.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07e94c4b4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07e94c4b4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 first-order approximation, this is the entire API surface area that you need to think about to produce messages.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 the covers, of course, there's a lot more going on, like the library is managing connection pools, doing network buffering, waiting for brokers to acknowledge messages so it can free up buffer space, retransmitting messages when necessary, and a host of other details that no self-respecting application programmer need concern herself with most of the time. </a:t>
            </a:r>
            <a:r>
              <a:rPr lang="en">
                <a:solidFill>
                  <a:schemeClr val="dk1"/>
                </a:solidFill>
              </a:rPr>
              <a:t>Whether you know it or not, you are really glad somebody wrote this library for you.</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096e8980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096e8980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one note, elsewhere, I talked about partitions. Partitions are what take a single topic and break it up into many individual logs that can be hosted on different brokers.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it is the producer that makes the decision about which partition to send each message to, whether to round-robin keyless messages, or messages with no keys, or to compute the destination partition by hashing the key, or even to apply a custom-configured scheme. That's not very commonly used, but it's a thing you can do.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 real sense, partitioning lives in the producer. So that is the Kafka producer.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strongly recommend at this point that you get your hands dirty with some code. This is really where you probably need to see the API, type things out for yourself, watch them run.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97c8c3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97c8c3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an event can be other kinds of things. An event can be the change in the status of some business process, say an invoice becomes past due, well that's an event.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7e94c4b48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7e94c4b48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to talk to you about Kafka consumers.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d002fd5a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d002fd5a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the consumer API is similar in principle to the producer. In Java, you use a class called Kafka consumer to connect to the cluster. You pass it a map of configuration parameters to specify the address of the cluster or the address of a few brokers in the cluster, security parameters, any other kind of network tweaks you wanna make or any other config that you need to do.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d002fd5a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d002fd5a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 you use that connection to subscribe to one or more topics we're reading here. So we wanna tell the consumer, Hey this topic is the one that I wanna see new messages for. And that can be a list of topics for the stout hearted, it can be a regular expression that matches some topics. These are all possible to do.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d002fd5a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d002fd5a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messages are available on those topics, they come back in a collection called, again in the Java case, consumer records. And consumer records contains individual instances of messages in the form of instances of an object called consumer record.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three classes, that's really your surface area for the consumer. It seems so simple, right? And that consumer record object again, is that the actual key value pair of a single message.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07e94c4b48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07e94c4b48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Kafka consumer manages connection pooling to the cluster, keeping up-to-date with cluster metadata. You did a node fail, did a partition get reassigned, all that kind of stuff that you don't wanna think about, it does that and manages the network protocol, just like the Kafka producer class does in the producer case.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07e94c4b48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07e94c4b48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But there's a much bigger story on the read side than just the network plumbing. Consumers are a lot more complicated. So let's talk through some of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 reminder Kafka is different from legacy message cues in that reading a message does not destroy it. It's still there to be read by any other consumer that might be interested in. In fact, it's perfectly normal in Kafka for many consumers to read from one topic. There's just nothing different that you have to do, you just write those different consumers you have them subscribed to that topic and away they go, they're all reading. And as they read, they don't destroy, they just read.</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07e94c4b48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07e94c4b48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there's another thing consumers need to worry about. On the producer's side, if I've got lots of events sources, I can have lots of producers writing into one topic. And as long as that topic is partitioned adequately, Kafka says, "Fine, Okay, there's all these producers. I got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read side, what if I have one program that needs to be able to handle the scenario where the rate of message consumption from a topic combined with the computational cost of processing a single message in that topic put together are too much for a single instance of the application to be able to keep up with. This is to say nothing of fault tolerance, right? I've just kind of throwing that concern to the wind but just in terms of scalability I might need multiple consumers reading a topic, right? Put differently, consumers need to scale. In Kafka, scaling consumer groups is more or less automatic. This is really neat.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single instance of a consuming application will always receive the messages from all of the partitions in the topic it's subscribed to. Remember topics are probably things that have more than one partition. I've just got one instance of my consuming application. It's gonna get all those messages from all those partitions. Each message in each partition will come in order, messages between the partitions, I need roughly kind of in order but I don't have any guarantee of the ordering between partitions. I'm just strictly ordered inside a partition. They all come to that one instance.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07e94c4b48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07e94c4b48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add a second instance of that consuming application, so same program running on a different server, a new container, whatever it is, doesn't matter. Just same program, connecting, presenting the same group ID, configuration parameter to the cluster that triggers an automatic rebalancing process in which the cluster of the Kafka cluster combined with those client nodes, they work together. They will attempt to distribute partitions fairly between the two instances, now two instances of the application. So that rebalancing process repeats each time you add or remove a consumer group instance whether that's by an operator initiated scale out like I'm trying to add nodes because we're scaling and that's all good news or something bad happens and a node dies. And we need to reshuffle and see where the work gets assigned to. That makes each consuming application horizontally and elastically scalable by default. And I emphasize there is nothing you do in the API to make this happen.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097c8c3c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097c8c3c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There's a parameter called group ID that you have to specify when you're creating the consumer but you can't instantiate the consumer without specifying it. So it's not like you get a medal for picking the group idea. You have to do it. Then there's nothing else you have to do to make this scale out happen.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07e94c4b4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07e94c4b4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just keep adding instances to that consumer application for as long as you want, or actually as long as you have topic partitions to distribute to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you had a topic with 10 partitions, you could deploy as many as 10 consumer group instances and expect them all to participate in processing events. If you deployed an 11th instance, it would be idle 'cause there'll be no partitioned to assigned to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this rebalanced protocol forms the backbone of a number of important Kafka features and provides critical and otherwise kind of difficult to implement functionality right out of the box.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it might help at this point to consider a contrast with traditional messaging systems. In a traditional message queue, you can often scale the number of consumers. It's not like this is a new idea with Kafka but then you usually miss out on ordering guarantees altogether. And in Kafka, if your key is not known, you still have that ordering by key guarantee, which is preserved as scale out the consumer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traditional messaging topic, remember topic and queue being different things in a legacy messaging system, in a topic you keep ordering guarantees in place but then you sacrifice the ability to scale out consumers. In Kafka, consumer groups provide the ability to guarantee order delivery across an arbitrary number of consumers. So you get horizontal scale in the consuming application with the strongest ordering guarantee that is logically possible to preserve at scale.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there's a quick tour through Kafka consumers, again an elemental part of the Kafka ecosystem. And this is an API, so it's going to make a lot more sense if you get your hands dirty with some 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97c8c3c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97c8c3c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event can be some kind of user interaction, somebody is mousing over a certain link on a screen or clicking on a thing. That's certainly an event. A microservice completes some unit of work and wants to put the record of that unit of work somewhere. That's an event. All these things are events. They're just things that have happened combined with the description of what happened.</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1d54f44f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1d54f44f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1d54f44f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11d54f44f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0:39 To begin, you should have Python 3 installed along with PIP and VirtualEnv</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0:54 From a terminal window, start with a new virtual environment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0:58 When that's ready, install the Confluent Kafka Library using PIP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1:13 From the terminal, run “confluent Kafka cluster describe” to get details about your Kafka environment and cluster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1:23 Copy the host and port as we are only interested in the printed endpoint field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1:41 Run the “API-key create” command to generate a new key and secret (which you should store for safekeeping)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1:50 Tell the CLI to use this new key by running the “use API-key”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2:01 Now you’ll create a configuration file called “config.ini”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2:08 Endpoint should be exactly the field that you just captured, and you’ll need to enter your API key and secret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2:15 Next, write a simple consumer script and call it “consumer.py”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2:20 Review what the script is doing:</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First, we’re parsing the configuration file that you just created and passing that into a new consumer instance</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Then we subscribe to a set of topics (in this case the poems topic)</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Next, we create a loop that will poll messages from the topic and react either by printing a helpful status or the Kafka message itself</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2:51 Finally, with the keyboard interrupt, end the loop, close the consumer and exit the script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2:56 Make the script executable, and then run the script by specifying the congif file you created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3:03 You’ll see all the messages that you produced earlier</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107e94c4b48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107e94c4b48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I'm Tim Berglund with Confluent with a few thoughts on the broader Kafka ecosystem.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if all you had were brokers managing partitioned replicated topics and you had an ever growing collection of producers and consumers writing and reading events, you'd actually have a pretty useful system. That would be pretty cool. However, the experience of the Kafka community is that certain patterns are going to emerge in what happens in those producers and consumers and what kind of adjunct needs arise around them. And these patterns are gonna kind of nudge you and other developers like you to build the same bits of functionality over and over again around core Kafka. And this is the classical temptation of the framework and it really can be a daunting temptation.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 code is usually driven by the business. There's some kind of business stakeholder or product owner who says crazy things like, you know, well, make sure that you only ever send one email per day. And so you design the system so that, you know, email instance and day have a one-to-one relationship. And then they say, well, you know what about two for Tuesday? It has to happen twice on Tuesday. So you have this special case code and it just makes things ugly. And you don't like that, right? There's always that kind of real world influence on application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when it comes to framework code, you are the boss. You get to make it beautiful and perfect and do exactly what you want. But often you have to kinda sneak that, right? It's usually not a story card that you admit to. You sorta have to work that framework effort in some time when maybe nobody's looking 'cause it's necessary architecture work or something like that. And then you get caught and you never really seem to be able to give your framework, worthy though it is, I'm not kidding about that, you never seem to be able to give it the attention it needs. It's always missing features. It's always got bugs you can't fix, unless it really is a strategic thing within the organization and there are other internal clients and it's like an internal product that you create.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temptation when you see these things emerging in your use of Kafka, if all you ever did was produce and consume to build your own framework is one you ought to resist. You probably always oughta resist this. This is just a good architectural lesson in general. Because what you end up doing is you're building common layers of application functionality to repeat what I'll call undifferentiated tasks. Okay this is important code, it's code that does things that you need, but it's not tied to the business you're actually in. Like it doesn't serve the customers that your business actually has in a way that's unique to you with respect to your competition. And if it doesn't contribute value directly to customers, it's infrastructure and infrastructure in the best case ought to be provided by the community or an infrastructure vendor. Can be tempting to write yourself, but you should not. And things like Kafka Connect, the Confluent Schema Registry, Kafka Streams, ksqlDB, these are all examples of this kind of infrastructure code. And I wanna take a look at each one of those, just with this kinda framing in mind. These are things that have emerged from the Kafka community that have solved common problems. And if you look at early Kafka adopters, you'll often see that they may have rolled their own of one or several of these in some way, but all of these have emerged as the standard things vetted by the community, worked on by lots of people broadly deployed and they're solving problems that are gonna come up. So once you've got the basics of Kafka's internal architecture of producing and consuming down, you really need to learn about Connect, Schema, Registry Streams, ksqlDB and any other future architecture component that emerges from within the Kafka community. It's a vibrant and growing thing. These needs are always growing and we need to keep tabs on these things. So with that, let's dig in.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07e94c4b4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07e94c4b4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it is a fact in the world of information storage and retrieval that some systems are not Kafka. Some say that's an unfortunate fact, but we all agree at minimum that it is true. And sometimes you'd like the data that are in those other systems to get into Kafka topics. And sometimes you'd like the data in Kafka topics to get into those systems. This is the job of Kafka Connect. Kafka is integration API, and really subs system.</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07e94c4b48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07e94c4b48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is on the one hand, an ecosystem of pluggable connectors.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it's a client application that is to a Kafka cluster Connect looks like a producer or a consumer or both because remember everything that's not a broker is one of those things.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ecosystem of pluggable connectors, client application, let's dig into this.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07e94c4b48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07e94c4b48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client application Connect is a server process that runs on hardware independent of the Kafka brokers themselves. This is an application running outside the cluster.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107e94c4b48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07e94c4b48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designed to be scalable and fault tolerant, meaning you can run not just one single connect worker but you can have a cluster of Connect workers of, of individual nodes, individual instances running the Connect process to share the load of moving data in and out of Kafka between Kafka and these external systems.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cff36210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cff36210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also abstracts a lot of this data integration code proper away from the user that user in this case being you. And instead requires you just to write some JSON configuration to run a connector.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example, this would be how you would stream data from Kafka into elastic search. You'd use this little bit of JSON configuration to configure a connector.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Would you write the code that subscribes to a topic gets messages uses the elastic API? No, you would not do any of that. That's the business you want to get out of. You want some one or some subset of the community to have written that elastic search connector for you simply deploy that connector to your connect cluster.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097c8c3c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097c8c3c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then declaratively announced this is where the cluster is. This is the topic, any other parameters that might be involved in that sourcing or sinking of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07e94c4b48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07e94c4b48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Connect worker, which is one of these nodes and the connect cluster runs one or more connectors and connector kind of gets two different senses here. Also a connector is a pluggable component.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97c8c3c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97c8c3c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microservice completes some unit of work and wants to put the record of that unit of work somewhere. That's an event. All these things are events. They're just things that have happened combined with the description of what happened.</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1097c8c3c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1097c8c3c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responsible for interfacing with that external system. And in its simplest definition, a connector is a jar file with all of that, that JVM connect code in it. So it's that component.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097c8c3cf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097c8c3cf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Connector also has a runtime sense. So when I've got that, that little snippet of JSON and I've posted that to the rest end point on the connect cluster and said, okay, run this well then that jar that's deployed there, that kind of physical connector becomes as a runtime connector.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097c8c3cf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1097c8c3cf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key terms, I said these a moment ago, but to be precise a source connector reads data from an external system and produces it to a Kafka topic.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1097c8c3c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1097c8c3c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sync connector, subscribes to one or more Kafka topics and then writes those messages. The messages that that reads from Kafka writes them to an external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connector is either a source or a sync connector but it's worthwhile to remember that the Kafka cluster only sees a producer or a consumer in either case that's all you can be to Kafka. So if you're producing that means you're a source connector. If you're consuming, that means you're a sync connector.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primary advantages of connect is the gigantic ecosystem of connectors that someone else has written. And maybe lots of people have deployed and tested writing the code that moves data to a cloud Blobstore or writes it to elastic search or inserts records into a relational database or whatever that's code that is, we'll say unlikely to vary from one business to the next way. Everybody does that in the same way that does not differentiate you to write that code. Likewise, reading from relational database, getting messages from salesforce.com a legacy HDFS file system or something like that. That's the same operation no matter what sort of application does it, you can definitely write this code if it's fun and nobody's looking, but spending your time doing that doesn't add any kind of unique value to your customers or make your business more uniquely competitive. It's what we call undifferentiated code. And when you can avoid writing that kind of code, you should.</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107e94c4b48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107e94c4b48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by the way, all of those examples of connectors that I just gave, those are the kinds of connectors that are available on the Confluent Hub which is a curated connection of connectors of all sorts and importantly of all kinds of licenses as well. Some of them are commercially licensed and maybe even really expensive. Some can be used for free. Some have standard open source licenses. Some have community licenses. It's a variety of things there and the license is disclosed in every case. So you're able to see what you're getting. In addition, Connect Hub exposes a search functions so that you can search for the kind of connector you're looking for.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of course, connectors don't need to come from the Hub. It's nice, it's centrally curated, it's searchable. There's a command line tool for downloading things from there and installing it into your Kafka Connect instance. There's lots of convenient tooling around it but you can just find them on GitHub or elsewhere. Someone could hand you a thumb drive in a parking lot that had a connector on it and you could build it and run it. And I'm sure that would be fine. There are other commercial connectors in the marketplace that aren't on Connect Hub and that you get through other means this is really in the broadest sense of ecosystem Connect offers an API, people code against that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if you can't find a connector on Connect Hub on GitHub, generally out in the marketplace handed to you on a drive in a parking lot, you know, whatever your distribution mechanism is, Connects API that it exposes is frankly pretty friendly. There's not a lot to it. So you can pretty easily write your own connector code. I've just made this case about how you definitely no matter what don't want to write this kind of code. Sometimes you have to write maybe your thing doesn't have a connector and you have to do it at the difficulty. This point I wanna make carefully the difficulty of writing a connector is gonna come in that external interface. So if that is painful for some reason or if there's just something that's fundamentally mismatched about event data and that interface like that external thing is inherently synchronous somehow. I mean, there there's various forms of impedance mismatch that can happen. There are various forms of unpleasant integration APIs in the world. So connectors can give you friction but the Connect API sort of thing, let me assure you is, is really not that bad.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you know, when I talk about Connect like this it seems to septically simple on the surface. And I've certainly had folks ask me in person I've been talking about this, you know why would I use that? Why wouldn't I just write my own? And I say, well, you'll learn.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know, you can kind of tell this is a fairly complex distributed system in its own right. And the value of the plugin ecosystem is difficult to overstate. So all those things, I mean, just to give you a quick idea, say you're reading from a relational database and you know, you're keeping track of the last ID that you saw. Well, you need to put that last ID somewhere, right? You need to store that state. Where's that gonna go? And what if your worker fails suddenly and a new worker comes up where is it gonna go look to get that IDs? There's this kind of distributed state management problem that even in a super trivial connector is obvious. And all these things are things that Connect has solved. It's provided this ecosystem. So all the usual suspects of interfacing that you're gonna have to do, you're gonna have at least one connector to choose from.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you definitely want to rely on that community effect and just the existing functionality and scalability and fault tolerance that Connect gives you.</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1d54f44f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1d54f44f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1d54f44f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1d54f44f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0:25 In the Confluent Cloud web, the Datagen Source Connector will help you by generating sample data according to a predefined schema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0:33 First thing to do is provide a topic for the Datagen Connector to producer data into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0:38 Create a topic ahead of time and select it from the list you see or create a new topic right from the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0:44 Create a new topic called Inventory and set it up with all the default configurations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0:50 In order for the Connector to communicate with the cluster, provide an API key for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0:55 You can use an existing API key and secret or auto-create 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1:01 Now specify the data model of the sample data to generate. Pick Inventory from the available templates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1:08 Opt to serialize these messages to JSON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1:12 Confirm the Connector configuration and launch it (Note that it may take a few minutes to provision the Connector)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1:20 As soon as the Connector is up and running, you can start to consume these newly produced messages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1:26 Head back to your terminal and run the consume command on the Inventory topic to view your generated data</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07e94c4b48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07e94c4b48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with Confluent to talk to you about a Confluent Schema Registry.</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07e94c4b48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07e94c4b48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once applications are busily producing messages to Kafka and consuming messages from it, two things are gonna happen.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new consumers of existing topics are going to emerge. These are brand new applications. They might be written by the same team that wrote the original producer of those messages, maybe by another team, maybe by people you don't even know, that just depending on how your organization works. That's a perfectly normal thing for new consumers to emerge written by new people. And they're going to need to understand the format of the messages in the topic.</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07e94c4b48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07e94c4b48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the format of those messages is going to evolve as the business evolves.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order objects, that's an object that represents an order, customer places an order, and here's an object representing that order. They might gain new status field or usernames might be split into first or last from full name or the reverse. And so on, things change. There is no such thing as getting it all right up front, the world changes. And so the schema of our stuff has to change with it. The schema of our domain objects is a constantly moving target. And we have to have a way of agreeing on that schema, the schema of those messages in whatever topic we're thinking about at the moment. The Confluent Schema Registry exists to solve precisely this problem.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96e8980e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96e8980e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an event is a combination of notification. That's the element of when-ness to the thing that can be used to trigger some other activity, it's a notification and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state of an event is usually fairly small, say less than a megabyte or so, in concrete terms. And is normally represented in some structured format, like JSON, or JSON Schema, or Avro, or Protocol Buffers or something like that. The state is serialized in some usually standard format.</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07e94c4b48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07e94c4b48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Schema Registry is a standalone server process that runs on a machine external to the Kafka brokers. So it looks like an application to the Kafka cluster, it looks like a producer or a consumer. And there's a little bit more to it than that, but at minimum it is that.</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097c8c3c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097c8c3c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job is to maintain a database of all of the schemas that have been written into topics in the cluster for which it is responsible. Now that database is persisted in an internal Kafka topic, this should come as no surprise to you, and it's cached in the Schema Registry for low latency access. This is very typical, by the way, for an element of the Kafka ecosystem to be built out of Kafka, you know, we needed a distributed fault tolerant data store, well, here's Kafka presenting itself. So we use it, we use a topic to store those schemas.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097c8c3cf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097c8c3cf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Schema Registry can be run in a redundant high availability configuration if you like. So it remains up if one instance fails. </a:t>
            </a:r>
            <a:endParaRPr/>
          </a:p>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097c8c3cf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097c8c3cf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Schema Registry is also an API that allows producers and consumers to predict whether the message they're about to produce or consume is compatible with previous versions or compatible with the version that they're expecting.</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107e94c4b48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107e94c4b48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producer is configured to use the Schema Registry, it calls at produce time, an API at the Schema Registry REST endpoint. So Schema Registry is up there, maintaining this database, also has a REST interface. Producer calls that REST endpoint and presents the schema of the new message.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it's the same as the last message produced, then the produce may succeed. If it's different from the last message, but matches the compatibility rules defined for the topic, the produce may still succeed.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097c8c3cf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1097c8c3cf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it's different in a way that will violate the compatibility rules, the produce will fail in a way that the application code can detect. There'll be a failure condition it can detect and, you know, dutifully of course produce that exception stacktrace to the browser, no way don't do that, you could responsibly handle that condition. But you are made aware of that condition, rather than producing data that is gonna be incompatible down the line.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1097c8c3cf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1097c8c3cf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Likewise, on the consumer side, if a consumer reads a message that has an incompatible schema from the version that the consumer code expects, Schema Registry will tell it not to consume the message. It doesn't fully automate the problem of schema evolution, and frankly, nothing does. That's always a challenge in any system that serializes anything, regardless of the tooling. But it does make a difficult problem much easier by keeping the runtime failures from happening when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if you're worried about all these rest round trips, and that sounds really slow. Of course, all this stuff gets cached in the producer and the consumer when you're using Schema Registry. So these schemas have immutable IDs, and once I've checked once, you know, that's gonna be cached locally, and I don't need to keep doing those round trips. That's usually just a warm up thing in terms of performance.</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07e94c4b48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07e94c4b48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Schema Registry currently supports three serialization formats, JSON, schema, Avro and protobuf.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depending on the format you may have available to you an IDL, an Interface Description Language where you can describe in a source controllable text file, the schema of the objects in question. And in some cases, there's also tooling that will then take that IDL, for example, an Avro you can write an avsc file. That's this nice simple JSON format where you're describing the schema of the object and say if you're using Java, there's a Maven and a Gradle plugin where you can turn that into a Java object. So then not only do you have the ability to eliminate certain classes of runtime failures due to schema evolution, but you've got now a tooling pathway that drives collaboration around schema change to a single file. So if you want to change what an order is, and add a new status field to an order, well, technically what that means is, you change the IDL, you edit avsc file. And the process that you now have for collaborating around that schema change, well, that's the same process you have for collaborating around any schema change. For most of us, that's a pull request, right? You do that thing in a branch and you submit a PR and people talk about it, and then it gets done and everybody has that change, and the tooling updates the object and the Schema Registry at runtime tells you whether that's gonna work, there's even a way to do it at build time, before you deploy the code to find out whether this is gonna be a breaking change or not, if it's not, obvious in the case of complex domain objects. So, all kinds of very, very helpful things.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go so far this is a slightly opinionated statement to say that in any non-trivial system, using Schema Registry is non negotiable. Again, there are going to be people writing consumers at some point, that maybe you haven't talked to them, you haven't had a chance to fully mind meld with them on what's going on with the schema in that topic. They need a standard and automated way of learning about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no matter how good of a job you do up front to defining schema, the world out there changes, your schemas are gonna change. You need a way of managing those evolutions internally, and Confluence Schema Registry helps you with these things.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11d54f44f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11d54f44f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11d54f44f4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11d54f44f4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0:42 Start off in the Confluent Cloud console where you first need to enable the Schema Registry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0:47 Select Schema Registry found in the lower left corner of the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0:53 Set up the Schema Registry on your own by selecting your desired cloud region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1:01 Create another Datagen Source Connector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1:04 Navigate to data integration and select Connectors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1:08 Provide a topic for the Datagen Connector to produce data into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1:12 Create a topic ahead of time and select it front the list seen on screen or create a new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1:20 Create a new topic called “orders” and set it up with all the default configurations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1:30 Provide an API key (use an existing API key and secret or auto create 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1:37 There are a number of quick starts available to you with predefined schemas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1:41 Select the Orders data template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1:44 This time format these output messages using Avro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1:49 Confirm the Connector configuration and Launch it (Note: it may take a few minutes to provision the Connector)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2:18 Now that the Connector is up and running, take a look at the Avro schema that's been set for this output topic and conveniently stored for you in the Schema Registry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2:28 You can see all schemas in your environment by going to the Schema Registry tab near the bottom left of the screen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2:35 From there, you can view and manage all your schemas and make changes to them if need be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2:41 The schema for the value portion of the messages in our orders topic is called “orders-value”. Similarly if you provide a schema for the key portion of this topic it would be called orders-key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2:53 Select the schema to see all of the fields, their data types, and any constraints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3:08 Create an API key to connect to the Schema Registry from the command 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3:13 Go back to the previous page and create a new Schema Registry API key and secret and store it safely somewhere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3:23 Head to the terminal where you can consume data from the topic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3:55 Use the value format parameter to tell the consumer to de-serialize the value part of the data as Avro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4:00 Since its Avro you also need to tell the consumer what credentials to use for connecting to the Schema Registry where the actual schema itself is stored.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4:10 Incorporating that to the consumer command allows you to see the well formatted messages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96e8980e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96e8980e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Kafka has a little bit of a data model for an event. An event in Kafka is modeled as a key/value pair. Internally, inside Kafka, when these things are actually stored, keys and values are just sequences of bytes. Kafka internally is loosely typed, but externally outside, like you're not, I mean, just look at you and your programming language that you're using, whatever it is, is probably not that loosely typed. There's probably some kind of structure to the data. And so going back and forth between the way that key/value pair, that event is represented in your languages type system, and the representation inside Kafka.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Kafka famously calls that, the process of serialization and de-serialization, we came up with those words ourselves. And again, that serialized format is usually like JSON, or JSON Schema, Avro, Protobuf, something like that. And the value, that serialized object, is usually the representation of an application domain object, or some form of raw message input, like the output of a sensor or something like that. So that's why that structure of that thing's important 'cause in your world, as you think about it, it probably has some structure.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key part, I said, a message is a key/value pair. Keys in Kafka can be a fairly rich topic, I'm gonna summarize them very simply right now. They can be complex domain objects, serialized with all those same formats, but are often just primitive types like strings or integers.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key part of a Kafka object is probably not a unique identifier for the event. If you're thinking of like a primary key and a database table where the key uniquely identifies the row. The key in a Kafka message is not like that. It's more likely the identifier of some entity in the system, like a user or an order or a particular connected device, like the ID of that smart thermostat or something like that. And this may not sound significant right now, but we will see later on that keys are crucial for how Kafka deals with things like parallelization and data locality and things like that. So that's the very basics of Kafka, and the one sentence definition and the notion of events.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107e94c4b4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107e94c4b48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here with Confluent to tell you all about Kafka Streams.</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107e94c4b48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107e94c4b48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growing Kafka-based application, consumers tend to grow in complexity, maybe producers don't too much, but consumers definitely do. What may have started as a simple stateless transformation, like masking out some personally identifying information or changing the format of a message to conform with some internal schema requirements or something like that, soon evolves into complex aggregation and enrichment and all kinds of crazy things like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recall the consumer code we looked at in the section on Consumers, there isn't a lot of support in that API. Remember I stressed, it was a very simple API, not a lot of support for things like that. You're gonna have to build a lot of framework code to handle TimeWindows, late arriving messages, out-of-order messages, lookup tables, aggregating by key, and more. And once you've gone there, recall that operations like aggregation and enrichment are typically stateful. Now that state, and let's just be precise here, that's memory allocated in your program's heap. That means it's a fault tolerance liability. If your stream processing application goes down, its state goes with it. That is unless you've devised a scheme to persist that state somewhere. And that kind of thing is fiendishly complex. If you don't just happen to have an in-memory data grid deployed and humming along nicely, and you can just put things into it performantly and get them out, most of us don't, you don't want to write and debug that kind of thing at scale. And again, this is another thing that does nothing directly to make your users' lives better, delivers no direct value to the business.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why Apache Kafka provides a stream processing API. This is called Kafka Streams.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Kafka Streams is a Java API, and I'm really telling you about it in principle here. This is not a full API tutorial. That's kind of a lengthy thing on its own. I really just wanna get you the idea of what Streams is all about. And what it's trying to do is give you easy access to all of the computational primitives of stream processing. </a:t>
            </a:r>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097c8c3cf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097c8c3cf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basics here are filtering, grouping, aggregating, and joining. Now there's more to it than that, but those are good primitives to start with. This keeps you from having to write framework code on top of the consumer API to do all those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also provides direct support for the potentially large amounts of state that result from doing stream processing computations like these. Just about anything interesting that you're gonna do in a consumer is going to be stateful. </a:t>
            </a:r>
            <a:endParaRPr/>
          </a:p>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1097c8c3cf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1097c8c3cf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grouping events in a high throughput topic by a field with lots of unique values, let's say, and then computing a roll-up over that group every hour, every five minutes, every whatever, you're gonna use, potentially, a lot of memory. You don't wanna be in the business of managing that anymore than you have to. You don't wanna be in the business of thinking about fault tolerance in terms of that memory. You don't wanna be persisting that somewhere else. You'd much rather someone do that for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let's keep going with this. For high volume topics and complex stream processing topologies that are computationally expensive, it's really not hard to imagine that you're gonna need to deploy a cluster of machines sharing the stream processing workload like a regular consumer group would. Now stream processing isn't necessarily fundamentally inexpensive thing, but it can be. You can do really rich things. And the Streams API helps you out here by handling all of the distributed state problems for you. It manages state off-heap, since Streams is a Java API, that state goes off-heap, persists it to local disk, and persists that same state to internal topics in the Kafka cluster. Local disk is nice, right? If you bounce, if you go down, you come back up, "Oh, there's my state. I'll just swap that back into memory." You have a super high bandwidth connection to that local disk, whatever local disk means depending on how you're deployed, right? But that node can go away altogether. You can lose that storage. And so having that topic in the cluster to be able to restore state from is an incredibly important backstop. And this gets used not just during failure, but also when you're adding or removing stream processing nodes to your cluster. And when I say cluster here, talking about a Kafka Streams application, I really mean consumer group. So if you go back to the lesson on consumers, a Kafka Streams application is a consumer group. So that scale out that consumer groups do automatically, Kafka Streams is building on that and solving this hairy state problem that I seem to be so worried about solving that problem for you so you don't have to write that framework code. An example, in a typical microservice, stream processing is a thing that the application does in addition to some other functions, right? Like that service does something. Shipment notification service might combine shipment events with events in a product information change log. So a topic that has like product records, inventory records in it. And it might also need customer records to produce shipment notification objects, needs a customer record to get like an address or something like that. Other services might say turn those shipment notifications into emails and text messages, let's just say. But what I mean by a service doing other functions other than stream processing, you know, the combining of those data sources, that's the stream processing. The rest of its life might be that it's obligated to expose a REST API for synchronous key lookups, like the mobile app. I wanna see what's the status of my shipment right now. That's a synchronous operation. I should have a REST API for that. And so that service needs to do that kind of thing. It needs to expose that kind of API in addition to the stream processing that it's done. So that service, that shipping service, is reacting to events. It's reacting to shipment events, and it's joining, I named three streams, I think, product, user, shipment, joining those three streams together and maybe doing some other windowed computations on that joined result, but it's also servicing HTTP requests against its REST endpoint. Maybe it could be using Spring Boot or Micronaut or some other Java API that's in common use.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1097c8c3cf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1097c8c3cf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let's keep going with this. For high volume topics and complex stream processing topologies that are computationally expensive, it's really not hard to imagine that you're gonna need to deploy a cluster of machines sharing the stream processing workload like a regular consumer group would. Now stream processing isn't necessarily fundamentally inexpensive thing, but it can be. You can do really rich things. And the Streams API helps you out here by handling all of the distributed state problems for you. It manages state off-heap, since Streams is a Java API, that state goes off-heap, persists it to local disk, and persists that same state to internal topics in the Kafka cluster. Local disk is nice, right? If you bounce, if you go down, you come back up, "Oh, there's my state. I'll just swap that back into memory." You have a super high bandwidth connection to that local disk, whatever local disk means depending on how you're deployed, right? But that node can go away altogether. You can lose that storage. And so having that topic in the cluster to be able to restore state from is an incredibly important backstop. And this gets used not just during failure, but also when you're adding or removing stream processing nodes to your cluster. And when I say cluster here, talking about a Kafka Streams application, I really mean consumer group. So if you go back to the lesson on consumers, a Kafka Streams application is a consumer group. So that scale out that consumer groups do automatically, Kafka Streams is building on that and solving this hairy state problem that I seem to be so worried about solving that problem for you so you don't have to write that framework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example, in a typical microservice, stream processing is a thing that the application does in addition to some other functions, right? Like that service does something. Shipment notification service might combine shipment events with events in a product information change log. So a topic that has like product records, inventory records in it. And it might also need customer records to produce shipment notification objects, needs a customer record to get like an address or something like that. Other services might say turn those shipment notifications into emails and text messages, let's just say. But what I mean by a service doing other functions other than stream processing, you know, the combining of those data sources, that's the stream processing. The rest of its life might be that it's obligated to expose a REST API for synchronous key lookups, like the mobile app. I wanna see what's the status of my shipment right now. That's a synchronous operation. I should have a REST API for that. And so that service needs to do that kind of thing. It needs to expose that kind of API in addition to the stream processing that it's done. So that service, that shipping service, is reacting to events. It's reacting to shipment events, and it's joining, I named three streams, I think, product, user, shipment, joining those three streams together and maybe doing some other windowed computations on that joined result, but it's also servicing HTTP requests against its REST endpoint. Maybe it could be using Spring Boot or Micronaut or some other Java API that's in common use.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107e94c4b48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107e94c4b48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Kafka Streams is a Java library and not some new set of dedicated infrastructure components that just do stream processing over there in their special cluster, it's trivial to standup services that use those other frameworks, that use Micronaut, use Spring Boot, use whatever it is that you'd like, to accomplish those other purposes, like REST endpoints. And it turns them into sophisticated, scalable, fault tolerance stream processing applications. This is a key opinion of Kafka Streams, that Kafka Streams is a library, it's not infrastructure.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097c8c3cf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097c8c3cf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thing that you add to an application that you already need. You already know how to deploy that application as a Kafka consumer.</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1097c8c3cf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1097c8c3cf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consumer group already has its own scaling capabilities built in. Kafka Streams just gets on board with that and makes that work even better and gives you these layers of functional stream processing functionality without you having to build all that framework yourself.</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1097c8c3cf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1097c8c3cf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here's a code listing that just illustrates some concepts from the Streams API. And I'm not gonna take the time to walk through all of this line-by-line, but you might just find it useful to get a sense of its approach to things and some of the keywords. You can pause it and look at it. Not a complete tutorial here, but I wanna just get the code into your eyes so you know what it looks like. This code, what it's doing is it's computing the average value in a stream, a stream called raw-ratings. And then joining that average value to a table, a table called movies, to produce a new, aggregated, enriched topic called rated-movies.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Oh, I definitely recommend you get your hands dirty at this point with some code. So this will start to make a lot more sense when you type it out and when you see it run yourself.</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07e94c4b48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07e94c4b48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Tim Berglund with Confluent here to tell you about ksqlDB.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developer.confluent.i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developer.confluent.io/"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developer.confluent.io/"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developer.confluent.io/"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developer.confluent.io/"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developer.confluent.io/"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31222" y="1985533"/>
            <a:ext cx="22721700" cy="5473500"/>
          </a:xfrm>
          <a:prstGeom prst="rect">
            <a:avLst/>
          </a:prstGeom>
        </p:spPr>
        <p:txBody>
          <a:bodyPr anchorCtr="0" anchor="b" bIns="243800" lIns="243800" spcFirstLastPara="1" rIns="243800" wrap="square" tIns="243800">
            <a:norm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1" name="Google Shape;11;p2"/>
          <p:cNvSpPr txBox="1"/>
          <p:nvPr>
            <p:ph idx="1" type="subTitle"/>
          </p:nvPr>
        </p:nvSpPr>
        <p:spPr>
          <a:xfrm>
            <a:off x="831200" y="7557667"/>
            <a:ext cx="22721700" cy="2113500"/>
          </a:xfrm>
          <a:prstGeom prst="rect">
            <a:avLst/>
          </a:prstGeom>
        </p:spPr>
        <p:txBody>
          <a:bodyPr anchorCtr="0" anchor="t" bIns="243800" lIns="243800" spcFirstLastPara="1" rIns="243800" wrap="square" tIns="243800">
            <a:norm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12" name="Google Shape;12;p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831200" y="2949667"/>
            <a:ext cx="22721700" cy="5235900"/>
          </a:xfrm>
          <a:prstGeom prst="rect">
            <a:avLst/>
          </a:prstGeom>
        </p:spPr>
        <p:txBody>
          <a:bodyPr anchorCtr="0" anchor="b" bIns="243800" lIns="243800" spcFirstLastPara="1" rIns="243800" wrap="square" tIns="243800">
            <a:norm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p:nvPr>
            <p:ph idx="1" type="body"/>
          </p:nvPr>
        </p:nvSpPr>
        <p:spPr>
          <a:xfrm>
            <a:off x="831200" y="8405933"/>
            <a:ext cx="22721700" cy="3468900"/>
          </a:xfrm>
          <a:prstGeom prst="rect">
            <a:avLst/>
          </a:prstGeom>
        </p:spPr>
        <p:txBody>
          <a:bodyPr anchorCtr="0" anchor="t" bIns="243800" lIns="243800" spcFirstLastPara="1" rIns="243800" wrap="square" tIns="243800">
            <a:normAutofit/>
          </a:bodyPr>
          <a:lstStyle>
            <a:lvl1pPr indent="-533400" lvl="0" marL="457200" algn="ctr">
              <a:spcBef>
                <a:spcPts val="0"/>
              </a:spcBef>
              <a:spcAft>
                <a:spcPts val="0"/>
              </a:spcAft>
              <a:buSzPts val="4800"/>
              <a:buChar char="●"/>
              <a:defRPr/>
            </a:lvl1pPr>
            <a:lvl2pPr indent="-463550" lvl="1" marL="914400" algn="ctr">
              <a:spcBef>
                <a:spcPts val="0"/>
              </a:spcBef>
              <a:spcAft>
                <a:spcPts val="0"/>
              </a:spcAft>
              <a:buSzPts val="3700"/>
              <a:buChar char="○"/>
              <a:defRPr/>
            </a:lvl2pPr>
            <a:lvl3pPr indent="-463550" lvl="2" marL="1371600" algn="ctr">
              <a:spcBef>
                <a:spcPts val="0"/>
              </a:spcBef>
              <a:spcAft>
                <a:spcPts val="0"/>
              </a:spcAft>
              <a:buSzPts val="3700"/>
              <a:buChar char="■"/>
              <a:defRPr/>
            </a:lvl3pPr>
            <a:lvl4pPr indent="-463550" lvl="3" marL="1828800" algn="ctr">
              <a:spcBef>
                <a:spcPts val="0"/>
              </a:spcBef>
              <a:spcAft>
                <a:spcPts val="0"/>
              </a:spcAft>
              <a:buSzPts val="3700"/>
              <a:buChar char="●"/>
              <a:defRPr/>
            </a:lvl4pPr>
            <a:lvl5pPr indent="-463550" lvl="4" marL="2286000" algn="ctr">
              <a:spcBef>
                <a:spcPts val="0"/>
              </a:spcBef>
              <a:spcAft>
                <a:spcPts val="0"/>
              </a:spcAft>
              <a:buSzPts val="3700"/>
              <a:buChar char="○"/>
              <a:defRPr/>
            </a:lvl5pPr>
            <a:lvl6pPr indent="-463550" lvl="5" marL="2743200" algn="ctr">
              <a:spcBef>
                <a:spcPts val="0"/>
              </a:spcBef>
              <a:spcAft>
                <a:spcPts val="0"/>
              </a:spcAft>
              <a:buSzPts val="3700"/>
              <a:buChar char="■"/>
              <a:defRPr/>
            </a:lvl6pPr>
            <a:lvl7pPr indent="-463550" lvl="6" marL="3200400" algn="ctr">
              <a:spcBef>
                <a:spcPts val="0"/>
              </a:spcBef>
              <a:spcAft>
                <a:spcPts val="0"/>
              </a:spcAft>
              <a:buSzPts val="3700"/>
              <a:buChar char="●"/>
              <a:defRPr/>
            </a:lvl7pPr>
            <a:lvl8pPr indent="-463550" lvl="7" marL="3657600" algn="ctr">
              <a:spcBef>
                <a:spcPts val="0"/>
              </a:spcBef>
              <a:spcAft>
                <a:spcPts val="0"/>
              </a:spcAft>
              <a:buSzPts val="3700"/>
              <a:buChar char="○"/>
              <a:defRPr/>
            </a:lvl8pPr>
            <a:lvl9pPr indent="-463550" lvl="8" marL="4114800" algn="ctr">
              <a:spcBef>
                <a:spcPts val="0"/>
              </a:spcBef>
              <a:spcAft>
                <a:spcPts val="0"/>
              </a:spcAft>
              <a:buSzPts val="3700"/>
              <a:buChar char="■"/>
              <a:defRPr/>
            </a:lvl9pPr>
          </a:lstStyle>
          <a:p/>
        </p:txBody>
      </p:sp>
      <p:sp>
        <p:nvSpPr>
          <p:cNvPr id="47" name="Google Shape;47;p1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4"/>
          <p:cNvSpPr txBox="1"/>
          <p:nvPr>
            <p:ph type="title"/>
          </p:nvPr>
        </p:nvSpPr>
        <p:spPr>
          <a:xfrm>
            <a:off x="1218667" y="704233"/>
            <a:ext cx="20738700" cy="1132800"/>
          </a:xfrm>
          <a:prstGeom prst="rect">
            <a:avLst/>
          </a:prstGeom>
          <a:noFill/>
          <a:ln>
            <a:noFill/>
          </a:ln>
        </p:spPr>
        <p:txBody>
          <a:bodyPr anchorCtr="0" anchor="t" bIns="121875" lIns="0" spcFirstLastPara="1" rIns="243800" wrap="square" tIns="121875">
            <a:noAutofit/>
          </a:bodyPr>
          <a:lstStyle>
            <a:lvl1pPr lvl="0" rtl="0" algn="l">
              <a:lnSpc>
                <a:spcPct val="90000"/>
              </a:lnSpc>
              <a:spcBef>
                <a:spcPts val="0"/>
              </a:spcBef>
              <a:spcAft>
                <a:spcPts val="0"/>
              </a:spcAft>
              <a:buClr>
                <a:schemeClr val="dk2"/>
              </a:buClr>
              <a:buSzPts val="48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pic>
        <p:nvPicPr>
          <p:cNvPr id="56" name="Google Shape;56;p14"/>
          <p:cNvPicPr preferRelativeResize="0"/>
          <p:nvPr/>
        </p:nvPicPr>
        <p:blipFill>
          <a:blip r:embed="rId2">
            <a:alphaModFix/>
          </a:blip>
          <a:stretch>
            <a:fillRect/>
          </a:stretch>
        </p:blipFill>
        <p:spPr>
          <a:xfrm>
            <a:off x="19950075" y="569175"/>
            <a:ext cx="3818526" cy="1402875"/>
          </a:xfrm>
          <a:prstGeom prst="rect">
            <a:avLst/>
          </a:prstGeom>
          <a:noFill/>
          <a:ln>
            <a:noFill/>
          </a:ln>
        </p:spPr>
      </p:pic>
      <p:sp>
        <p:nvSpPr>
          <p:cNvPr id="57" name="Google Shape;57;p14"/>
          <p:cNvSpPr txBox="1"/>
          <p:nvPr/>
        </p:nvSpPr>
        <p:spPr>
          <a:xfrm>
            <a:off x="16184500"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73361"/>
                </a:solidFill>
                <a:latin typeface="Source Code Pro"/>
                <a:ea typeface="Source Code Pro"/>
                <a:cs typeface="Source Code Pro"/>
                <a:sym typeface="Source Code Pro"/>
              </a:rPr>
              <a:t>@yourtwitterhandle |</a:t>
            </a:r>
            <a:r>
              <a:rPr lang="en" sz="2200">
                <a:solidFill>
                  <a:srgbClr val="173361"/>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
    <p:spTree>
      <p:nvGrpSpPr>
        <p:cNvPr id="58" name="Shape 58"/>
        <p:cNvGrpSpPr/>
        <p:nvPr/>
      </p:nvGrpSpPr>
      <p:grpSpPr>
        <a:xfrm>
          <a:off x="0" y="0"/>
          <a:ext cx="0" cy="0"/>
          <a:chOff x="0" y="0"/>
          <a:chExt cx="0" cy="0"/>
        </a:xfrm>
      </p:grpSpPr>
      <p:sp>
        <p:nvSpPr>
          <p:cNvPr id="59" name="Google Shape;59;p1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lvl1pPr lvl="0" rtl="0">
              <a:spcBef>
                <a:spcPts val="0"/>
              </a:spcBef>
              <a:spcAft>
                <a:spcPts val="0"/>
              </a:spcAft>
              <a:buSzPts val="59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60" name="Google Shape;60;p15"/>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lvl1pPr indent="-431800" lvl="0" marL="457200" rtl="0">
              <a:spcBef>
                <a:spcPts val="1000"/>
              </a:spcBef>
              <a:spcAft>
                <a:spcPts val="0"/>
              </a:spcAft>
              <a:buSzPts val="3200"/>
              <a:buChar char="●"/>
              <a:defRPr/>
            </a:lvl1pPr>
            <a:lvl2pPr indent="-431800" lvl="1" marL="914400" rtl="0">
              <a:spcBef>
                <a:spcPts val="1000"/>
              </a:spcBef>
              <a:spcAft>
                <a:spcPts val="0"/>
              </a:spcAft>
              <a:buSzPts val="3200"/>
              <a:buChar char="○"/>
              <a:defRPr/>
            </a:lvl2pPr>
            <a:lvl3pPr indent="-431800" lvl="2" marL="1371600" rtl="0">
              <a:spcBef>
                <a:spcPts val="1000"/>
              </a:spcBef>
              <a:spcAft>
                <a:spcPts val="0"/>
              </a:spcAft>
              <a:buSzPts val="3200"/>
              <a:buChar char="■"/>
              <a:defRPr/>
            </a:lvl3pPr>
            <a:lvl4pPr indent="-431800" lvl="3" marL="1828800" rtl="0">
              <a:spcBef>
                <a:spcPts val="1000"/>
              </a:spcBef>
              <a:spcAft>
                <a:spcPts val="0"/>
              </a:spcAft>
              <a:buSzPts val="3200"/>
              <a:buChar char="●"/>
              <a:defRPr/>
            </a:lvl4pPr>
            <a:lvl5pPr indent="-431800" lvl="4" marL="2286000" rtl="0">
              <a:spcBef>
                <a:spcPts val="1000"/>
              </a:spcBef>
              <a:spcAft>
                <a:spcPts val="0"/>
              </a:spcAft>
              <a:buSzPts val="3200"/>
              <a:buChar char="○"/>
              <a:defRPr/>
            </a:lvl5pPr>
            <a:lvl6pPr indent="-431800" lvl="5" marL="2743200" rtl="0">
              <a:spcBef>
                <a:spcPts val="1000"/>
              </a:spcBef>
              <a:spcAft>
                <a:spcPts val="0"/>
              </a:spcAft>
              <a:buSzPts val="3200"/>
              <a:buChar char="■"/>
              <a:defRPr/>
            </a:lvl6pPr>
            <a:lvl7pPr indent="-431800" lvl="6" marL="3200400" rtl="0">
              <a:spcBef>
                <a:spcPts val="1000"/>
              </a:spcBef>
              <a:spcAft>
                <a:spcPts val="0"/>
              </a:spcAft>
              <a:buSzPts val="3200"/>
              <a:buChar char="●"/>
              <a:defRPr/>
            </a:lvl7pPr>
            <a:lvl8pPr indent="-431800" lvl="7" marL="3657600" rtl="0">
              <a:spcBef>
                <a:spcPts val="1000"/>
              </a:spcBef>
              <a:spcAft>
                <a:spcPts val="0"/>
              </a:spcAft>
              <a:buSzPts val="3200"/>
              <a:buChar char="○"/>
              <a:defRPr/>
            </a:lvl8pPr>
            <a:lvl9pPr indent="-431800" lvl="8" marL="4114800" rtl="0">
              <a:spcBef>
                <a:spcPts val="1000"/>
              </a:spcBef>
              <a:spcAft>
                <a:spcPts val="0"/>
              </a:spcAft>
              <a:buSzPts val="3200"/>
              <a:buChar char="■"/>
              <a:defRPr/>
            </a:lvl9pPr>
          </a:lstStyle>
          <a:p/>
        </p:txBody>
      </p:sp>
      <p:pic>
        <p:nvPicPr>
          <p:cNvPr id="61" name="Google Shape;61;p15"/>
          <p:cNvPicPr preferRelativeResize="0"/>
          <p:nvPr/>
        </p:nvPicPr>
        <p:blipFill>
          <a:blip r:embed="rId2">
            <a:alphaModFix/>
          </a:blip>
          <a:stretch>
            <a:fillRect/>
          </a:stretch>
        </p:blipFill>
        <p:spPr>
          <a:xfrm>
            <a:off x="19950075" y="569175"/>
            <a:ext cx="3818526" cy="1402875"/>
          </a:xfrm>
          <a:prstGeom prst="rect">
            <a:avLst/>
          </a:prstGeom>
          <a:noFill/>
          <a:ln>
            <a:noFill/>
          </a:ln>
        </p:spPr>
      </p:pic>
      <p:sp>
        <p:nvSpPr>
          <p:cNvPr id="62" name="Google Shape;62;p15"/>
          <p:cNvSpPr txBox="1"/>
          <p:nvPr/>
        </p:nvSpPr>
        <p:spPr>
          <a:xfrm>
            <a:off x="16184500"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73361"/>
                </a:solidFill>
                <a:latin typeface="Source Code Pro"/>
                <a:ea typeface="Source Code Pro"/>
                <a:cs typeface="Source Code Pro"/>
                <a:sym typeface="Source Code Pro"/>
              </a:rPr>
              <a:t>@yourtwitterhandle |</a:t>
            </a:r>
            <a:r>
              <a:rPr lang="en" sz="2200">
                <a:solidFill>
                  <a:srgbClr val="173361"/>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latin typeface="Source Code Pro"/>
              <a:ea typeface="Source Code Pro"/>
              <a:cs typeface="Source Code Pro"/>
              <a:sym typeface="Source Code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color block">
  <p:cSld name="CUSTOM_1_1_2">
    <p:bg>
      <p:bgPr>
        <a:solidFill>
          <a:schemeClr val="lt1"/>
        </a:solidFill>
      </p:bgPr>
    </p:bg>
    <p:spTree>
      <p:nvGrpSpPr>
        <p:cNvPr id="63" name="Shape 63"/>
        <p:cNvGrpSpPr/>
        <p:nvPr/>
      </p:nvGrpSpPr>
      <p:grpSpPr>
        <a:xfrm>
          <a:off x="0" y="0"/>
          <a:ext cx="0" cy="0"/>
          <a:chOff x="0" y="0"/>
          <a:chExt cx="0" cy="0"/>
        </a:xfrm>
      </p:grpSpPr>
      <p:sp>
        <p:nvSpPr>
          <p:cNvPr id="64" name="Google Shape;64;p16"/>
          <p:cNvSpPr/>
          <p:nvPr/>
        </p:nvSpPr>
        <p:spPr>
          <a:xfrm>
            <a:off x="0" y="0"/>
            <a:ext cx="12173700" cy="137160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1218667" y="899283"/>
            <a:ext cx="9516000" cy="1132800"/>
          </a:xfrm>
          <a:prstGeom prst="rect">
            <a:avLst/>
          </a:prstGeom>
        </p:spPr>
        <p:txBody>
          <a:bodyPr anchorCtr="0" anchor="t" bIns="121875" lIns="0" spcFirstLastPara="1" rIns="243800" wrap="square" tIns="121875">
            <a:noAutofit/>
          </a:bodyPr>
          <a:lstStyle>
            <a:lvl1pPr lvl="0" rtl="0">
              <a:spcBef>
                <a:spcPts val="0"/>
              </a:spcBef>
              <a:spcAft>
                <a:spcPts val="0"/>
              </a:spcAft>
              <a:buClr>
                <a:schemeClr val="lt1"/>
              </a:buClr>
              <a:buSzPts val="5900"/>
              <a:buNone/>
              <a:defRPr>
                <a:solidFill>
                  <a:schemeClr val="lt1"/>
                </a:solidFill>
              </a:defRPr>
            </a:lvl1pPr>
            <a:lvl2pPr lvl="1" rtl="0">
              <a:spcBef>
                <a:spcPts val="0"/>
              </a:spcBef>
              <a:spcAft>
                <a:spcPts val="0"/>
              </a:spcAft>
              <a:buClr>
                <a:schemeClr val="lt1"/>
              </a:buClr>
              <a:buSzPts val="6400"/>
              <a:buNone/>
              <a:defRPr>
                <a:solidFill>
                  <a:schemeClr val="lt1"/>
                </a:solidFill>
              </a:defRPr>
            </a:lvl2pPr>
            <a:lvl3pPr lvl="2" rtl="0">
              <a:spcBef>
                <a:spcPts val="0"/>
              </a:spcBef>
              <a:spcAft>
                <a:spcPts val="0"/>
              </a:spcAft>
              <a:buClr>
                <a:schemeClr val="lt1"/>
              </a:buClr>
              <a:buSzPts val="6400"/>
              <a:buNone/>
              <a:defRPr>
                <a:solidFill>
                  <a:schemeClr val="lt1"/>
                </a:solidFill>
              </a:defRPr>
            </a:lvl3pPr>
            <a:lvl4pPr lvl="3" rtl="0">
              <a:spcBef>
                <a:spcPts val="0"/>
              </a:spcBef>
              <a:spcAft>
                <a:spcPts val="0"/>
              </a:spcAft>
              <a:buClr>
                <a:schemeClr val="lt1"/>
              </a:buClr>
              <a:buSzPts val="6400"/>
              <a:buNone/>
              <a:defRPr>
                <a:solidFill>
                  <a:schemeClr val="lt1"/>
                </a:solidFill>
              </a:defRPr>
            </a:lvl4pPr>
            <a:lvl5pPr lvl="4" rtl="0">
              <a:spcBef>
                <a:spcPts val="0"/>
              </a:spcBef>
              <a:spcAft>
                <a:spcPts val="0"/>
              </a:spcAft>
              <a:buClr>
                <a:schemeClr val="lt1"/>
              </a:buClr>
              <a:buSzPts val="6400"/>
              <a:buNone/>
              <a:defRPr>
                <a:solidFill>
                  <a:schemeClr val="lt1"/>
                </a:solidFill>
              </a:defRPr>
            </a:lvl5pPr>
            <a:lvl6pPr lvl="5" rtl="0">
              <a:spcBef>
                <a:spcPts val="0"/>
              </a:spcBef>
              <a:spcAft>
                <a:spcPts val="0"/>
              </a:spcAft>
              <a:buClr>
                <a:schemeClr val="lt1"/>
              </a:buClr>
              <a:buSzPts val="6400"/>
              <a:buNone/>
              <a:defRPr>
                <a:solidFill>
                  <a:schemeClr val="lt1"/>
                </a:solidFill>
              </a:defRPr>
            </a:lvl6pPr>
            <a:lvl7pPr lvl="6" rtl="0">
              <a:spcBef>
                <a:spcPts val="0"/>
              </a:spcBef>
              <a:spcAft>
                <a:spcPts val="0"/>
              </a:spcAft>
              <a:buClr>
                <a:schemeClr val="lt1"/>
              </a:buClr>
              <a:buSzPts val="6400"/>
              <a:buNone/>
              <a:defRPr>
                <a:solidFill>
                  <a:schemeClr val="lt1"/>
                </a:solidFill>
              </a:defRPr>
            </a:lvl7pPr>
            <a:lvl8pPr lvl="7" rtl="0">
              <a:spcBef>
                <a:spcPts val="0"/>
              </a:spcBef>
              <a:spcAft>
                <a:spcPts val="0"/>
              </a:spcAft>
              <a:buClr>
                <a:schemeClr val="lt1"/>
              </a:buClr>
              <a:buSzPts val="6400"/>
              <a:buNone/>
              <a:defRPr>
                <a:solidFill>
                  <a:schemeClr val="lt1"/>
                </a:solidFill>
              </a:defRPr>
            </a:lvl8pPr>
            <a:lvl9pPr lvl="8" rtl="0">
              <a:spcBef>
                <a:spcPts val="0"/>
              </a:spcBef>
              <a:spcAft>
                <a:spcPts val="0"/>
              </a:spcAft>
              <a:buClr>
                <a:schemeClr val="lt1"/>
              </a:buClr>
              <a:buSzPts val="6400"/>
              <a:buNone/>
              <a:defRPr>
                <a:solidFill>
                  <a:schemeClr val="lt1"/>
                </a:solidFill>
              </a:defRPr>
            </a:lvl9pPr>
          </a:lstStyle>
          <a:p/>
        </p:txBody>
      </p:sp>
      <p:sp>
        <p:nvSpPr>
          <p:cNvPr id="66" name="Google Shape;66;p16"/>
          <p:cNvSpPr txBox="1"/>
          <p:nvPr>
            <p:ph idx="1" type="body"/>
          </p:nvPr>
        </p:nvSpPr>
        <p:spPr>
          <a:xfrm>
            <a:off x="1218675" y="3174800"/>
            <a:ext cx="9516000" cy="7034400"/>
          </a:xfrm>
          <a:prstGeom prst="rect">
            <a:avLst/>
          </a:prstGeom>
        </p:spPr>
        <p:txBody>
          <a:bodyPr anchorCtr="0" anchor="t" bIns="121875" lIns="0" spcFirstLastPara="1" rIns="121900" wrap="square" tIns="0">
            <a:noAutofit/>
          </a:bodyPr>
          <a:lstStyle>
            <a:lvl1pPr indent="-431800" lvl="0" marL="457200" rtl="0">
              <a:spcBef>
                <a:spcPts val="1000"/>
              </a:spcBef>
              <a:spcAft>
                <a:spcPts val="0"/>
              </a:spcAft>
              <a:buClr>
                <a:schemeClr val="lt1"/>
              </a:buClr>
              <a:buSzPts val="3200"/>
              <a:buChar char="●"/>
              <a:defRPr>
                <a:solidFill>
                  <a:schemeClr val="lt1"/>
                </a:solidFill>
              </a:defRPr>
            </a:lvl1pPr>
            <a:lvl2pPr indent="-431800" lvl="1" marL="914400" rtl="0">
              <a:spcBef>
                <a:spcPts val="1000"/>
              </a:spcBef>
              <a:spcAft>
                <a:spcPts val="0"/>
              </a:spcAft>
              <a:buClr>
                <a:schemeClr val="lt1"/>
              </a:buClr>
              <a:buSzPts val="3200"/>
              <a:buChar char="○"/>
              <a:defRPr>
                <a:solidFill>
                  <a:schemeClr val="lt1"/>
                </a:solidFill>
              </a:defRPr>
            </a:lvl2pPr>
            <a:lvl3pPr indent="-431800" lvl="2" marL="1371600" rtl="0">
              <a:spcBef>
                <a:spcPts val="1000"/>
              </a:spcBef>
              <a:spcAft>
                <a:spcPts val="0"/>
              </a:spcAft>
              <a:buClr>
                <a:schemeClr val="lt1"/>
              </a:buClr>
              <a:buSzPts val="3200"/>
              <a:buChar char="■"/>
              <a:defRPr>
                <a:solidFill>
                  <a:schemeClr val="lt1"/>
                </a:solidFill>
              </a:defRPr>
            </a:lvl3pPr>
            <a:lvl4pPr indent="-431800" lvl="3" marL="1828800" rtl="0">
              <a:spcBef>
                <a:spcPts val="1000"/>
              </a:spcBef>
              <a:spcAft>
                <a:spcPts val="0"/>
              </a:spcAft>
              <a:buClr>
                <a:schemeClr val="lt1"/>
              </a:buClr>
              <a:buSzPts val="3200"/>
              <a:buChar char="●"/>
              <a:defRPr>
                <a:solidFill>
                  <a:schemeClr val="lt1"/>
                </a:solidFill>
              </a:defRPr>
            </a:lvl4pPr>
            <a:lvl5pPr indent="-431800" lvl="4" marL="2286000" rtl="0">
              <a:spcBef>
                <a:spcPts val="1000"/>
              </a:spcBef>
              <a:spcAft>
                <a:spcPts val="0"/>
              </a:spcAft>
              <a:buClr>
                <a:schemeClr val="lt1"/>
              </a:buClr>
              <a:buSzPts val="3200"/>
              <a:buChar char="○"/>
              <a:defRPr>
                <a:solidFill>
                  <a:schemeClr val="lt1"/>
                </a:solidFill>
              </a:defRPr>
            </a:lvl5pPr>
            <a:lvl6pPr indent="-431800" lvl="5" marL="2743200" rtl="0">
              <a:spcBef>
                <a:spcPts val="1000"/>
              </a:spcBef>
              <a:spcAft>
                <a:spcPts val="0"/>
              </a:spcAft>
              <a:buClr>
                <a:schemeClr val="lt1"/>
              </a:buClr>
              <a:buSzPts val="3200"/>
              <a:buChar char="■"/>
              <a:defRPr>
                <a:solidFill>
                  <a:schemeClr val="lt1"/>
                </a:solidFill>
              </a:defRPr>
            </a:lvl6pPr>
            <a:lvl7pPr indent="-431800" lvl="6" marL="3200400" rtl="0">
              <a:spcBef>
                <a:spcPts val="1000"/>
              </a:spcBef>
              <a:spcAft>
                <a:spcPts val="0"/>
              </a:spcAft>
              <a:buClr>
                <a:schemeClr val="lt1"/>
              </a:buClr>
              <a:buSzPts val="3200"/>
              <a:buChar char="●"/>
              <a:defRPr>
                <a:solidFill>
                  <a:schemeClr val="lt1"/>
                </a:solidFill>
              </a:defRPr>
            </a:lvl7pPr>
            <a:lvl8pPr indent="-431800" lvl="7" marL="3657600" rtl="0">
              <a:spcBef>
                <a:spcPts val="1000"/>
              </a:spcBef>
              <a:spcAft>
                <a:spcPts val="0"/>
              </a:spcAft>
              <a:buClr>
                <a:schemeClr val="lt1"/>
              </a:buClr>
              <a:buSzPts val="3200"/>
              <a:buChar char="○"/>
              <a:defRPr>
                <a:solidFill>
                  <a:schemeClr val="lt1"/>
                </a:solidFill>
              </a:defRPr>
            </a:lvl8pPr>
            <a:lvl9pPr indent="-431800" lvl="8" marL="4114800" rtl="0">
              <a:spcBef>
                <a:spcPts val="1000"/>
              </a:spcBef>
              <a:spcAft>
                <a:spcPts val="0"/>
              </a:spcAft>
              <a:buClr>
                <a:schemeClr val="lt1"/>
              </a:buClr>
              <a:buSzPts val="3200"/>
              <a:buChar char="■"/>
              <a:defRPr>
                <a:solidFill>
                  <a:schemeClr val="lt1"/>
                </a:solidFill>
              </a:defRPr>
            </a:lvl9pPr>
          </a:lstStyle>
          <a:p/>
        </p:txBody>
      </p:sp>
      <p:sp>
        <p:nvSpPr>
          <p:cNvPr id="67" name="Google Shape;67;p16"/>
          <p:cNvSpPr txBox="1"/>
          <p:nvPr>
            <p:ph idx="2" type="body"/>
          </p:nvPr>
        </p:nvSpPr>
        <p:spPr>
          <a:xfrm>
            <a:off x="13364800" y="3174800"/>
            <a:ext cx="9516000" cy="7034400"/>
          </a:xfrm>
          <a:prstGeom prst="rect">
            <a:avLst/>
          </a:prstGeom>
        </p:spPr>
        <p:txBody>
          <a:bodyPr anchorCtr="0" anchor="t" bIns="121875" lIns="0" spcFirstLastPara="1" rIns="121900" wrap="square" tIns="0">
            <a:noAutofit/>
          </a:bodyPr>
          <a:lstStyle>
            <a:lvl1pPr indent="-431800" lvl="0" marL="457200" rtl="0">
              <a:spcBef>
                <a:spcPts val="1000"/>
              </a:spcBef>
              <a:spcAft>
                <a:spcPts val="0"/>
              </a:spcAft>
              <a:buSzPts val="3200"/>
              <a:buChar char="●"/>
              <a:defRPr/>
            </a:lvl1pPr>
            <a:lvl2pPr indent="-431800" lvl="1" marL="914400" rtl="0">
              <a:spcBef>
                <a:spcPts val="1000"/>
              </a:spcBef>
              <a:spcAft>
                <a:spcPts val="0"/>
              </a:spcAft>
              <a:buSzPts val="3200"/>
              <a:buChar char="○"/>
              <a:defRPr/>
            </a:lvl2pPr>
            <a:lvl3pPr indent="-431800" lvl="2" marL="1371600" rtl="0">
              <a:spcBef>
                <a:spcPts val="1000"/>
              </a:spcBef>
              <a:spcAft>
                <a:spcPts val="0"/>
              </a:spcAft>
              <a:buSzPts val="3200"/>
              <a:buChar char="■"/>
              <a:defRPr/>
            </a:lvl3pPr>
            <a:lvl4pPr indent="-431800" lvl="3" marL="1828800" rtl="0">
              <a:spcBef>
                <a:spcPts val="1000"/>
              </a:spcBef>
              <a:spcAft>
                <a:spcPts val="0"/>
              </a:spcAft>
              <a:buSzPts val="3200"/>
              <a:buChar char="●"/>
              <a:defRPr/>
            </a:lvl4pPr>
            <a:lvl5pPr indent="-431800" lvl="4" marL="2286000" rtl="0">
              <a:spcBef>
                <a:spcPts val="1000"/>
              </a:spcBef>
              <a:spcAft>
                <a:spcPts val="0"/>
              </a:spcAft>
              <a:buSzPts val="3200"/>
              <a:buChar char="○"/>
              <a:defRPr/>
            </a:lvl5pPr>
            <a:lvl6pPr indent="-431800" lvl="5" marL="2743200" rtl="0">
              <a:spcBef>
                <a:spcPts val="1000"/>
              </a:spcBef>
              <a:spcAft>
                <a:spcPts val="0"/>
              </a:spcAft>
              <a:buSzPts val="3200"/>
              <a:buChar char="■"/>
              <a:defRPr/>
            </a:lvl6pPr>
            <a:lvl7pPr indent="-431800" lvl="6" marL="3200400" rtl="0">
              <a:spcBef>
                <a:spcPts val="1000"/>
              </a:spcBef>
              <a:spcAft>
                <a:spcPts val="0"/>
              </a:spcAft>
              <a:buSzPts val="3200"/>
              <a:buChar char="●"/>
              <a:defRPr/>
            </a:lvl7pPr>
            <a:lvl8pPr indent="-431800" lvl="7" marL="3657600" rtl="0">
              <a:spcBef>
                <a:spcPts val="1000"/>
              </a:spcBef>
              <a:spcAft>
                <a:spcPts val="0"/>
              </a:spcAft>
              <a:buSzPts val="3200"/>
              <a:buChar char="○"/>
              <a:defRPr/>
            </a:lvl8pPr>
            <a:lvl9pPr indent="-431800" lvl="8" marL="4114800" rtl="0">
              <a:spcBef>
                <a:spcPts val="1000"/>
              </a:spcBef>
              <a:spcAft>
                <a:spcPts val="0"/>
              </a:spcAft>
              <a:buSzPts val="3200"/>
              <a:buChar char="■"/>
              <a:defRPr/>
            </a:lvl9pPr>
          </a:lstStyle>
          <a:p/>
        </p:txBody>
      </p:sp>
      <p:pic>
        <p:nvPicPr>
          <p:cNvPr id="68" name="Google Shape;68;p16"/>
          <p:cNvPicPr preferRelativeResize="0"/>
          <p:nvPr/>
        </p:nvPicPr>
        <p:blipFill>
          <a:blip r:embed="rId2">
            <a:alphaModFix/>
          </a:blip>
          <a:stretch>
            <a:fillRect/>
          </a:stretch>
        </p:blipFill>
        <p:spPr>
          <a:xfrm>
            <a:off x="19950075" y="569175"/>
            <a:ext cx="3818526" cy="1402875"/>
          </a:xfrm>
          <a:prstGeom prst="rect">
            <a:avLst/>
          </a:prstGeom>
          <a:noFill/>
          <a:ln>
            <a:noFill/>
          </a:ln>
        </p:spPr>
      </p:pic>
      <p:sp>
        <p:nvSpPr>
          <p:cNvPr id="69" name="Google Shape;69;p16"/>
          <p:cNvSpPr txBox="1"/>
          <p:nvPr/>
        </p:nvSpPr>
        <p:spPr>
          <a:xfrm>
            <a:off x="16184500"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73361"/>
                </a:solidFill>
                <a:latin typeface="Source Code Pro"/>
                <a:ea typeface="Source Code Pro"/>
                <a:cs typeface="Source Code Pro"/>
                <a:sym typeface="Source Code Pro"/>
              </a:rPr>
              <a:t>@yourtwitterhandle |</a:t>
            </a:r>
            <a:r>
              <a:rPr lang="en" sz="2200">
                <a:solidFill>
                  <a:srgbClr val="173361"/>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latin typeface="Source Code Pro"/>
              <a:ea typeface="Source Code Pro"/>
              <a:cs typeface="Source Code Pro"/>
              <a:sym typeface="Source Code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 no streams">
  <p:cSld name="Breaker_Denim_1">
    <p:bg>
      <p:bgPr>
        <a:solidFill>
          <a:schemeClr val="dk2"/>
        </a:solidFill>
      </p:bgPr>
    </p:bg>
    <p:spTree>
      <p:nvGrpSpPr>
        <p:cNvPr id="70" name="Shape 70"/>
        <p:cNvGrpSpPr/>
        <p:nvPr/>
      </p:nvGrpSpPr>
      <p:grpSpPr>
        <a:xfrm>
          <a:off x="0" y="0"/>
          <a:ext cx="0" cy="0"/>
          <a:chOff x="0" y="0"/>
          <a:chExt cx="0" cy="0"/>
        </a:xfrm>
      </p:grpSpPr>
      <p:sp>
        <p:nvSpPr>
          <p:cNvPr id="71" name="Google Shape;71;p17"/>
          <p:cNvSpPr txBox="1"/>
          <p:nvPr>
            <p:ph type="title"/>
          </p:nvPr>
        </p:nvSpPr>
        <p:spPr>
          <a:xfrm>
            <a:off x="1224283" y="4153200"/>
            <a:ext cx="21912300" cy="5409600"/>
          </a:xfrm>
          <a:prstGeom prst="rect">
            <a:avLst/>
          </a:prstGeom>
        </p:spPr>
        <p:txBody>
          <a:bodyPr anchorCtr="0" anchor="ctr" bIns="121875" lIns="0" spcFirstLastPara="1" rIns="243800"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pic>
        <p:nvPicPr>
          <p:cNvPr id="72" name="Google Shape;72;p17"/>
          <p:cNvPicPr preferRelativeResize="0"/>
          <p:nvPr/>
        </p:nvPicPr>
        <p:blipFill>
          <a:blip r:embed="rId2">
            <a:alphaModFix/>
          </a:blip>
          <a:stretch>
            <a:fillRect/>
          </a:stretch>
        </p:blipFill>
        <p:spPr>
          <a:xfrm>
            <a:off x="19950075" y="568750"/>
            <a:ext cx="3818526" cy="1403300"/>
          </a:xfrm>
          <a:prstGeom prst="rect">
            <a:avLst/>
          </a:prstGeom>
          <a:noFill/>
          <a:ln>
            <a:noFill/>
          </a:ln>
        </p:spPr>
      </p:pic>
      <p:sp>
        <p:nvSpPr>
          <p:cNvPr id="73" name="Google Shape;73;p17"/>
          <p:cNvSpPr txBox="1"/>
          <p:nvPr/>
        </p:nvSpPr>
        <p:spPr>
          <a:xfrm>
            <a:off x="16134625"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Source Code Pro"/>
                <a:ea typeface="Source Code Pro"/>
                <a:cs typeface="Source Code Pro"/>
                <a:sym typeface="Source Code Pro"/>
              </a:rPr>
              <a:t>@yourtwitterhandle |</a:t>
            </a:r>
            <a:r>
              <a:rPr lang="en" sz="2200">
                <a:solidFill>
                  <a:srgbClr val="FFFFFF"/>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solidFill>
                <a:srgbClr val="FFFFFF"/>
              </a:solidFill>
              <a:latin typeface="Source Code Pro"/>
              <a:ea typeface="Source Code Pro"/>
              <a:cs typeface="Source Code Pro"/>
              <a:sym typeface="Source Code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_Meadow_1">
    <p:bg>
      <p:bgPr>
        <a:solidFill>
          <a:schemeClr val="dk2"/>
        </a:solidFill>
      </p:bgPr>
    </p:bg>
    <p:spTree>
      <p:nvGrpSpPr>
        <p:cNvPr id="74" name="Shape 74"/>
        <p:cNvGrpSpPr/>
        <p:nvPr/>
      </p:nvGrpSpPr>
      <p:grpSpPr>
        <a:xfrm>
          <a:off x="0" y="0"/>
          <a:ext cx="0" cy="0"/>
          <a:chOff x="0" y="0"/>
          <a:chExt cx="0" cy="0"/>
        </a:xfrm>
      </p:grpSpPr>
      <p:pic>
        <p:nvPicPr>
          <p:cNvPr id="75" name="Google Shape;75;p18"/>
          <p:cNvPicPr preferRelativeResize="0"/>
          <p:nvPr/>
        </p:nvPicPr>
        <p:blipFill rotWithShape="1">
          <a:blip r:embed="rId2">
            <a:alphaModFix/>
          </a:blip>
          <a:srcRect b="2467" l="0" r="0" t="0"/>
          <a:stretch/>
        </p:blipFill>
        <p:spPr>
          <a:xfrm>
            <a:off x="-11533" y="1442200"/>
            <a:ext cx="24384000" cy="12273799"/>
          </a:xfrm>
          <a:prstGeom prst="rect">
            <a:avLst/>
          </a:prstGeom>
          <a:noFill/>
          <a:ln>
            <a:noFill/>
          </a:ln>
        </p:spPr>
      </p:pic>
      <p:sp>
        <p:nvSpPr>
          <p:cNvPr id="76" name="Google Shape;76;p18"/>
          <p:cNvSpPr txBox="1"/>
          <p:nvPr>
            <p:ph type="ctrTitle"/>
          </p:nvPr>
        </p:nvSpPr>
        <p:spPr>
          <a:xfrm>
            <a:off x="1521343" y="4701067"/>
            <a:ext cx="20381700" cy="3012900"/>
          </a:xfrm>
          <a:prstGeom prst="rect">
            <a:avLst/>
          </a:prstGeom>
          <a:noFill/>
          <a:ln>
            <a:noFill/>
          </a:ln>
        </p:spPr>
        <p:txBody>
          <a:bodyPr anchorCtr="0" anchor="b" bIns="121875" lIns="0" spcFirstLastPara="1" rIns="243800"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77" name="Google Shape;77;p18"/>
          <p:cNvSpPr txBox="1"/>
          <p:nvPr>
            <p:ph idx="1" type="subTitle"/>
          </p:nvPr>
        </p:nvSpPr>
        <p:spPr>
          <a:xfrm>
            <a:off x="1521333" y="8562333"/>
            <a:ext cx="10223100" cy="1460100"/>
          </a:xfrm>
          <a:prstGeom prst="rect">
            <a:avLst/>
          </a:prstGeom>
          <a:noFill/>
          <a:ln>
            <a:noFill/>
          </a:ln>
        </p:spPr>
        <p:txBody>
          <a:bodyPr anchorCtr="0" anchor="t" bIns="121875" lIns="0" spcFirstLastPara="1" rIns="243800"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pic>
        <p:nvPicPr>
          <p:cNvPr id="78" name="Google Shape;78;p18"/>
          <p:cNvPicPr preferRelativeResize="0"/>
          <p:nvPr/>
        </p:nvPicPr>
        <p:blipFill>
          <a:blip r:embed="rId3">
            <a:alphaModFix/>
          </a:blip>
          <a:stretch>
            <a:fillRect/>
          </a:stretch>
        </p:blipFill>
        <p:spPr>
          <a:xfrm>
            <a:off x="1064125" y="1487225"/>
            <a:ext cx="5956674" cy="2189100"/>
          </a:xfrm>
          <a:prstGeom prst="rect">
            <a:avLst/>
          </a:prstGeom>
          <a:noFill/>
          <a:ln>
            <a:noFill/>
          </a:ln>
        </p:spPr>
      </p:pic>
    </p:spTree>
  </p:cSld>
  <p:clrMapOvr>
    <a:masterClrMapping/>
  </p:clrMapOvr>
  <p:extLst>
    <p:ext uri="{DCECCB84-F9BA-43D5-87BE-67443E8EF086}">
      <p15:sldGuideLst>
        <p15:guide id="1" pos="958">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_Meadow_1_2">
    <p:bg>
      <p:bgPr>
        <a:solidFill>
          <a:schemeClr val="dk2"/>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2">
            <a:alphaModFix/>
          </a:blip>
          <a:stretch>
            <a:fillRect/>
          </a:stretch>
        </p:blipFill>
        <p:spPr>
          <a:xfrm>
            <a:off x="0" y="1226324"/>
            <a:ext cx="24384000" cy="12489675"/>
          </a:xfrm>
          <a:prstGeom prst="rect">
            <a:avLst/>
          </a:prstGeom>
          <a:noFill/>
          <a:ln>
            <a:noFill/>
          </a:ln>
        </p:spPr>
      </p:pic>
      <p:sp>
        <p:nvSpPr>
          <p:cNvPr id="81" name="Google Shape;81;p19"/>
          <p:cNvSpPr txBox="1"/>
          <p:nvPr>
            <p:ph type="ctrTitle"/>
          </p:nvPr>
        </p:nvSpPr>
        <p:spPr>
          <a:xfrm>
            <a:off x="1521343" y="4701067"/>
            <a:ext cx="20381700" cy="3012900"/>
          </a:xfrm>
          <a:prstGeom prst="rect">
            <a:avLst/>
          </a:prstGeom>
          <a:noFill/>
          <a:ln>
            <a:noFill/>
          </a:ln>
        </p:spPr>
        <p:txBody>
          <a:bodyPr anchorCtr="0" anchor="b" bIns="121875" lIns="0" spcFirstLastPara="1" rIns="243800"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82" name="Google Shape;82;p19"/>
          <p:cNvSpPr txBox="1"/>
          <p:nvPr>
            <p:ph idx="1" type="subTitle"/>
          </p:nvPr>
        </p:nvSpPr>
        <p:spPr>
          <a:xfrm>
            <a:off x="1521333" y="8562333"/>
            <a:ext cx="10223100" cy="1460100"/>
          </a:xfrm>
          <a:prstGeom prst="rect">
            <a:avLst/>
          </a:prstGeom>
          <a:noFill/>
          <a:ln>
            <a:noFill/>
          </a:ln>
        </p:spPr>
        <p:txBody>
          <a:bodyPr anchorCtr="0" anchor="t" bIns="121875" lIns="0" spcFirstLastPara="1" rIns="243800"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pic>
        <p:nvPicPr>
          <p:cNvPr id="83" name="Google Shape;83;p19"/>
          <p:cNvPicPr preferRelativeResize="0"/>
          <p:nvPr/>
        </p:nvPicPr>
        <p:blipFill>
          <a:blip r:embed="rId3">
            <a:alphaModFix/>
          </a:blip>
          <a:stretch>
            <a:fillRect/>
          </a:stretch>
        </p:blipFill>
        <p:spPr>
          <a:xfrm>
            <a:off x="1064125" y="1487225"/>
            <a:ext cx="5956674" cy="2189100"/>
          </a:xfrm>
          <a:prstGeom prst="rect">
            <a:avLst/>
          </a:prstGeom>
          <a:noFill/>
          <a:ln>
            <a:noFill/>
          </a:ln>
        </p:spPr>
      </p:pic>
    </p:spTree>
  </p:cSld>
  <p:clrMapOvr>
    <a:masterClrMapping/>
  </p:clrMapOvr>
  <p:extLst>
    <p:ext uri="{DCECCB84-F9BA-43D5-87BE-67443E8EF086}">
      <p15:sldGuideLst>
        <p15:guide id="1" pos="958">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p:cSld name="Breaker_Denim_1_1_1">
    <p:bg>
      <p:bgPr>
        <a:solidFill>
          <a:schemeClr val="dk2"/>
        </a:solidFill>
      </p:bgPr>
    </p:bg>
    <p:spTree>
      <p:nvGrpSpPr>
        <p:cNvPr id="84" name="Shape 84"/>
        <p:cNvGrpSpPr/>
        <p:nvPr/>
      </p:nvGrpSpPr>
      <p:grpSpPr>
        <a:xfrm>
          <a:off x="0" y="0"/>
          <a:ext cx="0" cy="0"/>
          <a:chOff x="0" y="0"/>
          <a:chExt cx="0" cy="0"/>
        </a:xfrm>
      </p:grpSpPr>
      <p:pic>
        <p:nvPicPr>
          <p:cNvPr id="85" name="Google Shape;85;p20"/>
          <p:cNvPicPr preferRelativeResize="0"/>
          <p:nvPr/>
        </p:nvPicPr>
        <p:blipFill rotWithShape="1">
          <a:blip r:embed="rId2">
            <a:alphaModFix/>
          </a:blip>
          <a:srcRect b="2467" l="0" r="0" t="0"/>
          <a:stretch/>
        </p:blipFill>
        <p:spPr>
          <a:xfrm>
            <a:off x="-11533" y="1442200"/>
            <a:ext cx="24384000" cy="12273799"/>
          </a:xfrm>
          <a:prstGeom prst="rect">
            <a:avLst/>
          </a:prstGeom>
          <a:noFill/>
          <a:ln>
            <a:noFill/>
          </a:ln>
        </p:spPr>
      </p:pic>
      <p:sp>
        <p:nvSpPr>
          <p:cNvPr id="86" name="Google Shape;86;p20"/>
          <p:cNvSpPr txBox="1"/>
          <p:nvPr>
            <p:ph type="title"/>
          </p:nvPr>
        </p:nvSpPr>
        <p:spPr>
          <a:xfrm>
            <a:off x="1218667" y="4153200"/>
            <a:ext cx="16973100" cy="5409600"/>
          </a:xfrm>
          <a:prstGeom prst="rect">
            <a:avLst/>
          </a:prstGeom>
        </p:spPr>
        <p:txBody>
          <a:bodyPr anchorCtr="0" anchor="ctr" bIns="121875" lIns="0" spcFirstLastPara="1" rIns="243800"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pic>
        <p:nvPicPr>
          <p:cNvPr id="87" name="Google Shape;87;p20"/>
          <p:cNvPicPr preferRelativeResize="0"/>
          <p:nvPr/>
        </p:nvPicPr>
        <p:blipFill>
          <a:blip r:embed="rId3">
            <a:alphaModFix/>
          </a:blip>
          <a:stretch>
            <a:fillRect/>
          </a:stretch>
        </p:blipFill>
        <p:spPr>
          <a:xfrm>
            <a:off x="19950075" y="568750"/>
            <a:ext cx="3818526" cy="1403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v2">
  <p:cSld name="Breaker_Denim_1_1_1_1">
    <p:bg>
      <p:bgPr>
        <a:solidFill>
          <a:schemeClr val="dk2"/>
        </a:solidFill>
      </p:bgPr>
    </p:bg>
    <p:spTree>
      <p:nvGrpSpPr>
        <p:cNvPr id="88" name="Shape 88"/>
        <p:cNvGrpSpPr/>
        <p:nvPr/>
      </p:nvGrpSpPr>
      <p:grpSpPr>
        <a:xfrm>
          <a:off x="0" y="0"/>
          <a:ext cx="0" cy="0"/>
          <a:chOff x="0" y="0"/>
          <a:chExt cx="0" cy="0"/>
        </a:xfrm>
      </p:grpSpPr>
      <p:pic>
        <p:nvPicPr>
          <p:cNvPr id="89" name="Google Shape;89;p21"/>
          <p:cNvPicPr preferRelativeResize="0"/>
          <p:nvPr/>
        </p:nvPicPr>
        <p:blipFill>
          <a:blip r:embed="rId2">
            <a:alphaModFix/>
          </a:blip>
          <a:stretch>
            <a:fillRect/>
          </a:stretch>
        </p:blipFill>
        <p:spPr>
          <a:xfrm>
            <a:off x="0" y="1226324"/>
            <a:ext cx="24384000" cy="12489675"/>
          </a:xfrm>
          <a:prstGeom prst="rect">
            <a:avLst/>
          </a:prstGeom>
          <a:noFill/>
          <a:ln>
            <a:noFill/>
          </a:ln>
        </p:spPr>
      </p:pic>
      <p:sp>
        <p:nvSpPr>
          <p:cNvPr id="90" name="Google Shape;90;p21"/>
          <p:cNvSpPr txBox="1"/>
          <p:nvPr>
            <p:ph type="title"/>
          </p:nvPr>
        </p:nvSpPr>
        <p:spPr>
          <a:xfrm>
            <a:off x="1218667" y="4153200"/>
            <a:ext cx="16973100" cy="5409600"/>
          </a:xfrm>
          <a:prstGeom prst="rect">
            <a:avLst/>
          </a:prstGeom>
        </p:spPr>
        <p:txBody>
          <a:bodyPr anchorCtr="0" anchor="ctr" bIns="121875" lIns="0" spcFirstLastPara="1" rIns="243800"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pic>
        <p:nvPicPr>
          <p:cNvPr id="91" name="Google Shape;91;p21"/>
          <p:cNvPicPr preferRelativeResize="0"/>
          <p:nvPr/>
        </p:nvPicPr>
        <p:blipFill>
          <a:blip r:embed="rId3">
            <a:alphaModFix/>
          </a:blip>
          <a:stretch>
            <a:fillRect/>
          </a:stretch>
        </p:blipFill>
        <p:spPr>
          <a:xfrm>
            <a:off x="19950075" y="568750"/>
            <a:ext cx="3818526" cy="1403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31200" y="5735600"/>
            <a:ext cx="22721700" cy="2244900"/>
          </a:xfrm>
          <a:prstGeom prst="rect">
            <a:avLst/>
          </a:prstGeom>
        </p:spPr>
        <p:txBody>
          <a:bodyPr anchorCtr="0" anchor="ctr" bIns="243800" lIns="243800" spcFirstLastPara="1" rIns="243800" wrap="square" tIns="243800">
            <a:norm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5" name="Google Shape;15;p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Breaker_Denim_1_1_1_2">
    <p:bg>
      <p:bgPr>
        <a:solidFill>
          <a:schemeClr val="dk2"/>
        </a:solidFill>
      </p:bgPr>
    </p:bg>
    <p:spTree>
      <p:nvGrpSpPr>
        <p:cNvPr id="92" name="Shape 92"/>
        <p:cNvGrpSpPr/>
        <p:nvPr/>
      </p:nvGrpSpPr>
      <p:grpSpPr>
        <a:xfrm>
          <a:off x="0" y="0"/>
          <a:ext cx="0" cy="0"/>
          <a:chOff x="0" y="0"/>
          <a:chExt cx="0" cy="0"/>
        </a:xfrm>
      </p:grpSpPr>
      <p:pic>
        <p:nvPicPr>
          <p:cNvPr id="93" name="Google Shape;93;p22"/>
          <p:cNvPicPr preferRelativeResize="0"/>
          <p:nvPr/>
        </p:nvPicPr>
        <p:blipFill rotWithShape="1">
          <a:blip r:embed="rId2">
            <a:alphaModFix/>
          </a:blip>
          <a:srcRect b="2467" l="0" r="0" t="0"/>
          <a:stretch/>
        </p:blipFill>
        <p:spPr>
          <a:xfrm>
            <a:off x="-11533" y="1442200"/>
            <a:ext cx="24384000" cy="12273799"/>
          </a:xfrm>
          <a:prstGeom prst="rect">
            <a:avLst/>
          </a:prstGeom>
          <a:noFill/>
          <a:ln>
            <a:noFill/>
          </a:ln>
        </p:spPr>
      </p:pic>
      <p:pic>
        <p:nvPicPr>
          <p:cNvPr id="94" name="Google Shape;94;p22"/>
          <p:cNvPicPr preferRelativeResize="0"/>
          <p:nvPr/>
        </p:nvPicPr>
        <p:blipFill>
          <a:blip r:embed="rId3">
            <a:alphaModFix/>
          </a:blip>
          <a:stretch>
            <a:fillRect/>
          </a:stretch>
        </p:blipFill>
        <p:spPr>
          <a:xfrm>
            <a:off x="1292725" y="5763350"/>
            <a:ext cx="5956674" cy="21891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v2">
  <p:cSld name="Breaker_Denim_1_1_1_1_1">
    <p:bg>
      <p:bgPr>
        <a:solidFill>
          <a:schemeClr val="dk2"/>
        </a:solidFill>
      </p:bgPr>
    </p:bg>
    <p:spTree>
      <p:nvGrpSpPr>
        <p:cNvPr id="95" name="Shape 95"/>
        <p:cNvGrpSpPr/>
        <p:nvPr/>
      </p:nvGrpSpPr>
      <p:grpSpPr>
        <a:xfrm>
          <a:off x="0" y="0"/>
          <a:ext cx="0" cy="0"/>
          <a:chOff x="0" y="0"/>
          <a:chExt cx="0" cy="0"/>
        </a:xfrm>
      </p:grpSpPr>
      <p:pic>
        <p:nvPicPr>
          <p:cNvPr id="96" name="Google Shape;96;p23"/>
          <p:cNvPicPr preferRelativeResize="0"/>
          <p:nvPr/>
        </p:nvPicPr>
        <p:blipFill>
          <a:blip r:embed="rId2">
            <a:alphaModFix/>
          </a:blip>
          <a:stretch>
            <a:fillRect/>
          </a:stretch>
        </p:blipFill>
        <p:spPr>
          <a:xfrm>
            <a:off x="0" y="1226324"/>
            <a:ext cx="24384000" cy="12489675"/>
          </a:xfrm>
          <a:prstGeom prst="rect">
            <a:avLst/>
          </a:prstGeom>
          <a:noFill/>
          <a:ln>
            <a:noFill/>
          </a:ln>
        </p:spPr>
      </p:pic>
      <p:pic>
        <p:nvPicPr>
          <p:cNvPr id="97" name="Google Shape;97;p23"/>
          <p:cNvPicPr preferRelativeResize="0"/>
          <p:nvPr/>
        </p:nvPicPr>
        <p:blipFill>
          <a:blip r:embed="rId3">
            <a:alphaModFix/>
          </a:blip>
          <a:stretch>
            <a:fillRect/>
          </a:stretch>
        </p:blipFill>
        <p:spPr>
          <a:xfrm>
            <a:off x="1292725" y="5763350"/>
            <a:ext cx="5956674" cy="21891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omparison">
    <p:spTree>
      <p:nvGrpSpPr>
        <p:cNvPr id="98" name="Shape 98"/>
        <p:cNvGrpSpPr/>
        <p:nvPr/>
      </p:nvGrpSpPr>
      <p:grpSpPr>
        <a:xfrm>
          <a:off x="0" y="0"/>
          <a:ext cx="0" cy="0"/>
          <a:chOff x="0" y="0"/>
          <a:chExt cx="0" cy="0"/>
        </a:xfrm>
      </p:grpSpPr>
      <p:pic>
        <p:nvPicPr>
          <p:cNvPr id="99" name="Google Shape;99;p24"/>
          <p:cNvPicPr preferRelativeResize="0"/>
          <p:nvPr/>
        </p:nvPicPr>
        <p:blipFill>
          <a:blip r:embed="rId2">
            <a:alphaModFix/>
          </a:blip>
          <a:stretch>
            <a:fillRect/>
          </a:stretch>
        </p:blipFill>
        <p:spPr>
          <a:xfrm>
            <a:off x="19950075" y="569175"/>
            <a:ext cx="3818526" cy="1402875"/>
          </a:xfrm>
          <a:prstGeom prst="rect">
            <a:avLst/>
          </a:prstGeom>
          <a:noFill/>
          <a:ln>
            <a:noFill/>
          </a:ln>
        </p:spPr>
      </p:pic>
      <p:sp>
        <p:nvSpPr>
          <p:cNvPr id="100" name="Google Shape;100;p24"/>
          <p:cNvSpPr txBox="1"/>
          <p:nvPr/>
        </p:nvSpPr>
        <p:spPr>
          <a:xfrm>
            <a:off x="16184500"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73361"/>
                </a:solidFill>
                <a:latin typeface="Source Code Pro"/>
                <a:ea typeface="Source Code Pro"/>
                <a:cs typeface="Source Code Pro"/>
                <a:sym typeface="Source Code Pro"/>
              </a:rPr>
              <a:t>@yourtwitterhandle |</a:t>
            </a:r>
            <a:r>
              <a:rPr lang="en" sz="2200">
                <a:solidFill>
                  <a:srgbClr val="173361"/>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latin typeface="Source Code Pro"/>
              <a:ea typeface="Source Code Pro"/>
              <a:cs typeface="Source Code Pro"/>
              <a:sym typeface="Source Code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color block midnight">
  <p:cSld name="CUSTOM_1_1_1">
    <p:spTree>
      <p:nvGrpSpPr>
        <p:cNvPr id="101" name="Shape 101"/>
        <p:cNvGrpSpPr/>
        <p:nvPr/>
      </p:nvGrpSpPr>
      <p:grpSpPr>
        <a:xfrm>
          <a:off x="0" y="0"/>
          <a:ext cx="0" cy="0"/>
          <a:chOff x="0" y="0"/>
          <a:chExt cx="0" cy="0"/>
        </a:xfrm>
      </p:grpSpPr>
      <p:sp>
        <p:nvSpPr>
          <p:cNvPr id="102" name="Google Shape;102;p25"/>
          <p:cNvSpPr/>
          <p:nvPr/>
        </p:nvSpPr>
        <p:spPr>
          <a:xfrm>
            <a:off x="0" y="0"/>
            <a:ext cx="12173700" cy="1371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25"/>
          <p:cNvSpPr txBox="1"/>
          <p:nvPr>
            <p:ph type="title"/>
          </p:nvPr>
        </p:nvSpPr>
        <p:spPr>
          <a:xfrm>
            <a:off x="1218667" y="899283"/>
            <a:ext cx="9516000" cy="1132800"/>
          </a:xfrm>
          <a:prstGeom prst="rect">
            <a:avLst/>
          </a:prstGeom>
        </p:spPr>
        <p:txBody>
          <a:bodyPr anchorCtr="0" anchor="t" bIns="121875" lIns="0" spcFirstLastPara="1" rIns="243800" wrap="square" tIns="121875">
            <a:noAutofit/>
          </a:bodyPr>
          <a:lstStyle>
            <a:lvl1pPr lvl="0" rtl="0">
              <a:spcBef>
                <a:spcPts val="0"/>
              </a:spcBef>
              <a:spcAft>
                <a:spcPts val="0"/>
              </a:spcAft>
              <a:buClr>
                <a:schemeClr val="lt1"/>
              </a:buClr>
              <a:buSzPts val="5900"/>
              <a:buNone/>
              <a:defRPr>
                <a:solidFill>
                  <a:schemeClr val="lt1"/>
                </a:solidFill>
              </a:defRPr>
            </a:lvl1pPr>
            <a:lvl2pPr lvl="1" rtl="0">
              <a:spcBef>
                <a:spcPts val="0"/>
              </a:spcBef>
              <a:spcAft>
                <a:spcPts val="0"/>
              </a:spcAft>
              <a:buClr>
                <a:schemeClr val="lt1"/>
              </a:buClr>
              <a:buSzPts val="6400"/>
              <a:buNone/>
              <a:defRPr>
                <a:solidFill>
                  <a:schemeClr val="lt1"/>
                </a:solidFill>
              </a:defRPr>
            </a:lvl2pPr>
            <a:lvl3pPr lvl="2" rtl="0">
              <a:spcBef>
                <a:spcPts val="0"/>
              </a:spcBef>
              <a:spcAft>
                <a:spcPts val="0"/>
              </a:spcAft>
              <a:buClr>
                <a:schemeClr val="lt1"/>
              </a:buClr>
              <a:buSzPts val="6400"/>
              <a:buNone/>
              <a:defRPr>
                <a:solidFill>
                  <a:schemeClr val="lt1"/>
                </a:solidFill>
              </a:defRPr>
            </a:lvl3pPr>
            <a:lvl4pPr lvl="3" rtl="0">
              <a:spcBef>
                <a:spcPts val="0"/>
              </a:spcBef>
              <a:spcAft>
                <a:spcPts val="0"/>
              </a:spcAft>
              <a:buClr>
                <a:schemeClr val="lt1"/>
              </a:buClr>
              <a:buSzPts val="6400"/>
              <a:buNone/>
              <a:defRPr>
                <a:solidFill>
                  <a:schemeClr val="lt1"/>
                </a:solidFill>
              </a:defRPr>
            </a:lvl4pPr>
            <a:lvl5pPr lvl="4" rtl="0">
              <a:spcBef>
                <a:spcPts val="0"/>
              </a:spcBef>
              <a:spcAft>
                <a:spcPts val="0"/>
              </a:spcAft>
              <a:buClr>
                <a:schemeClr val="lt1"/>
              </a:buClr>
              <a:buSzPts val="6400"/>
              <a:buNone/>
              <a:defRPr>
                <a:solidFill>
                  <a:schemeClr val="lt1"/>
                </a:solidFill>
              </a:defRPr>
            </a:lvl5pPr>
            <a:lvl6pPr lvl="5" rtl="0">
              <a:spcBef>
                <a:spcPts val="0"/>
              </a:spcBef>
              <a:spcAft>
                <a:spcPts val="0"/>
              </a:spcAft>
              <a:buClr>
                <a:schemeClr val="lt1"/>
              </a:buClr>
              <a:buSzPts val="6400"/>
              <a:buNone/>
              <a:defRPr>
                <a:solidFill>
                  <a:schemeClr val="lt1"/>
                </a:solidFill>
              </a:defRPr>
            </a:lvl6pPr>
            <a:lvl7pPr lvl="6" rtl="0">
              <a:spcBef>
                <a:spcPts val="0"/>
              </a:spcBef>
              <a:spcAft>
                <a:spcPts val="0"/>
              </a:spcAft>
              <a:buClr>
                <a:schemeClr val="lt1"/>
              </a:buClr>
              <a:buSzPts val="6400"/>
              <a:buNone/>
              <a:defRPr>
                <a:solidFill>
                  <a:schemeClr val="lt1"/>
                </a:solidFill>
              </a:defRPr>
            </a:lvl7pPr>
            <a:lvl8pPr lvl="7" rtl="0">
              <a:spcBef>
                <a:spcPts val="0"/>
              </a:spcBef>
              <a:spcAft>
                <a:spcPts val="0"/>
              </a:spcAft>
              <a:buClr>
                <a:schemeClr val="lt1"/>
              </a:buClr>
              <a:buSzPts val="6400"/>
              <a:buNone/>
              <a:defRPr>
                <a:solidFill>
                  <a:schemeClr val="lt1"/>
                </a:solidFill>
              </a:defRPr>
            </a:lvl8pPr>
            <a:lvl9pPr lvl="8" rtl="0">
              <a:spcBef>
                <a:spcPts val="0"/>
              </a:spcBef>
              <a:spcAft>
                <a:spcPts val="0"/>
              </a:spcAft>
              <a:buClr>
                <a:schemeClr val="lt1"/>
              </a:buClr>
              <a:buSzPts val="6400"/>
              <a:buNone/>
              <a:defRPr>
                <a:solidFill>
                  <a:schemeClr val="lt1"/>
                </a:solidFill>
              </a:defRPr>
            </a:lvl9pPr>
          </a:lstStyle>
          <a:p/>
        </p:txBody>
      </p:sp>
      <p:sp>
        <p:nvSpPr>
          <p:cNvPr id="104" name="Google Shape;104;p25"/>
          <p:cNvSpPr txBox="1"/>
          <p:nvPr>
            <p:ph idx="1" type="body"/>
          </p:nvPr>
        </p:nvSpPr>
        <p:spPr>
          <a:xfrm>
            <a:off x="1218675" y="3174800"/>
            <a:ext cx="9516000" cy="7034400"/>
          </a:xfrm>
          <a:prstGeom prst="rect">
            <a:avLst/>
          </a:prstGeom>
        </p:spPr>
        <p:txBody>
          <a:bodyPr anchorCtr="0" anchor="t" bIns="121875" lIns="0" spcFirstLastPara="1" rIns="121900" wrap="square" tIns="0">
            <a:noAutofit/>
          </a:bodyPr>
          <a:lstStyle>
            <a:lvl1pPr indent="-431800" lvl="0" marL="457200" rtl="0">
              <a:spcBef>
                <a:spcPts val="1000"/>
              </a:spcBef>
              <a:spcAft>
                <a:spcPts val="0"/>
              </a:spcAft>
              <a:buClr>
                <a:schemeClr val="lt1"/>
              </a:buClr>
              <a:buSzPts val="3200"/>
              <a:buChar char="●"/>
              <a:defRPr>
                <a:solidFill>
                  <a:schemeClr val="lt1"/>
                </a:solidFill>
              </a:defRPr>
            </a:lvl1pPr>
            <a:lvl2pPr indent="-431800" lvl="1" marL="914400" rtl="0">
              <a:spcBef>
                <a:spcPts val="1000"/>
              </a:spcBef>
              <a:spcAft>
                <a:spcPts val="0"/>
              </a:spcAft>
              <a:buClr>
                <a:schemeClr val="lt1"/>
              </a:buClr>
              <a:buSzPts val="3200"/>
              <a:buChar char="○"/>
              <a:defRPr>
                <a:solidFill>
                  <a:schemeClr val="lt1"/>
                </a:solidFill>
              </a:defRPr>
            </a:lvl2pPr>
            <a:lvl3pPr indent="-431800" lvl="2" marL="1371600" rtl="0">
              <a:spcBef>
                <a:spcPts val="1000"/>
              </a:spcBef>
              <a:spcAft>
                <a:spcPts val="0"/>
              </a:spcAft>
              <a:buClr>
                <a:schemeClr val="lt1"/>
              </a:buClr>
              <a:buSzPts val="3200"/>
              <a:buChar char="■"/>
              <a:defRPr>
                <a:solidFill>
                  <a:schemeClr val="lt1"/>
                </a:solidFill>
              </a:defRPr>
            </a:lvl3pPr>
            <a:lvl4pPr indent="-431800" lvl="3" marL="1828800" rtl="0">
              <a:spcBef>
                <a:spcPts val="1000"/>
              </a:spcBef>
              <a:spcAft>
                <a:spcPts val="0"/>
              </a:spcAft>
              <a:buClr>
                <a:schemeClr val="lt1"/>
              </a:buClr>
              <a:buSzPts val="3200"/>
              <a:buChar char="●"/>
              <a:defRPr>
                <a:solidFill>
                  <a:schemeClr val="lt1"/>
                </a:solidFill>
              </a:defRPr>
            </a:lvl4pPr>
            <a:lvl5pPr indent="-431800" lvl="4" marL="2286000" rtl="0">
              <a:spcBef>
                <a:spcPts val="1000"/>
              </a:spcBef>
              <a:spcAft>
                <a:spcPts val="0"/>
              </a:spcAft>
              <a:buClr>
                <a:schemeClr val="lt1"/>
              </a:buClr>
              <a:buSzPts val="3200"/>
              <a:buChar char="○"/>
              <a:defRPr>
                <a:solidFill>
                  <a:schemeClr val="lt1"/>
                </a:solidFill>
              </a:defRPr>
            </a:lvl5pPr>
            <a:lvl6pPr indent="-431800" lvl="5" marL="2743200" rtl="0">
              <a:spcBef>
                <a:spcPts val="1000"/>
              </a:spcBef>
              <a:spcAft>
                <a:spcPts val="0"/>
              </a:spcAft>
              <a:buClr>
                <a:schemeClr val="lt1"/>
              </a:buClr>
              <a:buSzPts val="3200"/>
              <a:buChar char="■"/>
              <a:defRPr>
                <a:solidFill>
                  <a:schemeClr val="lt1"/>
                </a:solidFill>
              </a:defRPr>
            </a:lvl6pPr>
            <a:lvl7pPr indent="-431800" lvl="6" marL="3200400" rtl="0">
              <a:spcBef>
                <a:spcPts val="1000"/>
              </a:spcBef>
              <a:spcAft>
                <a:spcPts val="0"/>
              </a:spcAft>
              <a:buClr>
                <a:schemeClr val="lt1"/>
              </a:buClr>
              <a:buSzPts val="3200"/>
              <a:buChar char="●"/>
              <a:defRPr>
                <a:solidFill>
                  <a:schemeClr val="lt1"/>
                </a:solidFill>
              </a:defRPr>
            </a:lvl7pPr>
            <a:lvl8pPr indent="-431800" lvl="7" marL="3657600" rtl="0">
              <a:spcBef>
                <a:spcPts val="1000"/>
              </a:spcBef>
              <a:spcAft>
                <a:spcPts val="0"/>
              </a:spcAft>
              <a:buClr>
                <a:schemeClr val="lt1"/>
              </a:buClr>
              <a:buSzPts val="3200"/>
              <a:buChar char="○"/>
              <a:defRPr>
                <a:solidFill>
                  <a:schemeClr val="lt1"/>
                </a:solidFill>
              </a:defRPr>
            </a:lvl8pPr>
            <a:lvl9pPr indent="-431800" lvl="8" marL="4114800" rtl="0">
              <a:spcBef>
                <a:spcPts val="1000"/>
              </a:spcBef>
              <a:spcAft>
                <a:spcPts val="0"/>
              </a:spcAft>
              <a:buClr>
                <a:schemeClr val="lt1"/>
              </a:buClr>
              <a:buSzPts val="3200"/>
              <a:buChar char="■"/>
              <a:defRPr>
                <a:solidFill>
                  <a:schemeClr val="lt1"/>
                </a:solidFill>
              </a:defRPr>
            </a:lvl9pPr>
          </a:lstStyle>
          <a:p/>
        </p:txBody>
      </p:sp>
      <p:sp>
        <p:nvSpPr>
          <p:cNvPr id="105" name="Google Shape;105;p25"/>
          <p:cNvSpPr txBox="1"/>
          <p:nvPr>
            <p:ph idx="2" type="body"/>
          </p:nvPr>
        </p:nvSpPr>
        <p:spPr>
          <a:xfrm>
            <a:off x="13364800" y="3174800"/>
            <a:ext cx="9516000" cy="7034400"/>
          </a:xfrm>
          <a:prstGeom prst="rect">
            <a:avLst/>
          </a:prstGeom>
        </p:spPr>
        <p:txBody>
          <a:bodyPr anchorCtr="0" anchor="t" bIns="121875" lIns="0" spcFirstLastPara="1" rIns="121900" wrap="square" tIns="0">
            <a:noAutofit/>
          </a:bodyPr>
          <a:lstStyle>
            <a:lvl1pPr indent="-431800" lvl="0" marL="457200" rtl="0">
              <a:spcBef>
                <a:spcPts val="1000"/>
              </a:spcBef>
              <a:spcAft>
                <a:spcPts val="0"/>
              </a:spcAft>
              <a:buSzPts val="3200"/>
              <a:buChar char="●"/>
              <a:defRPr/>
            </a:lvl1pPr>
            <a:lvl2pPr indent="-431800" lvl="1" marL="914400" rtl="0">
              <a:spcBef>
                <a:spcPts val="1000"/>
              </a:spcBef>
              <a:spcAft>
                <a:spcPts val="0"/>
              </a:spcAft>
              <a:buSzPts val="3200"/>
              <a:buChar char="○"/>
              <a:defRPr/>
            </a:lvl2pPr>
            <a:lvl3pPr indent="-431800" lvl="2" marL="1371600" rtl="0">
              <a:spcBef>
                <a:spcPts val="1000"/>
              </a:spcBef>
              <a:spcAft>
                <a:spcPts val="0"/>
              </a:spcAft>
              <a:buSzPts val="3200"/>
              <a:buChar char="■"/>
              <a:defRPr/>
            </a:lvl3pPr>
            <a:lvl4pPr indent="-431800" lvl="3" marL="1828800" rtl="0">
              <a:spcBef>
                <a:spcPts val="1000"/>
              </a:spcBef>
              <a:spcAft>
                <a:spcPts val="0"/>
              </a:spcAft>
              <a:buSzPts val="3200"/>
              <a:buChar char="●"/>
              <a:defRPr/>
            </a:lvl4pPr>
            <a:lvl5pPr indent="-431800" lvl="4" marL="2286000" rtl="0">
              <a:spcBef>
                <a:spcPts val="1000"/>
              </a:spcBef>
              <a:spcAft>
                <a:spcPts val="0"/>
              </a:spcAft>
              <a:buSzPts val="3200"/>
              <a:buChar char="○"/>
              <a:defRPr/>
            </a:lvl5pPr>
            <a:lvl6pPr indent="-431800" lvl="5" marL="2743200" rtl="0">
              <a:spcBef>
                <a:spcPts val="1000"/>
              </a:spcBef>
              <a:spcAft>
                <a:spcPts val="0"/>
              </a:spcAft>
              <a:buSzPts val="3200"/>
              <a:buChar char="■"/>
              <a:defRPr/>
            </a:lvl6pPr>
            <a:lvl7pPr indent="-431800" lvl="6" marL="3200400" rtl="0">
              <a:spcBef>
                <a:spcPts val="1000"/>
              </a:spcBef>
              <a:spcAft>
                <a:spcPts val="0"/>
              </a:spcAft>
              <a:buSzPts val="3200"/>
              <a:buChar char="●"/>
              <a:defRPr/>
            </a:lvl7pPr>
            <a:lvl8pPr indent="-431800" lvl="7" marL="3657600" rtl="0">
              <a:spcBef>
                <a:spcPts val="1000"/>
              </a:spcBef>
              <a:spcAft>
                <a:spcPts val="0"/>
              </a:spcAft>
              <a:buSzPts val="3200"/>
              <a:buChar char="○"/>
              <a:defRPr/>
            </a:lvl8pPr>
            <a:lvl9pPr indent="-431800" lvl="8" marL="4114800" rtl="0">
              <a:spcBef>
                <a:spcPts val="1000"/>
              </a:spcBef>
              <a:spcAft>
                <a:spcPts val="0"/>
              </a:spcAft>
              <a:buSzPts val="3200"/>
              <a:buChar char="■"/>
              <a:defRPr/>
            </a:lvl9pPr>
          </a:lstStyle>
          <a:p/>
        </p:txBody>
      </p:sp>
      <p:pic>
        <p:nvPicPr>
          <p:cNvPr id="106" name="Google Shape;106;p25"/>
          <p:cNvPicPr preferRelativeResize="0"/>
          <p:nvPr/>
        </p:nvPicPr>
        <p:blipFill>
          <a:blip r:embed="rId2">
            <a:alphaModFix/>
          </a:blip>
          <a:stretch>
            <a:fillRect/>
          </a:stretch>
        </p:blipFill>
        <p:spPr>
          <a:xfrm>
            <a:off x="19950075" y="569175"/>
            <a:ext cx="3818526" cy="1402875"/>
          </a:xfrm>
          <a:prstGeom prst="rect">
            <a:avLst/>
          </a:prstGeom>
          <a:noFill/>
          <a:ln>
            <a:noFill/>
          </a:ln>
        </p:spPr>
      </p:pic>
      <p:sp>
        <p:nvSpPr>
          <p:cNvPr id="107" name="Google Shape;107;p25"/>
          <p:cNvSpPr txBox="1"/>
          <p:nvPr/>
        </p:nvSpPr>
        <p:spPr>
          <a:xfrm>
            <a:off x="16184500" y="12396150"/>
            <a:ext cx="743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73361"/>
                </a:solidFill>
                <a:latin typeface="Source Code Pro"/>
                <a:ea typeface="Source Code Pro"/>
                <a:cs typeface="Source Code Pro"/>
                <a:sym typeface="Source Code Pro"/>
              </a:rPr>
              <a:t>@yourtwitterhandle |</a:t>
            </a:r>
            <a:r>
              <a:rPr lang="en" sz="2200">
                <a:solidFill>
                  <a:srgbClr val="173361"/>
                </a:solidFill>
                <a:uFill>
                  <a:noFill/>
                </a:uFill>
                <a:latin typeface="Source Code Pro"/>
                <a:ea typeface="Source Code Pro"/>
                <a:cs typeface="Source Code Pro"/>
                <a:sym typeface="Source Code Pro"/>
                <a:hlinkClick r:id="rId3">
                  <a:extLst>
                    <a:ext uri="{A12FA001-AC4F-418D-AE19-62706E023703}">
                      <ahyp:hlinkClr val="tx"/>
                    </a:ext>
                  </a:extLst>
                </a:hlinkClick>
              </a:rPr>
              <a:t> developer.confluent.io</a:t>
            </a:r>
            <a:endParaRPr sz="2200">
              <a:latin typeface="Source Code Pro"/>
              <a:ea typeface="Source Code Pro"/>
              <a:cs typeface="Source Code Pro"/>
              <a:sym typeface="Source Code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white box 1 1 1">
  <p:cSld name="CUSTOM_2_1_1_1">
    <p:bg>
      <p:bgPr>
        <a:solidFill>
          <a:schemeClr val="dk2"/>
        </a:solidFill>
      </p:bgPr>
    </p:bg>
    <p:spTree>
      <p:nvGrpSpPr>
        <p:cNvPr id="108" name="Shape 108"/>
        <p:cNvGrpSpPr/>
        <p:nvPr/>
      </p:nvGrpSpPr>
      <p:grpSpPr>
        <a:xfrm>
          <a:off x="0" y="0"/>
          <a:ext cx="0" cy="0"/>
          <a:chOff x="0" y="0"/>
          <a:chExt cx="0" cy="0"/>
        </a:xfrm>
      </p:grpSpPr>
      <p:pic>
        <p:nvPicPr>
          <p:cNvPr id="109" name="Google Shape;109;p26"/>
          <p:cNvPicPr preferRelativeResize="0"/>
          <p:nvPr/>
        </p:nvPicPr>
        <p:blipFill rotWithShape="1">
          <a:blip r:embed="rId2">
            <a:alphaModFix/>
          </a:blip>
          <a:srcRect b="2467" l="0" r="0" t="0"/>
          <a:stretch/>
        </p:blipFill>
        <p:spPr>
          <a:xfrm>
            <a:off x="-11533" y="1442200"/>
            <a:ext cx="24384000" cy="12273799"/>
          </a:xfrm>
          <a:prstGeom prst="rect">
            <a:avLst/>
          </a:prstGeom>
          <a:noFill/>
          <a:ln>
            <a:noFill/>
          </a:ln>
        </p:spPr>
      </p:pic>
      <p:sp>
        <p:nvSpPr>
          <p:cNvPr id="110" name="Google Shape;110;p26"/>
          <p:cNvSpPr/>
          <p:nvPr/>
        </p:nvSpPr>
        <p:spPr>
          <a:xfrm>
            <a:off x="3047800" y="1831800"/>
            <a:ext cx="18288300" cy="10052400"/>
          </a:xfrm>
          <a:prstGeom prst="roundRect">
            <a:avLst>
              <a:gd fmla="val 1351" name="adj"/>
            </a:avLst>
          </a:prstGeom>
          <a:solidFill>
            <a:srgbClr val="1B2365">
              <a:alpha val="44690"/>
            </a:srgbClr>
          </a:solidFill>
          <a:ln>
            <a:noFill/>
          </a:ln>
          <a:effectLst>
            <a:outerShdw blurRad="614363" rotWithShape="0" algn="bl" dir="4080000" dist="209550">
              <a:srgbClr val="000000">
                <a:alpha val="8000"/>
              </a:srgbClr>
            </a:outerShdw>
          </a:effectLst>
        </p:spPr>
        <p:txBody>
          <a:bodyPr anchorCtr="0" anchor="ctr" bIns="487700" lIns="487700" spcFirstLastPara="1" rIns="1219300" wrap="square" tIns="487700">
            <a:noAutofit/>
          </a:bodyPr>
          <a:lstStyle/>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5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p:txBody>
      </p:sp>
      <p:sp>
        <p:nvSpPr>
          <p:cNvPr id="111" name="Google Shape;111;p26"/>
          <p:cNvSpPr txBox="1"/>
          <p:nvPr>
            <p:ph type="title"/>
          </p:nvPr>
        </p:nvSpPr>
        <p:spPr>
          <a:xfrm>
            <a:off x="5918200" y="3697000"/>
            <a:ext cx="12547800" cy="4673700"/>
          </a:xfrm>
          <a:prstGeom prst="rect">
            <a:avLst/>
          </a:prstGeom>
        </p:spPr>
        <p:txBody>
          <a:bodyPr anchorCtr="0" anchor="t" bIns="121875" lIns="0" spcFirstLastPara="1" rIns="243800" wrap="square" tIns="121875">
            <a:noAutofit/>
          </a:bodyPr>
          <a:lstStyle>
            <a:lvl1pPr lvl="0" rtl="0">
              <a:lnSpc>
                <a:spcPct val="115000"/>
              </a:lnSpc>
              <a:spcBef>
                <a:spcPts val="1000"/>
              </a:spcBef>
              <a:spcAft>
                <a:spcPts val="0"/>
              </a:spcAft>
              <a:buClr>
                <a:schemeClr val="lt1"/>
              </a:buClr>
              <a:buSzPts val="3200"/>
              <a:buNone/>
              <a:defRPr b="0" sz="3200">
                <a:solidFill>
                  <a:schemeClr val="lt1"/>
                </a:solidFill>
              </a:defRPr>
            </a:lvl1pPr>
            <a:lvl2pPr lvl="1" rtl="0">
              <a:lnSpc>
                <a:spcPct val="115000"/>
              </a:lnSpc>
              <a:spcBef>
                <a:spcPts val="0"/>
              </a:spcBef>
              <a:spcAft>
                <a:spcPts val="0"/>
              </a:spcAft>
              <a:buClr>
                <a:schemeClr val="lt1"/>
              </a:buClr>
              <a:buSzPts val="6400"/>
              <a:buNone/>
              <a:defRPr>
                <a:solidFill>
                  <a:schemeClr val="lt1"/>
                </a:solidFill>
              </a:defRPr>
            </a:lvl2pPr>
            <a:lvl3pPr lvl="2" rtl="0">
              <a:lnSpc>
                <a:spcPct val="115000"/>
              </a:lnSpc>
              <a:spcBef>
                <a:spcPts val="0"/>
              </a:spcBef>
              <a:spcAft>
                <a:spcPts val="0"/>
              </a:spcAft>
              <a:buClr>
                <a:schemeClr val="lt1"/>
              </a:buClr>
              <a:buSzPts val="6400"/>
              <a:buNone/>
              <a:defRPr>
                <a:solidFill>
                  <a:schemeClr val="lt1"/>
                </a:solidFill>
              </a:defRPr>
            </a:lvl3pPr>
            <a:lvl4pPr lvl="3" rtl="0">
              <a:lnSpc>
                <a:spcPct val="115000"/>
              </a:lnSpc>
              <a:spcBef>
                <a:spcPts val="0"/>
              </a:spcBef>
              <a:spcAft>
                <a:spcPts val="0"/>
              </a:spcAft>
              <a:buClr>
                <a:schemeClr val="lt1"/>
              </a:buClr>
              <a:buSzPts val="6400"/>
              <a:buNone/>
              <a:defRPr>
                <a:solidFill>
                  <a:schemeClr val="lt1"/>
                </a:solidFill>
              </a:defRPr>
            </a:lvl4pPr>
            <a:lvl5pPr lvl="4" rtl="0">
              <a:lnSpc>
                <a:spcPct val="115000"/>
              </a:lnSpc>
              <a:spcBef>
                <a:spcPts val="0"/>
              </a:spcBef>
              <a:spcAft>
                <a:spcPts val="0"/>
              </a:spcAft>
              <a:buClr>
                <a:schemeClr val="lt1"/>
              </a:buClr>
              <a:buSzPts val="6400"/>
              <a:buNone/>
              <a:defRPr>
                <a:solidFill>
                  <a:schemeClr val="lt1"/>
                </a:solidFill>
              </a:defRPr>
            </a:lvl5pPr>
            <a:lvl6pPr lvl="5" rtl="0">
              <a:lnSpc>
                <a:spcPct val="115000"/>
              </a:lnSpc>
              <a:spcBef>
                <a:spcPts val="0"/>
              </a:spcBef>
              <a:spcAft>
                <a:spcPts val="0"/>
              </a:spcAft>
              <a:buClr>
                <a:schemeClr val="lt1"/>
              </a:buClr>
              <a:buSzPts val="6400"/>
              <a:buNone/>
              <a:defRPr>
                <a:solidFill>
                  <a:schemeClr val="lt1"/>
                </a:solidFill>
              </a:defRPr>
            </a:lvl6pPr>
            <a:lvl7pPr lvl="6" rtl="0">
              <a:lnSpc>
                <a:spcPct val="115000"/>
              </a:lnSpc>
              <a:spcBef>
                <a:spcPts val="0"/>
              </a:spcBef>
              <a:spcAft>
                <a:spcPts val="0"/>
              </a:spcAft>
              <a:buClr>
                <a:schemeClr val="lt1"/>
              </a:buClr>
              <a:buSzPts val="6400"/>
              <a:buNone/>
              <a:defRPr>
                <a:solidFill>
                  <a:schemeClr val="lt1"/>
                </a:solidFill>
              </a:defRPr>
            </a:lvl7pPr>
            <a:lvl8pPr lvl="7" rtl="0">
              <a:lnSpc>
                <a:spcPct val="115000"/>
              </a:lnSpc>
              <a:spcBef>
                <a:spcPts val="0"/>
              </a:spcBef>
              <a:spcAft>
                <a:spcPts val="0"/>
              </a:spcAft>
              <a:buClr>
                <a:schemeClr val="lt1"/>
              </a:buClr>
              <a:buSzPts val="6400"/>
              <a:buNone/>
              <a:defRPr>
                <a:solidFill>
                  <a:schemeClr val="lt1"/>
                </a:solidFill>
              </a:defRPr>
            </a:lvl8pPr>
            <a:lvl9pPr lvl="8" rtl="0">
              <a:lnSpc>
                <a:spcPct val="115000"/>
              </a:lnSpc>
              <a:spcBef>
                <a:spcPts val="0"/>
              </a:spcBef>
              <a:spcAft>
                <a:spcPts val="0"/>
              </a:spcAft>
              <a:buClr>
                <a:schemeClr val="lt1"/>
              </a:buClr>
              <a:buSzPts val="6400"/>
              <a:buNone/>
              <a:defRPr>
                <a:solidFill>
                  <a:schemeClr val="lt1"/>
                </a:solidFill>
              </a:defRPr>
            </a:lvl9pPr>
          </a:lstStyle>
          <a:p/>
        </p:txBody>
      </p:sp>
      <p:sp>
        <p:nvSpPr>
          <p:cNvPr id="112" name="Google Shape;112;p26"/>
          <p:cNvSpPr txBox="1"/>
          <p:nvPr>
            <p:ph idx="1" type="subTitle"/>
          </p:nvPr>
        </p:nvSpPr>
        <p:spPr>
          <a:xfrm>
            <a:off x="5918200" y="9031000"/>
            <a:ext cx="12547800" cy="990900"/>
          </a:xfrm>
          <a:prstGeom prst="rect">
            <a:avLst/>
          </a:prstGeom>
        </p:spPr>
        <p:txBody>
          <a:bodyPr anchorCtr="0" anchor="t" bIns="121875" lIns="0" spcFirstLastPara="1" rIns="121900" wrap="square" tIns="0">
            <a:noAutofit/>
          </a:bodyPr>
          <a:lstStyle>
            <a:lvl1pPr lvl="0" rtl="0">
              <a:spcBef>
                <a:spcPts val="0"/>
              </a:spcBef>
              <a:spcAft>
                <a:spcPts val="0"/>
              </a:spcAft>
              <a:buClr>
                <a:schemeClr val="lt1"/>
              </a:buClr>
              <a:buSzPts val="2400"/>
              <a:buNone/>
              <a:defRPr b="1" sz="2400">
                <a:solidFill>
                  <a:schemeClr val="lt1"/>
                </a:solidFill>
              </a:defRPr>
            </a:lvl1pPr>
            <a:lvl2pPr lvl="1" rtl="0">
              <a:spcBef>
                <a:spcPts val="1000"/>
              </a:spcBef>
              <a:spcAft>
                <a:spcPts val="0"/>
              </a:spcAft>
              <a:buClr>
                <a:schemeClr val="lt1"/>
              </a:buClr>
              <a:buSzPts val="2400"/>
              <a:buNone/>
              <a:defRPr b="1" sz="2400">
                <a:solidFill>
                  <a:schemeClr val="lt1"/>
                </a:solidFill>
              </a:defRPr>
            </a:lvl2pPr>
            <a:lvl3pPr lvl="2" rtl="0">
              <a:spcBef>
                <a:spcPts val="1000"/>
              </a:spcBef>
              <a:spcAft>
                <a:spcPts val="0"/>
              </a:spcAft>
              <a:buClr>
                <a:schemeClr val="lt1"/>
              </a:buClr>
              <a:buSzPts val="2400"/>
              <a:buNone/>
              <a:defRPr b="1" sz="2400">
                <a:solidFill>
                  <a:schemeClr val="lt1"/>
                </a:solidFill>
              </a:defRPr>
            </a:lvl3pPr>
            <a:lvl4pPr lvl="3" rtl="0">
              <a:spcBef>
                <a:spcPts val="1000"/>
              </a:spcBef>
              <a:spcAft>
                <a:spcPts val="0"/>
              </a:spcAft>
              <a:buClr>
                <a:schemeClr val="lt1"/>
              </a:buClr>
              <a:buSzPts val="2400"/>
              <a:buNone/>
              <a:defRPr b="1" sz="2400">
                <a:solidFill>
                  <a:schemeClr val="lt1"/>
                </a:solidFill>
              </a:defRPr>
            </a:lvl4pPr>
            <a:lvl5pPr lvl="4" rtl="0">
              <a:spcBef>
                <a:spcPts val="1000"/>
              </a:spcBef>
              <a:spcAft>
                <a:spcPts val="0"/>
              </a:spcAft>
              <a:buClr>
                <a:schemeClr val="lt1"/>
              </a:buClr>
              <a:buSzPts val="2400"/>
              <a:buNone/>
              <a:defRPr b="1" sz="2400">
                <a:solidFill>
                  <a:schemeClr val="lt1"/>
                </a:solidFill>
              </a:defRPr>
            </a:lvl5pPr>
            <a:lvl6pPr lvl="5" rtl="0">
              <a:spcBef>
                <a:spcPts val="1000"/>
              </a:spcBef>
              <a:spcAft>
                <a:spcPts val="0"/>
              </a:spcAft>
              <a:buClr>
                <a:schemeClr val="lt1"/>
              </a:buClr>
              <a:buSzPts val="2400"/>
              <a:buNone/>
              <a:defRPr b="1" sz="2400">
                <a:solidFill>
                  <a:schemeClr val="lt1"/>
                </a:solidFill>
              </a:defRPr>
            </a:lvl6pPr>
            <a:lvl7pPr lvl="6" rtl="0">
              <a:spcBef>
                <a:spcPts val="1000"/>
              </a:spcBef>
              <a:spcAft>
                <a:spcPts val="0"/>
              </a:spcAft>
              <a:buClr>
                <a:schemeClr val="lt1"/>
              </a:buClr>
              <a:buSzPts val="2400"/>
              <a:buNone/>
              <a:defRPr b="1" sz="2400">
                <a:solidFill>
                  <a:schemeClr val="lt1"/>
                </a:solidFill>
              </a:defRPr>
            </a:lvl7pPr>
            <a:lvl8pPr lvl="7" rtl="0">
              <a:spcBef>
                <a:spcPts val="1000"/>
              </a:spcBef>
              <a:spcAft>
                <a:spcPts val="0"/>
              </a:spcAft>
              <a:buClr>
                <a:schemeClr val="lt1"/>
              </a:buClr>
              <a:buSzPts val="2400"/>
              <a:buNone/>
              <a:defRPr b="1" sz="2400">
                <a:solidFill>
                  <a:schemeClr val="lt1"/>
                </a:solidFill>
              </a:defRPr>
            </a:lvl8pPr>
            <a:lvl9pPr lvl="8" rtl="0">
              <a:spcBef>
                <a:spcPts val="1000"/>
              </a:spcBef>
              <a:spcAft>
                <a:spcPts val="0"/>
              </a:spcAft>
              <a:buClr>
                <a:schemeClr val="lt1"/>
              </a:buClr>
              <a:buSzPts val="2400"/>
              <a:buNone/>
              <a:defRPr b="1" sz="24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8"/>
          <p:cNvSpPr txBox="1"/>
          <p:nvPr>
            <p:ph type="title"/>
          </p:nvPr>
        </p:nvSpPr>
        <p:spPr>
          <a:xfrm>
            <a:off x="1218667" y="704233"/>
            <a:ext cx="20738700" cy="1132800"/>
          </a:xfrm>
          <a:prstGeom prst="rect">
            <a:avLst/>
          </a:prstGeom>
          <a:noFill/>
          <a:ln>
            <a:noFill/>
          </a:ln>
        </p:spPr>
        <p:txBody>
          <a:bodyPr anchorCtr="0" anchor="t" bIns="121875" lIns="0" spcFirstLastPara="1" rIns="243825" wrap="square" tIns="121875">
            <a:noAutofit/>
          </a:bodyPr>
          <a:lstStyle>
            <a:lvl1pPr lvl="0" rtl="0" algn="l">
              <a:lnSpc>
                <a:spcPct val="90000"/>
              </a:lnSpc>
              <a:spcBef>
                <a:spcPts val="0"/>
              </a:spcBef>
              <a:spcAft>
                <a:spcPts val="0"/>
              </a:spcAft>
              <a:buClr>
                <a:schemeClr val="dk2"/>
              </a:buClr>
              <a:buSzPts val="48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119" name="Google Shape;119;p28"/>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a:solidFill>
                  <a:schemeClr val="dk1"/>
                </a:solidFill>
              </a:defRPr>
            </a:lvl1pPr>
            <a:lvl2pPr indent="0" lvl="1" marL="0" rtl="0" algn="r">
              <a:spcBef>
                <a:spcPts val="0"/>
              </a:spcBef>
              <a:buNone/>
              <a:defRPr>
                <a:solidFill>
                  <a:schemeClr val="dk1"/>
                </a:solidFill>
              </a:defRPr>
            </a:lvl2pPr>
            <a:lvl3pPr indent="0" lvl="2" marL="0" rtl="0" algn="r">
              <a:spcBef>
                <a:spcPts val="0"/>
              </a:spcBef>
              <a:buNone/>
              <a:defRPr>
                <a:solidFill>
                  <a:schemeClr val="dk1"/>
                </a:solidFill>
              </a:defRPr>
            </a:lvl3pPr>
            <a:lvl4pPr indent="0" lvl="3" marL="0" rtl="0" algn="r">
              <a:spcBef>
                <a:spcPts val="0"/>
              </a:spcBef>
              <a:buNone/>
              <a:defRPr>
                <a:solidFill>
                  <a:schemeClr val="dk1"/>
                </a:solidFill>
              </a:defRPr>
            </a:lvl4pPr>
            <a:lvl5pPr indent="0" lvl="4" marL="0" rtl="0" algn="r">
              <a:spcBef>
                <a:spcPts val="0"/>
              </a:spcBef>
              <a:buNone/>
              <a:defRPr>
                <a:solidFill>
                  <a:schemeClr val="dk1"/>
                </a:solidFill>
              </a:defRPr>
            </a:lvl5pPr>
            <a:lvl6pPr indent="0" lvl="5" marL="0" rtl="0" algn="r">
              <a:spcBef>
                <a:spcPts val="0"/>
              </a:spcBef>
              <a:buNone/>
              <a:defRPr>
                <a:solidFill>
                  <a:schemeClr val="dk1"/>
                </a:solidFill>
              </a:defRPr>
            </a:lvl6pPr>
            <a:lvl7pPr indent="0" lvl="6" marL="0" rtl="0" algn="r">
              <a:spcBef>
                <a:spcPts val="0"/>
              </a:spcBef>
              <a:buNone/>
              <a:defRPr>
                <a:solidFill>
                  <a:schemeClr val="dk1"/>
                </a:solidFill>
              </a:defRPr>
            </a:lvl7pPr>
            <a:lvl8pPr indent="0" lvl="7" marL="0" rtl="0" algn="r">
              <a:spcBef>
                <a:spcPts val="0"/>
              </a:spcBef>
              <a:buNone/>
              <a:defRPr>
                <a:solidFill>
                  <a:schemeClr val="dk1"/>
                </a:solidFill>
              </a:defRPr>
            </a:lvl8pPr>
            <a:lvl9pPr indent="0" lvl="8" marL="0" rtl="0" algn="r">
              <a:spcBef>
                <a:spcPts val="0"/>
              </a:spcBef>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grpSp>
        <p:nvGrpSpPr>
          <p:cNvPr id="120" name="Google Shape;120;p28"/>
          <p:cNvGrpSpPr/>
          <p:nvPr/>
        </p:nvGrpSpPr>
        <p:grpSpPr>
          <a:xfrm>
            <a:off x="22422027" y="899277"/>
            <a:ext cx="743388" cy="742678"/>
            <a:chOff x="16729177" y="545963"/>
            <a:chExt cx="689727" cy="689133"/>
          </a:xfrm>
        </p:grpSpPr>
        <p:sp>
          <p:nvSpPr>
            <p:cNvPr id="121" name="Google Shape;121;p28"/>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22" name="Google Shape;122;p28"/>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
    <p:spTree>
      <p:nvGrpSpPr>
        <p:cNvPr id="123" name="Shape 123"/>
        <p:cNvGrpSpPr/>
        <p:nvPr/>
      </p:nvGrpSpPr>
      <p:grpSpPr>
        <a:xfrm>
          <a:off x="0" y="0"/>
          <a:ext cx="0" cy="0"/>
          <a:chOff x="0" y="0"/>
          <a:chExt cx="0" cy="0"/>
        </a:xfrm>
      </p:grpSpPr>
      <p:sp>
        <p:nvSpPr>
          <p:cNvPr id="124" name="Google Shape;124;p29"/>
          <p:cNvSpPr txBox="1"/>
          <p:nvPr>
            <p:ph type="title"/>
          </p:nvPr>
        </p:nvSpPr>
        <p:spPr>
          <a:xfrm>
            <a:off x="1218667" y="704233"/>
            <a:ext cx="20738700" cy="1132800"/>
          </a:xfrm>
          <a:prstGeom prst="rect">
            <a:avLst/>
          </a:prstGeom>
        </p:spPr>
        <p:txBody>
          <a:bodyPr anchorCtr="0" anchor="t" bIns="121875" lIns="0" spcFirstLastPara="1" rIns="243825" wrap="square" tIns="121875">
            <a:noAutofit/>
          </a:bodyPr>
          <a:lstStyle>
            <a:lvl1pPr lvl="0" rtl="0">
              <a:spcBef>
                <a:spcPts val="0"/>
              </a:spcBef>
              <a:spcAft>
                <a:spcPts val="0"/>
              </a:spcAft>
              <a:buSzPts val="59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125" name="Google Shape;125;p29"/>
          <p:cNvSpPr txBox="1"/>
          <p:nvPr>
            <p:ph idx="1" type="body"/>
          </p:nvPr>
        </p:nvSpPr>
        <p:spPr>
          <a:xfrm>
            <a:off x="2297800" y="2774100"/>
            <a:ext cx="19788600" cy="8881200"/>
          </a:xfrm>
          <a:prstGeom prst="rect">
            <a:avLst/>
          </a:prstGeom>
        </p:spPr>
        <p:txBody>
          <a:bodyPr anchorCtr="0" anchor="t" bIns="121875" lIns="0" spcFirstLastPara="1" rIns="121900" wrap="square" tIns="0">
            <a:noAutofit/>
          </a:bodyPr>
          <a:lstStyle>
            <a:lvl1pPr indent="-431800" lvl="0" marL="457200" rtl="0">
              <a:spcBef>
                <a:spcPts val="0"/>
              </a:spcBef>
              <a:spcAft>
                <a:spcPts val="0"/>
              </a:spcAft>
              <a:buSzPts val="3200"/>
              <a:buChar char="•"/>
              <a:defRPr/>
            </a:lvl1pPr>
            <a:lvl2pPr indent="-228600" lvl="1" marL="914400" rtl="0">
              <a:spcBef>
                <a:spcPts val="1100"/>
              </a:spcBef>
              <a:spcAft>
                <a:spcPts val="0"/>
              </a:spcAft>
              <a:buSzPts val="3200"/>
              <a:buNone/>
              <a:defRPr/>
            </a:lvl2pPr>
            <a:lvl3pPr indent="-431800" lvl="2" marL="1371600" rtl="0">
              <a:spcBef>
                <a:spcPts val="1100"/>
              </a:spcBef>
              <a:spcAft>
                <a:spcPts val="0"/>
              </a:spcAft>
              <a:buSzPts val="3200"/>
              <a:buChar char="•"/>
              <a:defRPr/>
            </a:lvl3pPr>
            <a:lvl4pPr indent="-431800" lvl="3" marL="1828800" rtl="0">
              <a:spcBef>
                <a:spcPts val="1100"/>
              </a:spcBef>
              <a:spcAft>
                <a:spcPts val="0"/>
              </a:spcAft>
              <a:buSzPts val="3200"/>
              <a:buChar char="•"/>
              <a:defRPr/>
            </a:lvl4pPr>
            <a:lvl5pPr indent="-431800" lvl="4" marL="2286000" rtl="0">
              <a:spcBef>
                <a:spcPts val="1100"/>
              </a:spcBef>
              <a:spcAft>
                <a:spcPts val="0"/>
              </a:spcAft>
              <a:buSzPts val="3200"/>
              <a:buChar char="•"/>
              <a:defRPr/>
            </a:lvl5pPr>
            <a:lvl6pPr indent="-431800" lvl="5" marL="2743200" rtl="0">
              <a:spcBef>
                <a:spcPts val="1100"/>
              </a:spcBef>
              <a:spcAft>
                <a:spcPts val="0"/>
              </a:spcAft>
              <a:buSzPts val="3200"/>
              <a:buChar char="•"/>
              <a:defRPr/>
            </a:lvl6pPr>
            <a:lvl7pPr indent="-431800" lvl="6" marL="3200400" rtl="0">
              <a:spcBef>
                <a:spcPts val="1100"/>
              </a:spcBef>
              <a:spcAft>
                <a:spcPts val="0"/>
              </a:spcAft>
              <a:buSzPts val="3200"/>
              <a:buChar char="•"/>
              <a:defRPr/>
            </a:lvl7pPr>
            <a:lvl8pPr indent="-431800" lvl="7" marL="3657600" rtl="0">
              <a:spcBef>
                <a:spcPts val="1100"/>
              </a:spcBef>
              <a:spcAft>
                <a:spcPts val="0"/>
              </a:spcAft>
              <a:buSzPts val="3200"/>
              <a:buChar char="•"/>
              <a:defRPr/>
            </a:lvl8pPr>
            <a:lvl9pPr indent="-431800" lvl="8" marL="4114800" rtl="0">
              <a:spcBef>
                <a:spcPts val="1100"/>
              </a:spcBef>
              <a:spcAft>
                <a:spcPts val="0"/>
              </a:spcAft>
              <a:buSzPts val="3200"/>
              <a:buChar char="•"/>
              <a:defRPr/>
            </a:lvl9pPr>
          </a:lstStyle>
          <a:p/>
        </p:txBody>
      </p:sp>
      <p:grpSp>
        <p:nvGrpSpPr>
          <p:cNvPr id="126" name="Google Shape;126;p29"/>
          <p:cNvGrpSpPr/>
          <p:nvPr/>
        </p:nvGrpSpPr>
        <p:grpSpPr>
          <a:xfrm>
            <a:off x="22422027" y="899277"/>
            <a:ext cx="743388" cy="742678"/>
            <a:chOff x="16729177" y="545963"/>
            <a:chExt cx="689727" cy="689133"/>
          </a:xfrm>
        </p:grpSpPr>
        <p:sp>
          <p:nvSpPr>
            <p:cNvPr id="127" name="Google Shape;127;p29"/>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28" name="Google Shape;128;p29"/>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29" name="Google Shape;129;p29"/>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a:solidFill>
                  <a:schemeClr val="dk1"/>
                </a:solidFill>
              </a:defRPr>
            </a:lvl1pPr>
            <a:lvl2pPr indent="0" lvl="1" marL="0" rtl="0" algn="r">
              <a:spcBef>
                <a:spcPts val="0"/>
              </a:spcBef>
              <a:buNone/>
              <a:defRPr>
                <a:solidFill>
                  <a:schemeClr val="dk1"/>
                </a:solidFill>
              </a:defRPr>
            </a:lvl2pPr>
            <a:lvl3pPr indent="0" lvl="2" marL="0" rtl="0" algn="r">
              <a:spcBef>
                <a:spcPts val="0"/>
              </a:spcBef>
              <a:buNone/>
              <a:defRPr>
                <a:solidFill>
                  <a:schemeClr val="dk1"/>
                </a:solidFill>
              </a:defRPr>
            </a:lvl3pPr>
            <a:lvl4pPr indent="0" lvl="3" marL="0" rtl="0" algn="r">
              <a:spcBef>
                <a:spcPts val="0"/>
              </a:spcBef>
              <a:buNone/>
              <a:defRPr>
                <a:solidFill>
                  <a:schemeClr val="dk1"/>
                </a:solidFill>
              </a:defRPr>
            </a:lvl4pPr>
            <a:lvl5pPr indent="0" lvl="4" marL="0" rtl="0" algn="r">
              <a:spcBef>
                <a:spcPts val="0"/>
              </a:spcBef>
              <a:buNone/>
              <a:defRPr>
                <a:solidFill>
                  <a:schemeClr val="dk1"/>
                </a:solidFill>
              </a:defRPr>
            </a:lvl5pPr>
            <a:lvl6pPr indent="0" lvl="5" marL="0" rtl="0" algn="r">
              <a:spcBef>
                <a:spcPts val="0"/>
              </a:spcBef>
              <a:buNone/>
              <a:defRPr>
                <a:solidFill>
                  <a:schemeClr val="dk1"/>
                </a:solidFill>
              </a:defRPr>
            </a:lvl6pPr>
            <a:lvl7pPr indent="0" lvl="6" marL="0" rtl="0" algn="r">
              <a:spcBef>
                <a:spcPts val="0"/>
              </a:spcBef>
              <a:buNone/>
              <a:defRPr>
                <a:solidFill>
                  <a:schemeClr val="dk1"/>
                </a:solidFill>
              </a:defRPr>
            </a:lvl7pPr>
            <a:lvl8pPr indent="0" lvl="7" marL="0" rtl="0" algn="r">
              <a:spcBef>
                <a:spcPts val="0"/>
              </a:spcBef>
              <a:buNone/>
              <a:defRPr>
                <a:solidFill>
                  <a:schemeClr val="dk1"/>
                </a:solidFill>
              </a:defRPr>
            </a:lvl8pPr>
            <a:lvl9pPr indent="0" lvl="8" marL="0" rtl="0" algn="r">
              <a:spcBef>
                <a:spcPts val="0"/>
              </a:spcBef>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color block">
  <p:cSld name="CUSTOM_1_1">
    <p:spTree>
      <p:nvGrpSpPr>
        <p:cNvPr id="130" name="Shape 130"/>
        <p:cNvGrpSpPr/>
        <p:nvPr/>
      </p:nvGrpSpPr>
      <p:grpSpPr>
        <a:xfrm>
          <a:off x="0" y="0"/>
          <a:ext cx="0" cy="0"/>
          <a:chOff x="0" y="0"/>
          <a:chExt cx="0" cy="0"/>
        </a:xfrm>
      </p:grpSpPr>
      <p:sp>
        <p:nvSpPr>
          <p:cNvPr id="131" name="Google Shape;131;p30"/>
          <p:cNvSpPr/>
          <p:nvPr/>
        </p:nvSpPr>
        <p:spPr>
          <a:xfrm>
            <a:off x="0" y="0"/>
            <a:ext cx="12173700" cy="13716000"/>
          </a:xfrm>
          <a:prstGeom prst="rect">
            <a:avLst/>
          </a:prstGeom>
          <a:solidFill>
            <a:srgbClr val="0CB2D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 name="Google Shape;132;p30"/>
          <p:cNvSpPr txBox="1"/>
          <p:nvPr>
            <p:ph type="title"/>
          </p:nvPr>
        </p:nvSpPr>
        <p:spPr>
          <a:xfrm>
            <a:off x="1218667" y="3853833"/>
            <a:ext cx="9516000" cy="1132800"/>
          </a:xfrm>
          <a:prstGeom prst="rect">
            <a:avLst/>
          </a:prstGeom>
        </p:spPr>
        <p:txBody>
          <a:bodyPr anchorCtr="0" anchor="t" bIns="121875" lIns="0" spcFirstLastPara="1" rIns="243825" wrap="square" tIns="121875">
            <a:noAutofit/>
          </a:bodyPr>
          <a:lstStyle>
            <a:lvl1pPr lvl="0" rtl="0">
              <a:spcBef>
                <a:spcPts val="0"/>
              </a:spcBef>
              <a:spcAft>
                <a:spcPts val="0"/>
              </a:spcAft>
              <a:buClr>
                <a:schemeClr val="lt1"/>
              </a:buClr>
              <a:buSzPts val="5900"/>
              <a:buNone/>
              <a:defRPr>
                <a:solidFill>
                  <a:schemeClr val="lt1"/>
                </a:solidFill>
              </a:defRPr>
            </a:lvl1pPr>
            <a:lvl2pPr lvl="1" rtl="0">
              <a:spcBef>
                <a:spcPts val="0"/>
              </a:spcBef>
              <a:spcAft>
                <a:spcPts val="0"/>
              </a:spcAft>
              <a:buClr>
                <a:schemeClr val="lt1"/>
              </a:buClr>
              <a:buSzPts val="6400"/>
              <a:buNone/>
              <a:defRPr>
                <a:solidFill>
                  <a:schemeClr val="lt1"/>
                </a:solidFill>
              </a:defRPr>
            </a:lvl2pPr>
            <a:lvl3pPr lvl="2" rtl="0">
              <a:spcBef>
                <a:spcPts val="0"/>
              </a:spcBef>
              <a:spcAft>
                <a:spcPts val="0"/>
              </a:spcAft>
              <a:buClr>
                <a:schemeClr val="lt1"/>
              </a:buClr>
              <a:buSzPts val="6400"/>
              <a:buNone/>
              <a:defRPr>
                <a:solidFill>
                  <a:schemeClr val="lt1"/>
                </a:solidFill>
              </a:defRPr>
            </a:lvl3pPr>
            <a:lvl4pPr lvl="3" rtl="0">
              <a:spcBef>
                <a:spcPts val="0"/>
              </a:spcBef>
              <a:spcAft>
                <a:spcPts val="0"/>
              </a:spcAft>
              <a:buClr>
                <a:schemeClr val="lt1"/>
              </a:buClr>
              <a:buSzPts val="6400"/>
              <a:buNone/>
              <a:defRPr>
                <a:solidFill>
                  <a:schemeClr val="lt1"/>
                </a:solidFill>
              </a:defRPr>
            </a:lvl4pPr>
            <a:lvl5pPr lvl="4" rtl="0">
              <a:spcBef>
                <a:spcPts val="0"/>
              </a:spcBef>
              <a:spcAft>
                <a:spcPts val="0"/>
              </a:spcAft>
              <a:buClr>
                <a:schemeClr val="lt1"/>
              </a:buClr>
              <a:buSzPts val="6400"/>
              <a:buNone/>
              <a:defRPr>
                <a:solidFill>
                  <a:schemeClr val="lt1"/>
                </a:solidFill>
              </a:defRPr>
            </a:lvl5pPr>
            <a:lvl6pPr lvl="5" rtl="0">
              <a:spcBef>
                <a:spcPts val="0"/>
              </a:spcBef>
              <a:spcAft>
                <a:spcPts val="0"/>
              </a:spcAft>
              <a:buClr>
                <a:schemeClr val="lt1"/>
              </a:buClr>
              <a:buSzPts val="6400"/>
              <a:buNone/>
              <a:defRPr>
                <a:solidFill>
                  <a:schemeClr val="lt1"/>
                </a:solidFill>
              </a:defRPr>
            </a:lvl6pPr>
            <a:lvl7pPr lvl="6" rtl="0">
              <a:spcBef>
                <a:spcPts val="0"/>
              </a:spcBef>
              <a:spcAft>
                <a:spcPts val="0"/>
              </a:spcAft>
              <a:buClr>
                <a:schemeClr val="lt1"/>
              </a:buClr>
              <a:buSzPts val="6400"/>
              <a:buNone/>
              <a:defRPr>
                <a:solidFill>
                  <a:schemeClr val="lt1"/>
                </a:solidFill>
              </a:defRPr>
            </a:lvl7pPr>
            <a:lvl8pPr lvl="7" rtl="0">
              <a:spcBef>
                <a:spcPts val="0"/>
              </a:spcBef>
              <a:spcAft>
                <a:spcPts val="0"/>
              </a:spcAft>
              <a:buClr>
                <a:schemeClr val="lt1"/>
              </a:buClr>
              <a:buSzPts val="6400"/>
              <a:buNone/>
              <a:defRPr>
                <a:solidFill>
                  <a:schemeClr val="lt1"/>
                </a:solidFill>
              </a:defRPr>
            </a:lvl8pPr>
            <a:lvl9pPr lvl="8" rtl="0">
              <a:spcBef>
                <a:spcPts val="0"/>
              </a:spcBef>
              <a:spcAft>
                <a:spcPts val="0"/>
              </a:spcAft>
              <a:buClr>
                <a:schemeClr val="lt1"/>
              </a:buClr>
              <a:buSzPts val="6400"/>
              <a:buNone/>
              <a:defRPr>
                <a:solidFill>
                  <a:schemeClr val="lt1"/>
                </a:solidFill>
              </a:defRPr>
            </a:lvl9pPr>
          </a:lstStyle>
          <a:p/>
        </p:txBody>
      </p:sp>
      <p:grpSp>
        <p:nvGrpSpPr>
          <p:cNvPr id="133" name="Google Shape;133;p30"/>
          <p:cNvGrpSpPr/>
          <p:nvPr/>
        </p:nvGrpSpPr>
        <p:grpSpPr>
          <a:xfrm>
            <a:off x="22422027" y="899277"/>
            <a:ext cx="743388" cy="742678"/>
            <a:chOff x="16729177" y="545963"/>
            <a:chExt cx="689727" cy="689133"/>
          </a:xfrm>
        </p:grpSpPr>
        <p:sp>
          <p:nvSpPr>
            <p:cNvPr id="134" name="Google Shape;134;p30"/>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35" name="Google Shape;135;p30"/>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36" name="Google Shape;136;p30"/>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a:solidFill>
                  <a:schemeClr val="dk1"/>
                </a:solidFill>
              </a:defRPr>
            </a:lvl1pPr>
            <a:lvl2pPr indent="0" lvl="1" marL="0" rtl="0" algn="r">
              <a:spcBef>
                <a:spcPts val="0"/>
              </a:spcBef>
              <a:buNone/>
              <a:defRPr>
                <a:solidFill>
                  <a:schemeClr val="dk1"/>
                </a:solidFill>
              </a:defRPr>
            </a:lvl2pPr>
            <a:lvl3pPr indent="0" lvl="2" marL="0" rtl="0" algn="r">
              <a:spcBef>
                <a:spcPts val="0"/>
              </a:spcBef>
              <a:buNone/>
              <a:defRPr>
                <a:solidFill>
                  <a:schemeClr val="dk1"/>
                </a:solidFill>
              </a:defRPr>
            </a:lvl3pPr>
            <a:lvl4pPr indent="0" lvl="3" marL="0" rtl="0" algn="r">
              <a:spcBef>
                <a:spcPts val="0"/>
              </a:spcBef>
              <a:buNone/>
              <a:defRPr>
                <a:solidFill>
                  <a:schemeClr val="dk1"/>
                </a:solidFill>
              </a:defRPr>
            </a:lvl4pPr>
            <a:lvl5pPr indent="0" lvl="4" marL="0" rtl="0" algn="r">
              <a:spcBef>
                <a:spcPts val="0"/>
              </a:spcBef>
              <a:buNone/>
              <a:defRPr>
                <a:solidFill>
                  <a:schemeClr val="dk1"/>
                </a:solidFill>
              </a:defRPr>
            </a:lvl5pPr>
            <a:lvl6pPr indent="0" lvl="5" marL="0" rtl="0" algn="r">
              <a:spcBef>
                <a:spcPts val="0"/>
              </a:spcBef>
              <a:buNone/>
              <a:defRPr>
                <a:solidFill>
                  <a:schemeClr val="dk1"/>
                </a:solidFill>
              </a:defRPr>
            </a:lvl6pPr>
            <a:lvl7pPr indent="0" lvl="6" marL="0" rtl="0" algn="r">
              <a:spcBef>
                <a:spcPts val="0"/>
              </a:spcBef>
              <a:buNone/>
              <a:defRPr>
                <a:solidFill>
                  <a:schemeClr val="dk1"/>
                </a:solidFill>
              </a:defRPr>
            </a:lvl7pPr>
            <a:lvl8pPr indent="0" lvl="7" marL="0" rtl="0" algn="r">
              <a:spcBef>
                <a:spcPts val="0"/>
              </a:spcBef>
              <a:buNone/>
              <a:defRPr>
                <a:solidFill>
                  <a:schemeClr val="dk1"/>
                </a:solidFill>
              </a:defRPr>
            </a:lvl8pPr>
            <a:lvl9pPr indent="0" lvl="8" marL="0" rtl="0" algn="r">
              <a:spcBef>
                <a:spcPts val="0"/>
              </a:spcBef>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30"/>
          <p:cNvSpPr txBox="1"/>
          <p:nvPr>
            <p:ph idx="1" type="body"/>
          </p:nvPr>
        </p:nvSpPr>
        <p:spPr>
          <a:xfrm>
            <a:off x="1218667" y="6250000"/>
            <a:ext cx="9516000" cy="5905500"/>
          </a:xfrm>
          <a:prstGeom prst="rect">
            <a:avLst/>
          </a:prstGeom>
        </p:spPr>
        <p:txBody>
          <a:bodyPr anchorCtr="0" anchor="t" bIns="121875" lIns="0" spcFirstLastPara="1" rIns="121900" wrap="square" tIns="0">
            <a:noAutofit/>
          </a:bodyPr>
          <a:lstStyle>
            <a:lvl1pPr indent="-412750" lvl="0" marL="457200" rtl="0">
              <a:spcBef>
                <a:spcPts val="0"/>
              </a:spcBef>
              <a:spcAft>
                <a:spcPts val="0"/>
              </a:spcAft>
              <a:buClr>
                <a:schemeClr val="lt1"/>
              </a:buClr>
              <a:buSzPts val="2900"/>
              <a:buChar char="•"/>
              <a:defRPr sz="2900">
                <a:solidFill>
                  <a:schemeClr val="lt1"/>
                </a:solidFill>
              </a:defRPr>
            </a:lvl1pPr>
            <a:lvl2pPr indent="-228600" lvl="1" marL="914400" rtl="0">
              <a:spcBef>
                <a:spcPts val="1100"/>
              </a:spcBef>
              <a:spcAft>
                <a:spcPts val="0"/>
              </a:spcAft>
              <a:buClr>
                <a:schemeClr val="lt1"/>
              </a:buClr>
              <a:buSzPts val="2900"/>
              <a:buNone/>
              <a:defRPr sz="2900">
                <a:solidFill>
                  <a:schemeClr val="lt1"/>
                </a:solidFill>
              </a:defRPr>
            </a:lvl2pPr>
            <a:lvl3pPr indent="-412750" lvl="2" marL="1371600" rtl="0">
              <a:spcBef>
                <a:spcPts val="1100"/>
              </a:spcBef>
              <a:spcAft>
                <a:spcPts val="0"/>
              </a:spcAft>
              <a:buClr>
                <a:schemeClr val="lt1"/>
              </a:buClr>
              <a:buSzPts val="2900"/>
              <a:buChar char="•"/>
              <a:defRPr sz="2900">
                <a:solidFill>
                  <a:schemeClr val="lt1"/>
                </a:solidFill>
              </a:defRPr>
            </a:lvl3pPr>
            <a:lvl4pPr indent="-412750" lvl="3" marL="1828800" rtl="0">
              <a:spcBef>
                <a:spcPts val="1100"/>
              </a:spcBef>
              <a:spcAft>
                <a:spcPts val="0"/>
              </a:spcAft>
              <a:buClr>
                <a:schemeClr val="lt1"/>
              </a:buClr>
              <a:buSzPts val="2900"/>
              <a:buChar char="•"/>
              <a:defRPr sz="2900">
                <a:solidFill>
                  <a:schemeClr val="lt1"/>
                </a:solidFill>
              </a:defRPr>
            </a:lvl4pPr>
            <a:lvl5pPr indent="-412750" lvl="4" marL="2286000" rtl="0">
              <a:spcBef>
                <a:spcPts val="1100"/>
              </a:spcBef>
              <a:spcAft>
                <a:spcPts val="0"/>
              </a:spcAft>
              <a:buClr>
                <a:schemeClr val="lt1"/>
              </a:buClr>
              <a:buSzPts val="2900"/>
              <a:buChar char="•"/>
              <a:defRPr sz="2900">
                <a:solidFill>
                  <a:schemeClr val="lt1"/>
                </a:solidFill>
              </a:defRPr>
            </a:lvl5pPr>
            <a:lvl6pPr indent="-412750" lvl="5" marL="2743200" rtl="0">
              <a:spcBef>
                <a:spcPts val="1100"/>
              </a:spcBef>
              <a:spcAft>
                <a:spcPts val="0"/>
              </a:spcAft>
              <a:buClr>
                <a:schemeClr val="lt1"/>
              </a:buClr>
              <a:buSzPts val="2900"/>
              <a:buChar char="•"/>
              <a:defRPr sz="2900">
                <a:solidFill>
                  <a:schemeClr val="lt1"/>
                </a:solidFill>
              </a:defRPr>
            </a:lvl6pPr>
            <a:lvl7pPr indent="-412750" lvl="6" marL="3200400" rtl="0">
              <a:spcBef>
                <a:spcPts val="1100"/>
              </a:spcBef>
              <a:spcAft>
                <a:spcPts val="0"/>
              </a:spcAft>
              <a:buClr>
                <a:schemeClr val="lt1"/>
              </a:buClr>
              <a:buSzPts val="2900"/>
              <a:buChar char="•"/>
              <a:defRPr sz="2900">
                <a:solidFill>
                  <a:schemeClr val="lt1"/>
                </a:solidFill>
              </a:defRPr>
            </a:lvl7pPr>
            <a:lvl8pPr indent="-412750" lvl="7" marL="3657600" rtl="0">
              <a:spcBef>
                <a:spcPts val="1100"/>
              </a:spcBef>
              <a:spcAft>
                <a:spcPts val="0"/>
              </a:spcAft>
              <a:buClr>
                <a:schemeClr val="lt1"/>
              </a:buClr>
              <a:buSzPts val="2900"/>
              <a:buChar char="•"/>
              <a:defRPr sz="2900">
                <a:solidFill>
                  <a:schemeClr val="lt1"/>
                </a:solidFill>
              </a:defRPr>
            </a:lvl8pPr>
            <a:lvl9pPr indent="-412750" lvl="8" marL="4114800" rtl="0">
              <a:spcBef>
                <a:spcPts val="1100"/>
              </a:spcBef>
              <a:spcAft>
                <a:spcPts val="0"/>
              </a:spcAft>
              <a:buClr>
                <a:schemeClr val="lt1"/>
              </a:buClr>
              <a:buSzPts val="2900"/>
              <a:buChar char="•"/>
              <a:defRPr sz="29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or block">
  <p:cSld name="CUSTOM_4_1">
    <p:spTree>
      <p:nvGrpSpPr>
        <p:cNvPr id="138" name="Shape 138"/>
        <p:cNvGrpSpPr/>
        <p:nvPr/>
      </p:nvGrpSpPr>
      <p:grpSpPr>
        <a:xfrm>
          <a:off x="0" y="0"/>
          <a:ext cx="0" cy="0"/>
          <a:chOff x="0" y="0"/>
          <a:chExt cx="0" cy="0"/>
        </a:xfrm>
      </p:grpSpPr>
      <p:sp>
        <p:nvSpPr>
          <p:cNvPr id="139" name="Google Shape;139;p31"/>
          <p:cNvSpPr/>
          <p:nvPr/>
        </p:nvSpPr>
        <p:spPr>
          <a:xfrm rot="-5400000">
            <a:off x="9906000" y="-779400"/>
            <a:ext cx="4572000" cy="244188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p31"/>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lvl1pPr>
            <a:lvl2pPr lvl="1" rtl="0">
              <a:buClr>
                <a:srgbClr val="000000"/>
              </a:buClr>
              <a:buFont typeface="Arial"/>
              <a:buNone/>
              <a:defRPr/>
            </a:lvl2pPr>
            <a:lvl3pPr lvl="2" rtl="0">
              <a:buClr>
                <a:srgbClr val="000000"/>
              </a:buClr>
              <a:buFont typeface="Arial"/>
              <a:buNone/>
              <a:defRPr/>
            </a:lvl3pPr>
            <a:lvl4pPr lvl="3" rtl="0">
              <a:buClr>
                <a:srgbClr val="000000"/>
              </a:buClr>
              <a:buFont typeface="Arial"/>
              <a:buNone/>
              <a:defRPr/>
            </a:lvl4pPr>
            <a:lvl5pPr lvl="4" rtl="0">
              <a:buClr>
                <a:srgbClr val="000000"/>
              </a:buClr>
              <a:buFont typeface="Arial"/>
              <a:buNone/>
              <a:defRPr/>
            </a:lvl5pPr>
            <a:lvl6pPr lvl="5" rtl="0">
              <a:buClr>
                <a:srgbClr val="000000"/>
              </a:buClr>
              <a:buFont typeface="Arial"/>
              <a:buNone/>
              <a:defRPr/>
            </a:lvl6pPr>
            <a:lvl7pPr lvl="6" rtl="0">
              <a:buClr>
                <a:srgbClr val="000000"/>
              </a:buClr>
              <a:buFont typeface="Arial"/>
              <a:buNone/>
              <a:defRPr/>
            </a:lvl7pPr>
            <a:lvl8pPr lvl="7" rtl="0">
              <a:buClr>
                <a:srgbClr val="000000"/>
              </a:buClr>
              <a:buFont typeface="Arial"/>
              <a:buNone/>
              <a:defRPr/>
            </a:lvl8pPr>
            <a:lvl9pPr lvl="8" rtl="0">
              <a:buClr>
                <a:srgbClr val="000000"/>
              </a:buClr>
              <a:buFont typeface="Arial"/>
              <a:buNone/>
              <a:defRPr/>
            </a:lvl9pPr>
          </a:lstStyle>
          <a:p>
            <a:pPr indent="0" lvl="0" marL="0" rtl="0" algn="r">
              <a:spcBef>
                <a:spcPts val="0"/>
              </a:spcBef>
              <a:spcAft>
                <a:spcPts val="0"/>
              </a:spcAft>
              <a:buNone/>
            </a:pPr>
            <a:fld id="{00000000-1234-1234-1234-123412341234}" type="slidenum">
              <a:rPr lang="en"/>
              <a:t>‹#›</a:t>
            </a:fld>
            <a:endParaRPr/>
          </a:p>
        </p:txBody>
      </p:sp>
      <p:grpSp>
        <p:nvGrpSpPr>
          <p:cNvPr id="141" name="Google Shape;141;p31"/>
          <p:cNvGrpSpPr/>
          <p:nvPr/>
        </p:nvGrpSpPr>
        <p:grpSpPr>
          <a:xfrm>
            <a:off x="22422027" y="899277"/>
            <a:ext cx="743388" cy="742678"/>
            <a:chOff x="16729177" y="545963"/>
            <a:chExt cx="689727" cy="689133"/>
          </a:xfrm>
        </p:grpSpPr>
        <p:sp>
          <p:nvSpPr>
            <p:cNvPr id="142" name="Google Shape;142;p31"/>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43" name="Google Shape;143;p31"/>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44" name="Google Shape;144;p31"/>
          <p:cNvSpPr txBox="1"/>
          <p:nvPr>
            <p:ph type="title"/>
          </p:nvPr>
        </p:nvSpPr>
        <p:spPr>
          <a:xfrm>
            <a:off x="1218667" y="704233"/>
            <a:ext cx="20738700" cy="1132800"/>
          </a:xfrm>
          <a:prstGeom prst="rect">
            <a:avLst/>
          </a:prstGeom>
        </p:spPr>
        <p:txBody>
          <a:bodyPr anchorCtr="0" anchor="t" bIns="121875" lIns="0" spcFirstLastPara="1" rIns="243825" wrap="square" tIns="121875">
            <a:noAutofit/>
          </a:bodyPr>
          <a:lstStyle>
            <a:lvl1pPr lvl="0" rtl="0">
              <a:spcBef>
                <a:spcPts val="0"/>
              </a:spcBef>
              <a:spcAft>
                <a:spcPts val="0"/>
              </a:spcAft>
              <a:buSzPts val="59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color block">
  <p:cSld name="CUSTOM_4_1_2">
    <p:spTree>
      <p:nvGrpSpPr>
        <p:cNvPr id="145" name="Shape 145"/>
        <p:cNvGrpSpPr/>
        <p:nvPr/>
      </p:nvGrpSpPr>
      <p:grpSpPr>
        <a:xfrm>
          <a:off x="0" y="0"/>
          <a:ext cx="0" cy="0"/>
          <a:chOff x="0" y="0"/>
          <a:chExt cx="0" cy="0"/>
        </a:xfrm>
      </p:grpSpPr>
      <p:sp>
        <p:nvSpPr>
          <p:cNvPr id="146" name="Google Shape;146;p32"/>
          <p:cNvSpPr/>
          <p:nvPr/>
        </p:nvSpPr>
        <p:spPr>
          <a:xfrm>
            <a:off x="0" y="10286800"/>
            <a:ext cx="24384000" cy="34293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32"/>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lvl1pPr>
            <a:lvl2pPr lvl="1" rtl="0">
              <a:buClr>
                <a:srgbClr val="000000"/>
              </a:buClr>
              <a:buFont typeface="Arial"/>
              <a:buNone/>
              <a:defRPr/>
            </a:lvl2pPr>
            <a:lvl3pPr lvl="2" rtl="0">
              <a:buClr>
                <a:srgbClr val="000000"/>
              </a:buClr>
              <a:buFont typeface="Arial"/>
              <a:buNone/>
              <a:defRPr/>
            </a:lvl3pPr>
            <a:lvl4pPr lvl="3" rtl="0">
              <a:buClr>
                <a:srgbClr val="000000"/>
              </a:buClr>
              <a:buFont typeface="Arial"/>
              <a:buNone/>
              <a:defRPr/>
            </a:lvl4pPr>
            <a:lvl5pPr lvl="4" rtl="0">
              <a:buClr>
                <a:srgbClr val="000000"/>
              </a:buClr>
              <a:buFont typeface="Arial"/>
              <a:buNone/>
              <a:defRPr/>
            </a:lvl5pPr>
            <a:lvl6pPr lvl="5" rtl="0">
              <a:buClr>
                <a:srgbClr val="000000"/>
              </a:buClr>
              <a:buFont typeface="Arial"/>
              <a:buNone/>
              <a:defRPr/>
            </a:lvl6pPr>
            <a:lvl7pPr lvl="6" rtl="0">
              <a:buClr>
                <a:srgbClr val="000000"/>
              </a:buClr>
              <a:buFont typeface="Arial"/>
              <a:buNone/>
              <a:defRPr/>
            </a:lvl7pPr>
            <a:lvl8pPr lvl="7" rtl="0">
              <a:buClr>
                <a:srgbClr val="000000"/>
              </a:buClr>
              <a:buFont typeface="Arial"/>
              <a:buNone/>
              <a:defRPr/>
            </a:lvl8pPr>
            <a:lvl9pPr lvl="8" rtl="0">
              <a:buClr>
                <a:srgbClr val="000000"/>
              </a:buClr>
              <a:buFont typeface="Arial"/>
              <a:buNone/>
              <a:defRPr/>
            </a:lvl9pPr>
          </a:lstStyle>
          <a:p>
            <a:pPr indent="0" lvl="0" marL="0" rtl="0" algn="r">
              <a:spcBef>
                <a:spcPts val="0"/>
              </a:spcBef>
              <a:spcAft>
                <a:spcPts val="0"/>
              </a:spcAft>
              <a:buNone/>
            </a:pPr>
            <a:fld id="{00000000-1234-1234-1234-123412341234}" type="slidenum">
              <a:rPr lang="en"/>
              <a:t>‹#›</a:t>
            </a:fld>
            <a:endParaRPr/>
          </a:p>
        </p:txBody>
      </p:sp>
      <p:grpSp>
        <p:nvGrpSpPr>
          <p:cNvPr id="148" name="Google Shape;148;p32"/>
          <p:cNvGrpSpPr/>
          <p:nvPr/>
        </p:nvGrpSpPr>
        <p:grpSpPr>
          <a:xfrm>
            <a:off x="22422027" y="899277"/>
            <a:ext cx="743388" cy="742678"/>
            <a:chOff x="16729177" y="545963"/>
            <a:chExt cx="689727" cy="689133"/>
          </a:xfrm>
        </p:grpSpPr>
        <p:sp>
          <p:nvSpPr>
            <p:cNvPr id="149" name="Google Shape;149;p32"/>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50" name="Google Shape;150;p32"/>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51" name="Google Shape;151;p32"/>
          <p:cNvSpPr txBox="1"/>
          <p:nvPr>
            <p:ph type="title"/>
          </p:nvPr>
        </p:nvSpPr>
        <p:spPr>
          <a:xfrm>
            <a:off x="1218667" y="704233"/>
            <a:ext cx="20738700" cy="1132800"/>
          </a:xfrm>
          <a:prstGeom prst="rect">
            <a:avLst/>
          </a:prstGeom>
        </p:spPr>
        <p:txBody>
          <a:bodyPr anchorCtr="0" anchor="t" bIns="121875" lIns="0" spcFirstLastPara="1" rIns="243825" wrap="square" tIns="121875">
            <a:noAutofit/>
          </a:bodyPr>
          <a:lstStyle>
            <a:lvl1pPr lvl="0" rtl="0">
              <a:spcBef>
                <a:spcPts val="0"/>
              </a:spcBef>
              <a:spcAft>
                <a:spcPts val="0"/>
              </a:spcAft>
              <a:buSzPts val="59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18" name="Google Shape;18;p4"/>
          <p:cNvSpPr txBox="1"/>
          <p:nvPr>
            <p:ph idx="1" type="body"/>
          </p:nvPr>
        </p:nvSpPr>
        <p:spPr>
          <a:xfrm>
            <a:off x="831200" y="3073267"/>
            <a:ext cx="22721700" cy="9110400"/>
          </a:xfrm>
          <a:prstGeom prst="rect">
            <a:avLst/>
          </a:prstGeom>
        </p:spPr>
        <p:txBody>
          <a:bodyPr anchorCtr="0" anchor="t" bIns="243800" lIns="243800" spcFirstLastPara="1" rIns="243800" wrap="square" tIns="243800">
            <a:normAutofit/>
          </a:bodyPr>
          <a:lstStyle>
            <a:lvl1pPr indent="-533400" lvl="0" marL="457200">
              <a:spcBef>
                <a:spcPts val="0"/>
              </a:spcBef>
              <a:spcAft>
                <a:spcPts val="0"/>
              </a:spcAft>
              <a:buSzPts val="4800"/>
              <a:buChar char="●"/>
              <a:defRPr/>
            </a:lvl1pPr>
            <a:lvl2pPr indent="-463550" lvl="1" marL="914400">
              <a:spcBef>
                <a:spcPts val="0"/>
              </a:spcBef>
              <a:spcAft>
                <a:spcPts val="0"/>
              </a:spcAft>
              <a:buSzPts val="3700"/>
              <a:buChar char="○"/>
              <a:defRPr/>
            </a:lvl2pPr>
            <a:lvl3pPr indent="-463550" lvl="2" marL="1371600">
              <a:spcBef>
                <a:spcPts val="0"/>
              </a:spcBef>
              <a:spcAft>
                <a:spcPts val="0"/>
              </a:spcAft>
              <a:buSzPts val="3700"/>
              <a:buChar char="■"/>
              <a:defRPr/>
            </a:lvl3pPr>
            <a:lvl4pPr indent="-463550" lvl="3" marL="1828800">
              <a:spcBef>
                <a:spcPts val="0"/>
              </a:spcBef>
              <a:spcAft>
                <a:spcPts val="0"/>
              </a:spcAft>
              <a:buSzPts val="3700"/>
              <a:buChar char="●"/>
              <a:defRPr/>
            </a:lvl4pPr>
            <a:lvl5pPr indent="-463550" lvl="4" marL="2286000">
              <a:spcBef>
                <a:spcPts val="0"/>
              </a:spcBef>
              <a:spcAft>
                <a:spcPts val="0"/>
              </a:spcAft>
              <a:buSzPts val="3700"/>
              <a:buChar char="○"/>
              <a:defRPr/>
            </a:lvl5pPr>
            <a:lvl6pPr indent="-463550" lvl="5" marL="2743200">
              <a:spcBef>
                <a:spcPts val="0"/>
              </a:spcBef>
              <a:spcAft>
                <a:spcPts val="0"/>
              </a:spcAft>
              <a:buSzPts val="3700"/>
              <a:buChar char="■"/>
              <a:defRPr/>
            </a:lvl6pPr>
            <a:lvl7pPr indent="-463550" lvl="6" marL="3200400">
              <a:spcBef>
                <a:spcPts val="0"/>
              </a:spcBef>
              <a:spcAft>
                <a:spcPts val="0"/>
              </a:spcAft>
              <a:buSzPts val="3700"/>
              <a:buChar char="●"/>
              <a:defRPr/>
            </a:lvl7pPr>
            <a:lvl8pPr indent="-463550" lvl="7" marL="3657600">
              <a:spcBef>
                <a:spcPts val="0"/>
              </a:spcBef>
              <a:spcAft>
                <a:spcPts val="0"/>
              </a:spcAft>
              <a:buSzPts val="3700"/>
              <a:buChar char="○"/>
              <a:defRPr/>
            </a:lvl8pPr>
            <a:lvl9pPr indent="-463550" lvl="8" marL="4114800">
              <a:spcBef>
                <a:spcPts val="0"/>
              </a:spcBef>
              <a:spcAft>
                <a:spcPts val="0"/>
              </a:spcAft>
              <a:buSzPts val="3700"/>
              <a:buChar char="■"/>
              <a:defRPr/>
            </a:lvl9pPr>
          </a:lstStyle>
          <a:p/>
        </p:txBody>
      </p:sp>
      <p:sp>
        <p:nvSpPr>
          <p:cNvPr id="19" name="Google Shape;19;p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color black">
  <p:cSld name="CUSTOM_4_1_1">
    <p:spTree>
      <p:nvGrpSpPr>
        <p:cNvPr id="152" name="Shape 152"/>
        <p:cNvGrpSpPr/>
        <p:nvPr/>
      </p:nvGrpSpPr>
      <p:grpSpPr>
        <a:xfrm>
          <a:off x="0" y="0"/>
          <a:ext cx="0" cy="0"/>
          <a:chOff x="0" y="0"/>
          <a:chExt cx="0" cy="0"/>
        </a:xfrm>
      </p:grpSpPr>
      <p:sp>
        <p:nvSpPr>
          <p:cNvPr id="153" name="Google Shape;153;p33"/>
          <p:cNvSpPr/>
          <p:nvPr/>
        </p:nvSpPr>
        <p:spPr>
          <a:xfrm rot="-5400000">
            <a:off x="7645350" y="-3040050"/>
            <a:ext cx="9093300" cy="244188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33"/>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lvl1pPr>
            <a:lvl2pPr lvl="1" rtl="0">
              <a:buClr>
                <a:srgbClr val="000000"/>
              </a:buClr>
              <a:buFont typeface="Arial"/>
              <a:buNone/>
              <a:defRPr/>
            </a:lvl2pPr>
            <a:lvl3pPr lvl="2" rtl="0">
              <a:buClr>
                <a:srgbClr val="000000"/>
              </a:buClr>
              <a:buFont typeface="Arial"/>
              <a:buNone/>
              <a:defRPr/>
            </a:lvl3pPr>
            <a:lvl4pPr lvl="3" rtl="0">
              <a:buClr>
                <a:srgbClr val="000000"/>
              </a:buClr>
              <a:buFont typeface="Arial"/>
              <a:buNone/>
              <a:defRPr/>
            </a:lvl4pPr>
            <a:lvl5pPr lvl="4" rtl="0">
              <a:buClr>
                <a:srgbClr val="000000"/>
              </a:buClr>
              <a:buFont typeface="Arial"/>
              <a:buNone/>
              <a:defRPr/>
            </a:lvl5pPr>
            <a:lvl6pPr lvl="5" rtl="0">
              <a:buClr>
                <a:srgbClr val="000000"/>
              </a:buClr>
              <a:buFont typeface="Arial"/>
              <a:buNone/>
              <a:defRPr/>
            </a:lvl6pPr>
            <a:lvl7pPr lvl="6" rtl="0">
              <a:buClr>
                <a:srgbClr val="000000"/>
              </a:buClr>
              <a:buFont typeface="Arial"/>
              <a:buNone/>
              <a:defRPr/>
            </a:lvl7pPr>
            <a:lvl8pPr lvl="7" rtl="0">
              <a:buClr>
                <a:srgbClr val="000000"/>
              </a:buClr>
              <a:buFont typeface="Arial"/>
              <a:buNone/>
              <a:defRPr/>
            </a:lvl8pPr>
            <a:lvl9pPr lvl="8" rtl="0">
              <a:buClr>
                <a:srgbClr val="000000"/>
              </a:buClr>
              <a:buFont typeface="Arial"/>
              <a:buNone/>
              <a:defRPr/>
            </a:lvl9pPr>
          </a:lstStyle>
          <a:p>
            <a:pPr indent="0" lvl="0" marL="0" rtl="0" algn="r">
              <a:spcBef>
                <a:spcPts val="0"/>
              </a:spcBef>
              <a:spcAft>
                <a:spcPts val="0"/>
              </a:spcAft>
              <a:buNone/>
            </a:pPr>
            <a:fld id="{00000000-1234-1234-1234-123412341234}" type="slidenum">
              <a:rPr lang="en"/>
              <a:t>‹#›</a:t>
            </a:fld>
            <a:endParaRPr/>
          </a:p>
        </p:txBody>
      </p:sp>
      <p:grpSp>
        <p:nvGrpSpPr>
          <p:cNvPr id="155" name="Google Shape;155;p33"/>
          <p:cNvGrpSpPr/>
          <p:nvPr/>
        </p:nvGrpSpPr>
        <p:grpSpPr>
          <a:xfrm>
            <a:off x="22422027" y="899277"/>
            <a:ext cx="743388" cy="742678"/>
            <a:chOff x="16729177" y="545963"/>
            <a:chExt cx="689727" cy="689133"/>
          </a:xfrm>
        </p:grpSpPr>
        <p:sp>
          <p:nvSpPr>
            <p:cNvPr id="156" name="Google Shape;156;p33"/>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57" name="Google Shape;157;p33"/>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58" name="Google Shape;158;p33"/>
          <p:cNvSpPr txBox="1"/>
          <p:nvPr>
            <p:ph type="title"/>
          </p:nvPr>
        </p:nvSpPr>
        <p:spPr>
          <a:xfrm>
            <a:off x="1218667" y="704233"/>
            <a:ext cx="20738700" cy="1132800"/>
          </a:xfrm>
          <a:prstGeom prst="rect">
            <a:avLst/>
          </a:prstGeom>
        </p:spPr>
        <p:txBody>
          <a:bodyPr anchorCtr="0" anchor="t" bIns="121875" lIns="0" spcFirstLastPara="1" rIns="243825" wrap="square" tIns="121875">
            <a:noAutofit/>
          </a:bodyPr>
          <a:lstStyle>
            <a:lvl1pPr lvl="0" rtl="0">
              <a:spcBef>
                <a:spcPts val="0"/>
              </a:spcBef>
              <a:spcAft>
                <a:spcPts val="0"/>
              </a:spcAft>
              <a:buSzPts val="59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59" name="Shape 159"/>
        <p:cNvGrpSpPr/>
        <p:nvPr/>
      </p:nvGrpSpPr>
      <p:grpSpPr>
        <a:xfrm>
          <a:off x="0" y="0"/>
          <a:ext cx="0" cy="0"/>
          <a:chOff x="0" y="0"/>
          <a:chExt cx="0" cy="0"/>
        </a:xfrm>
      </p:grpSpPr>
      <p:sp>
        <p:nvSpPr>
          <p:cNvPr id="160" name="Google Shape;160;p34"/>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a:solidFill>
                  <a:schemeClr val="dk1"/>
                </a:solidFill>
              </a:defRPr>
            </a:lvl1pPr>
            <a:lvl2pPr indent="0" lvl="1" marL="0" rtl="0" algn="r">
              <a:spcBef>
                <a:spcPts val="0"/>
              </a:spcBef>
              <a:buNone/>
              <a:defRPr>
                <a:solidFill>
                  <a:schemeClr val="dk1"/>
                </a:solidFill>
              </a:defRPr>
            </a:lvl2pPr>
            <a:lvl3pPr indent="0" lvl="2" marL="0" rtl="0" algn="r">
              <a:spcBef>
                <a:spcPts val="0"/>
              </a:spcBef>
              <a:buNone/>
              <a:defRPr>
                <a:solidFill>
                  <a:schemeClr val="dk1"/>
                </a:solidFill>
              </a:defRPr>
            </a:lvl3pPr>
            <a:lvl4pPr indent="0" lvl="3" marL="0" rtl="0" algn="r">
              <a:spcBef>
                <a:spcPts val="0"/>
              </a:spcBef>
              <a:buNone/>
              <a:defRPr>
                <a:solidFill>
                  <a:schemeClr val="dk1"/>
                </a:solidFill>
              </a:defRPr>
            </a:lvl4pPr>
            <a:lvl5pPr indent="0" lvl="4" marL="0" rtl="0" algn="r">
              <a:spcBef>
                <a:spcPts val="0"/>
              </a:spcBef>
              <a:buNone/>
              <a:defRPr>
                <a:solidFill>
                  <a:schemeClr val="dk1"/>
                </a:solidFill>
              </a:defRPr>
            </a:lvl5pPr>
            <a:lvl6pPr indent="0" lvl="5" marL="0" rtl="0" algn="r">
              <a:spcBef>
                <a:spcPts val="0"/>
              </a:spcBef>
              <a:buNone/>
              <a:defRPr>
                <a:solidFill>
                  <a:schemeClr val="dk1"/>
                </a:solidFill>
              </a:defRPr>
            </a:lvl6pPr>
            <a:lvl7pPr indent="0" lvl="6" marL="0" rtl="0" algn="r">
              <a:spcBef>
                <a:spcPts val="0"/>
              </a:spcBef>
              <a:buNone/>
              <a:defRPr>
                <a:solidFill>
                  <a:schemeClr val="dk1"/>
                </a:solidFill>
              </a:defRPr>
            </a:lvl7pPr>
            <a:lvl8pPr indent="0" lvl="7" marL="0" rtl="0" algn="r">
              <a:spcBef>
                <a:spcPts val="0"/>
              </a:spcBef>
              <a:buNone/>
              <a:defRPr>
                <a:solidFill>
                  <a:schemeClr val="dk1"/>
                </a:solidFill>
              </a:defRPr>
            </a:lvl8pPr>
            <a:lvl9pPr indent="0" lvl="8" marL="0" rtl="0" algn="r">
              <a:spcBef>
                <a:spcPts val="0"/>
              </a:spcBef>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grpSp>
        <p:nvGrpSpPr>
          <p:cNvPr id="161" name="Google Shape;161;p34"/>
          <p:cNvGrpSpPr/>
          <p:nvPr/>
        </p:nvGrpSpPr>
        <p:grpSpPr>
          <a:xfrm>
            <a:off x="3047724" y="1831354"/>
            <a:ext cx="18287943" cy="10052949"/>
            <a:chOff x="2285850" y="1373550"/>
            <a:chExt cx="13716300" cy="7539900"/>
          </a:xfrm>
        </p:grpSpPr>
        <p:sp>
          <p:nvSpPr>
            <p:cNvPr id="162" name="Google Shape;162;p34"/>
            <p:cNvSpPr/>
            <p:nvPr/>
          </p:nvSpPr>
          <p:spPr>
            <a:xfrm>
              <a:off x="2285850" y="1373675"/>
              <a:ext cx="13716300" cy="7539300"/>
            </a:xfrm>
            <a:prstGeom prst="roundRect">
              <a:avLst>
                <a:gd fmla="val 1376" name="adj"/>
              </a:avLst>
            </a:prstGeom>
            <a:solidFill>
              <a:srgbClr val="FFFFFF"/>
            </a:solidFill>
            <a:ln>
              <a:noFill/>
            </a:ln>
            <a:effectLst>
              <a:outerShdw blurRad="614363" rotWithShape="0" algn="bl" dir="4080000" dist="209550">
                <a:srgbClr val="000000">
                  <a:alpha val="8000"/>
                </a:srgbClr>
              </a:outerShdw>
            </a:effectLst>
          </p:spPr>
          <p:txBody>
            <a:bodyPr anchorCtr="0" anchor="ctr" bIns="487700" lIns="487700" spcFirstLastPara="1" rIns="1219300" wrap="square" tIns="487700">
              <a:noAutofit/>
            </a:bodyPr>
            <a:lstStyle/>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5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a:p>
              <a:pPr indent="0" lvl="0" marL="609600" rtl="0" algn="l">
                <a:spcBef>
                  <a:spcPts val="0"/>
                </a:spcBef>
                <a:spcAft>
                  <a:spcPts val="0"/>
                </a:spcAft>
                <a:buNone/>
              </a:pPr>
              <a:r>
                <a:t/>
              </a:r>
              <a:endParaRPr sz="3200">
                <a:solidFill>
                  <a:srgbClr val="173361"/>
                </a:solidFill>
                <a:latin typeface="Montserrat"/>
                <a:ea typeface="Montserrat"/>
                <a:cs typeface="Montserrat"/>
                <a:sym typeface="Montserrat"/>
              </a:endParaRPr>
            </a:p>
          </p:txBody>
        </p:sp>
        <p:sp>
          <p:nvSpPr>
            <p:cNvPr id="163" name="Google Shape;163;p34"/>
            <p:cNvSpPr/>
            <p:nvPr/>
          </p:nvSpPr>
          <p:spPr>
            <a:xfrm rot="-5400000">
              <a:off x="-1379250" y="5038650"/>
              <a:ext cx="7539900" cy="2097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4" name="Google Shape;164;p34"/>
          <p:cNvSpPr txBox="1"/>
          <p:nvPr>
            <p:ph type="title"/>
          </p:nvPr>
        </p:nvSpPr>
        <p:spPr>
          <a:xfrm>
            <a:off x="5918200" y="3697000"/>
            <a:ext cx="12547800" cy="4673700"/>
          </a:xfrm>
          <a:prstGeom prst="rect">
            <a:avLst/>
          </a:prstGeom>
        </p:spPr>
        <p:txBody>
          <a:bodyPr anchorCtr="0" anchor="t" bIns="121875" lIns="0" spcFirstLastPara="1" rIns="243825" wrap="square" tIns="121875">
            <a:noAutofit/>
          </a:bodyPr>
          <a:lstStyle>
            <a:lvl1pPr lvl="0" rtl="0">
              <a:lnSpc>
                <a:spcPct val="115000"/>
              </a:lnSpc>
              <a:spcBef>
                <a:spcPts val="0"/>
              </a:spcBef>
              <a:spcAft>
                <a:spcPts val="0"/>
              </a:spcAft>
              <a:buSzPts val="3200"/>
              <a:buNone/>
              <a:defRPr b="0" sz="3200"/>
            </a:lvl1pPr>
            <a:lvl2pPr lvl="1" rtl="0">
              <a:lnSpc>
                <a:spcPct val="115000"/>
              </a:lnSpc>
              <a:spcBef>
                <a:spcPts val="0"/>
              </a:spcBef>
              <a:spcAft>
                <a:spcPts val="0"/>
              </a:spcAft>
              <a:buSzPts val="6400"/>
              <a:buNone/>
              <a:defRPr/>
            </a:lvl2pPr>
            <a:lvl3pPr lvl="2" rtl="0">
              <a:lnSpc>
                <a:spcPct val="115000"/>
              </a:lnSpc>
              <a:spcBef>
                <a:spcPts val="0"/>
              </a:spcBef>
              <a:spcAft>
                <a:spcPts val="0"/>
              </a:spcAft>
              <a:buSzPts val="6400"/>
              <a:buNone/>
              <a:defRPr/>
            </a:lvl3pPr>
            <a:lvl4pPr lvl="3" rtl="0">
              <a:lnSpc>
                <a:spcPct val="115000"/>
              </a:lnSpc>
              <a:spcBef>
                <a:spcPts val="0"/>
              </a:spcBef>
              <a:spcAft>
                <a:spcPts val="0"/>
              </a:spcAft>
              <a:buSzPts val="6400"/>
              <a:buNone/>
              <a:defRPr/>
            </a:lvl4pPr>
            <a:lvl5pPr lvl="4" rtl="0">
              <a:lnSpc>
                <a:spcPct val="115000"/>
              </a:lnSpc>
              <a:spcBef>
                <a:spcPts val="0"/>
              </a:spcBef>
              <a:spcAft>
                <a:spcPts val="0"/>
              </a:spcAft>
              <a:buSzPts val="6400"/>
              <a:buNone/>
              <a:defRPr/>
            </a:lvl5pPr>
            <a:lvl6pPr lvl="5" rtl="0">
              <a:lnSpc>
                <a:spcPct val="115000"/>
              </a:lnSpc>
              <a:spcBef>
                <a:spcPts val="0"/>
              </a:spcBef>
              <a:spcAft>
                <a:spcPts val="0"/>
              </a:spcAft>
              <a:buSzPts val="6400"/>
              <a:buNone/>
              <a:defRPr/>
            </a:lvl6pPr>
            <a:lvl7pPr lvl="6" rtl="0">
              <a:lnSpc>
                <a:spcPct val="115000"/>
              </a:lnSpc>
              <a:spcBef>
                <a:spcPts val="0"/>
              </a:spcBef>
              <a:spcAft>
                <a:spcPts val="0"/>
              </a:spcAft>
              <a:buSzPts val="6400"/>
              <a:buNone/>
              <a:defRPr/>
            </a:lvl7pPr>
            <a:lvl8pPr lvl="7" rtl="0">
              <a:lnSpc>
                <a:spcPct val="115000"/>
              </a:lnSpc>
              <a:spcBef>
                <a:spcPts val="0"/>
              </a:spcBef>
              <a:spcAft>
                <a:spcPts val="0"/>
              </a:spcAft>
              <a:buSzPts val="6400"/>
              <a:buNone/>
              <a:defRPr/>
            </a:lvl8pPr>
            <a:lvl9pPr lvl="8" rtl="0">
              <a:lnSpc>
                <a:spcPct val="115000"/>
              </a:lnSpc>
              <a:spcBef>
                <a:spcPts val="0"/>
              </a:spcBef>
              <a:spcAft>
                <a:spcPts val="0"/>
              </a:spcAft>
              <a:buSzPts val="6400"/>
              <a:buNone/>
              <a:defRPr/>
            </a:lvl9pPr>
          </a:lstStyle>
          <a:p/>
        </p:txBody>
      </p:sp>
      <p:sp>
        <p:nvSpPr>
          <p:cNvPr id="165" name="Google Shape;165;p34"/>
          <p:cNvSpPr txBox="1"/>
          <p:nvPr>
            <p:ph idx="1" type="subTitle"/>
          </p:nvPr>
        </p:nvSpPr>
        <p:spPr>
          <a:xfrm>
            <a:off x="5918200" y="9031000"/>
            <a:ext cx="12547800" cy="990900"/>
          </a:xfrm>
          <a:prstGeom prst="rect">
            <a:avLst/>
          </a:prstGeom>
        </p:spPr>
        <p:txBody>
          <a:bodyPr anchorCtr="0" anchor="t" bIns="121875" lIns="0" spcFirstLastPara="1" rIns="121900" wrap="square" tIns="0">
            <a:noAutofit/>
          </a:bodyPr>
          <a:lstStyle>
            <a:lvl1pPr lvl="0" rtl="0">
              <a:spcBef>
                <a:spcPts val="0"/>
              </a:spcBef>
              <a:spcAft>
                <a:spcPts val="0"/>
              </a:spcAft>
              <a:buSzPts val="2400"/>
              <a:buNone/>
              <a:defRPr b="1" sz="2400"/>
            </a:lvl1pPr>
            <a:lvl2pPr lvl="1" rtl="0">
              <a:spcBef>
                <a:spcPts val="1100"/>
              </a:spcBef>
              <a:spcAft>
                <a:spcPts val="0"/>
              </a:spcAft>
              <a:buSzPts val="2400"/>
              <a:buNone/>
              <a:defRPr b="1" sz="2400"/>
            </a:lvl2pPr>
            <a:lvl3pPr lvl="2" rtl="0">
              <a:spcBef>
                <a:spcPts val="1100"/>
              </a:spcBef>
              <a:spcAft>
                <a:spcPts val="0"/>
              </a:spcAft>
              <a:buSzPts val="2400"/>
              <a:buNone/>
              <a:defRPr b="1" sz="2400"/>
            </a:lvl3pPr>
            <a:lvl4pPr lvl="3" rtl="0">
              <a:spcBef>
                <a:spcPts val="1100"/>
              </a:spcBef>
              <a:spcAft>
                <a:spcPts val="0"/>
              </a:spcAft>
              <a:buSzPts val="2400"/>
              <a:buNone/>
              <a:defRPr b="1" sz="2400"/>
            </a:lvl4pPr>
            <a:lvl5pPr lvl="4" rtl="0">
              <a:spcBef>
                <a:spcPts val="1100"/>
              </a:spcBef>
              <a:spcAft>
                <a:spcPts val="0"/>
              </a:spcAft>
              <a:buSzPts val="2400"/>
              <a:buNone/>
              <a:defRPr b="1" sz="2400"/>
            </a:lvl5pPr>
            <a:lvl6pPr lvl="5" rtl="0">
              <a:spcBef>
                <a:spcPts val="1100"/>
              </a:spcBef>
              <a:spcAft>
                <a:spcPts val="0"/>
              </a:spcAft>
              <a:buSzPts val="2400"/>
              <a:buNone/>
              <a:defRPr b="1" sz="2400"/>
            </a:lvl6pPr>
            <a:lvl7pPr lvl="6" rtl="0">
              <a:spcBef>
                <a:spcPts val="1100"/>
              </a:spcBef>
              <a:spcAft>
                <a:spcPts val="0"/>
              </a:spcAft>
              <a:buSzPts val="2400"/>
              <a:buNone/>
              <a:defRPr b="1" sz="2400"/>
            </a:lvl7pPr>
            <a:lvl8pPr lvl="7" rtl="0">
              <a:spcBef>
                <a:spcPts val="1100"/>
              </a:spcBef>
              <a:spcAft>
                <a:spcPts val="0"/>
              </a:spcAft>
              <a:buSzPts val="2400"/>
              <a:buNone/>
              <a:defRPr b="1" sz="2400"/>
            </a:lvl8pPr>
            <a:lvl9pPr lvl="8" rtl="0">
              <a:spcBef>
                <a:spcPts val="1100"/>
              </a:spcBef>
              <a:spcAft>
                <a:spcPts val="0"/>
              </a:spcAft>
              <a:buSzPts val="2400"/>
              <a:buNone/>
              <a:defRPr b="1" sz="2400"/>
            </a:lvl9pPr>
          </a:lstStyle>
          <a:p/>
        </p:txBody>
      </p:sp>
      <p:grpSp>
        <p:nvGrpSpPr>
          <p:cNvPr id="166" name="Google Shape;166;p34"/>
          <p:cNvGrpSpPr/>
          <p:nvPr/>
        </p:nvGrpSpPr>
        <p:grpSpPr>
          <a:xfrm>
            <a:off x="22422027" y="899277"/>
            <a:ext cx="743388" cy="742678"/>
            <a:chOff x="16729177" y="545963"/>
            <a:chExt cx="689727" cy="689133"/>
          </a:xfrm>
        </p:grpSpPr>
        <p:sp>
          <p:nvSpPr>
            <p:cNvPr id="167" name="Google Shape;167;p34"/>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68" name="Google Shape;168;p34"/>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v2">
  <p:cSld name="CUSTOM_2_1_1">
    <p:spTree>
      <p:nvGrpSpPr>
        <p:cNvPr id="169" name="Shape 169"/>
        <p:cNvGrpSpPr/>
        <p:nvPr/>
      </p:nvGrpSpPr>
      <p:grpSpPr>
        <a:xfrm>
          <a:off x="0" y="0"/>
          <a:ext cx="0" cy="0"/>
          <a:chOff x="0" y="0"/>
          <a:chExt cx="0" cy="0"/>
        </a:xfrm>
      </p:grpSpPr>
      <p:pic>
        <p:nvPicPr>
          <p:cNvPr id="170" name="Google Shape;170;p35"/>
          <p:cNvPicPr preferRelativeResize="0"/>
          <p:nvPr/>
        </p:nvPicPr>
        <p:blipFill>
          <a:blip r:embed="rId2">
            <a:alphaModFix/>
          </a:blip>
          <a:stretch>
            <a:fillRect/>
          </a:stretch>
        </p:blipFill>
        <p:spPr>
          <a:xfrm>
            <a:off x="0" y="3437328"/>
            <a:ext cx="24380948" cy="10321444"/>
          </a:xfrm>
          <a:prstGeom prst="rect">
            <a:avLst/>
          </a:prstGeom>
          <a:noFill/>
          <a:ln>
            <a:noFill/>
          </a:ln>
        </p:spPr>
      </p:pic>
      <p:sp>
        <p:nvSpPr>
          <p:cNvPr id="171" name="Google Shape;171;p35"/>
          <p:cNvSpPr/>
          <p:nvPr/>
        </p:nvSpPr>
        <p:spPr>
          <a:xfrm>
            <a:off x="4073400" y="2379800"/>
            <a:ext cx="16237200" cy="8956500"/>
          </a:xfrm>
          <a:prstGeom prst="roundRect">
            <a:avLst>
              <a:gd fmla="val 1856" name="adj"/>
            </a:avLst>
          </a:prstGeom>
          <a:solidFill>
            <a:srgbClr val="FFFFFF">
              <a:alpha val="91070"/>
            </a:srgbClr>
          </a:solidFill>
          <a:ln>
            <a:noFill/>
          </a:ln>
          <a:effectLst>
            <a:outerShdw blurRad="614363" rotWithShape="0" algn="bl" dir="4080000" dist="209550">
              <a:srgbClr val="000000">
                <a:alpha val="8000"/>
              </a:srgbClr>
            </a:outerShdw>
          </a:effectLst>
        </p:spPr>
        <p:txBody>
          <a:bodyPr anchorCtr="0" anchor="t" bIns="365775" lIns="1828950" spcFirstLastPara="1" rIns="1828950" wrap="square" tIns="36577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p:txBody>
      </p:sp>
      <p:sp>
        <p:nvSpPr>
          <p:cNvPr id="172" name="Google Shape;172;p35"/>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a:solidFill>
                  <a:schemeClr val="dk1"/>
                </a:solidFill>
              </a:defRPr>
            </a:lvl1pPr>
            <a:lvl2pPr indent="0" lvl="1" marL="0" rtl="0" algn="r">
              <a:spcBef>
                <a:spcPts val="0"/>
              </a:spcBef>
              <a:buNone/>
              <a:defRPr>
                <a:solidFill>
                  <a:schemeClr val="dk1"/>
                </a:solidFill>
              </a:defRPr>
            </a:lvl2pPr>
            <a:lvl3pPr indent="0" lvl="2" marL="0" rtl="0" algn="r">
              <a:spcBef>
                <a:spcPts val="0"/>
              </a:spcBef>
              <a:buNone/>
              <a:defRPr>
                <a:solidFill>
                  <a:schemeClr val="dk1"/>
                </a:solidFill>
              </a:defRPr>
            </a:lvl3pPr>
            <a:lvl4pPr indent="0" lvl="3" marL="0" rtl="0" algn="r">
              <a:spcBef>
                <a:spcPts val="0"/>
              </a:spcBef>
              <a:buNone/>
              <a:defRPr>
                <a:solidFill>
                  <a:schemeClr val="dk1"/>
                </a:solidFill>
              </a:defRPr>
            </a:lvl4pPr>
            <a:lvl5pPr indent="0" lvl="4" marL="0" rtl="0" algn="r">
              <a:spcBef>
                <a:spcPts val="0"/>
              </a:spcBef>
              <a:buNone/>
              <a:defRPr>
                <a:solidFill>
                  <a:schemeClr val="dk1"/>
                </a:solidFill>
              </a:defRPr>
            </a:lvl5pPr>
            <a:lvl6pPr indent="0" lvl="5" marL="0" rtl="0" algn="r">
              <a:spcBef>
                <a:spcPts val="0"/>
              </a:spcBef>
              <a:buNone/>
              <a:defRPr>
                <a:solidFill>
                  <a:schemeClr val="dk1"/>
                </a:solidFill>
              </a:defRPr>
            </a:lvl6pPr>
            <a:lvl7pPr indent="0" lvl="6" marL="0" rtl="0" algn="r">
              <a:spcBef>
                <a:spcPts val="0"/>
              </a:spcBef>
              <a:buNone/>
              <a:defRPr>
                <a:solidFill>
                  <a:schemeClr val="dk1"/>
                </a:solidFill>
              </a:defRPr>
            </a:lvl7pPr>
            <a:lvl8pPr indent="0" lvl="7" marL="0" rtl="0" algn="r">
              <a:spcBef>
                <a:spcPts val="0"/>
              </a:spcBef>
              <a:buNone/>
              <a:defRPr>
                <a:solidFill>
                  <a:schemeClr val="dk1"/>
                </a:solidFill>
              </a:defRPr>
            </a:lvl8pPr>
            <a:lvl9pPr indent="0" lvl="8" marL="0" rtl="0" algn="r">
              <a:spcBef>
                <a:spcPts val="0"/>
              </a:spcBef>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5"/>
          <p:cNvSpPr txBox="1"/>
          <p:nvPr>
            <p:ph type="title"/>
          </p:nvPr>
        </p:nvSpPr>
        <p:spPr>
          <a:xfrm>
            <a:off x="5918200" y="3697000"/>
            <a:ext cx="12547800" cy="4673700"/>
          </a:xfrm>
          <a:prstGeom prst="rect">
            <a:avLst/>
          </a:prstGeom>
        </p:spPr>
        <p:txBody>
          <a:bodyPr anchorCtr="0" anchor="t" bIns="121875" lIns="0" spcFirstLastPara="1" rIns="243825" wrap="square" tIns="121875">
            <a:noAutofit/>
          </a:bodyPr>
          <a:lstStyle>
            <a:lvl1pPr lvl="0" rtl="0">
              <a:lnSpc>
                <a:spcPct val="115000"/>
              </a:lnSpc>
              <a:spcBef>
                <a:spcPts val="0"/>
              </a:spcBef>
              <a:spcAft>
                <a:spcPts val="0"/>
              </a:spcAft>
              <a:buSzPts val="3200"/>
              <a:buNone/>
              <a:defRPr b="0" sz="3200"/>
            </a:lvl1pPr>
            <a:lvl2pPr lvl="1" rtl="0">
              <a:lnSpc>
                <a:spcPct val="115000"/>
              </a:lnSpc>
              <a:spcBef>
                <a:spcPts val="0"/>
              </a:spcBef>
              <a:spcAft>
                <a:spcPts val="0"/>
              </a:spcAft>
              <a:buSzPts val="6400"/>
              <a:buNone/>
              <a:defRPr/>
            </a:lvl2pPr>
            <a:lvl3pPr lvl="2" rtl="0">
              <a:lnSpc>
                <a:spcPct val="115000"/>
              </a:lnSpc>
              <a:spcBef>
                <a:spcPts val="0"/>
              </a:spcBef>
              <a:spcAft>
                <a:spcPts val="0"/>
              </a:spcAft>
              <a:buSzPts val="6400"/>
              <a:buNone/>
              <a:defRPr/>
            </a:lvl3pPr>
            <a:lvl4pPr lvl="3" rtl="0">
              <a:lnSpc>
                <a:spcPct val="115000"/>
              </a:lnSpc>
              <a:spcBef>
                <a:spcPts val="0"/>
              </a:spcBef>
              <a:spcAft>
                <a:spcPts val="0"/>
              </a:spcAft>
              <a:buSzPts val="6400"/>
              <a:buNone/>
              <a:defRPr/>
            </a:lvl4pPr>
            <a:lvl5pPr lvl="4" rtl="0">
              <a:lnSpc>
                <a:spcPct val="115000"/>
              </a:lnSpc>
              <a:spcBef>
                <a:spcPts val="0"/>
              </a:spcBef>
              <a:spcAft>
                <a:spcPts val="0"/>
              </a:spcAft>
              <a:buSzPts val="6400"/>
              <a:buNone/>
              <a:defRPr/>
            </a:lvl5pPr>
            <a:lvl6pPr lvl="5" rtl="0">
              <a:lnSpc>
                <a:spcPct val="115000"/>
              </a:lnSpc>
              <a:spcBef>
                <a:spcPts val="0"/>
              </a:spcBef>
              <a:spcAft>
                <a:spcPts val="0"/>
              </a:spcAft>
              <a:buSzPts val="6400"/>
              <a:buNone/>
              <a:defRPr/>
            </a:lvl6pPr>
            <a:lvl7pPr lvl="6" rtl="0">
              <a:lnSpc>
                <a:spcPct val="115000"/>
              </a:lnSpc>
              <a:spcBef>
                <a:spcPts val="0"/>
              </a:spcBef>
              <a:spcAft>
                <a:spcPts val="0"/>
              </a:spcAft>
              <a:buSzPts val="6400"/>
              <a:buNone/>
              <a:defRPr/>
            </a:lvl7pPr>
            <a:lvl8pPr lvl="7" rtl="0">
              <a:lnSpc>
                <a:spcPct val="115000"/>
              </a:lnSpc>
              <a:spcBef>
                <a:spcPts val="0"/>
              </a:spcBef>
              <a:spcAft>
                <a:spcPts val="0"/>
              </a:spcAft>
              <a:buSzPts val="6400"/>
              <a:buNone/>
              <a:defRPr/>
            </a:lvl8pPr>
            <a:lvl9pPr lvl="8" rtl="0">
              <a:lnSpc>
                <a:spcPct val="115000"/>
              </a:lnSpc>
              <a:spcBef>
                <a:spcPts val="0"/>
              </a:spcBef>
              <a:spcAft>
                <a:spcPts val="0"/>
              </a:spcAft>
              <a:buSzPts val="6400"/>
              <a:buNone/>
              <a:defRPr/>
            </a:lvl9pPr>
          </a:lstStyle>
          <a:p/>
        </p:txBody>
      </p:sp>
      <p:sp>
        <p:nvSpPr>
          <p:cNvPr id="174" name="Google Shape;174;p35"/>
          <p:cNvSpPr txBox="1"/>
          <p:nvPr>
            <p:ph idx="1" type="subTitle"/>
          </p:nvPr>
        </p:nvSpPr>
        <p:spPr>
          <a:xfrm>
            <a:off x="5918200" y="9031000"/>
            <a:ext cx="12547800" cy="990900"/>
          </a:xfrm>
          <a:prstGeom prst="rect">
            <a:avLst/>
          </a:prstGeom>
        </p:spPr>
        <p:txBody>
          <a:bodyPr anchorCtr="0" anchor="t" bIns="121875" lIns="0" spcFirstLastPara="1" rIns="121900" wrap="square" tIns="0">
            <a:noAutofit/>
          </a:bodyPr>
          <a:lstStyle>
            <a:lvl1pPr lvl="0" rtl="0">
              <a:spcBef>
                <a:spcPts val="0"/>
              </a:spcBef>
              <a:spcAft>
                <a:spcPts val="0"/>
              </a:spcAft>
              <a:buSzPts val="2400"/>
              <a:buNone/>
              <a:defRPr b="1" sz="2400"/>
            </a:lvl1pPr>
            <a:lvl2pPr lvl="1" rtl="0">
              <a:spcBef>
                <a:spcPts val="1100"/>
              </a:spcBef>
              <a:spcAft>
                <a:spcPts val="0"/>
              </a:spcAft>
              <a:buSzPts val="2400"/>
              <a:buNone/>
              <a:defRPr b="1" sz="2400"/>
            </a:lvl2pPr>
            <a:lvl3pPr lvl="2" rtl="0">
              <a:spcBef>
                <a:spcPts val="1100"/>
              </a:spcBef>
              <a:spcAft>
                <a:spcPts val="0"/>
              </a:spcAft>
              <a:buSzPts val="2400"/>
              <a:buNone/>
              <a:defRPr b="1" sz="2400"/>
            </a:lvl3pPr>
            <a:lvl4pPr lvl="3" rtl="0">
              <a:spcBef>
                <a:spcPts val="1100"/>
              </a:spcBef>
              <a:spcAft>
                <a:spcPts val="0"/>
              </a:spcAft>
              <a:buSzPts val="2400"/>
              <a:buNone/>
              <a:defRPr b="1" sz="2400"/>
            </a:lvl4pPr>
            <a:lvl5pPr lvl="4" rtl="0">
              <a:spcBef>
                <a:spcPts val="1100"/>
              </a:spcBef>
              <a:spcAft>
                <a:spcPts val="0"/>
              </a:spcAft>
              <a:buSzPts val="2400"/>
              <a:buNone/>
              <a:defRPr b="1" sz="2400"/>
            </a:lvl5pPr>
            <a:lvl6pPr lvl="5" rtl="0">
              <a:spcBef>
                <a:spcPts val="1100"/>
              </a:spcBef>
              <a:spcAft>
                <a:spcPts val="0"/>
              </a:spcAft>
              <a:buSzPts val="2400"/>
              <a:buNone/>
              <a:defRPr b="1" sz="2400"/>
            </a:lvl6pPr>
            <a:lvl7pPr lvl="6" rtl="0">
              <a:spcBef>
                <a:spcPts val="1100"/>
              </a:spcBef>
              <a:spcAft>
                <a:spcPts val="0"/>
              </a:spcAft>
              <a:buSzPts val="2400"/>
              <a:buNone/>
              <a:defRPr b="1" sz="2400"/>
            </a:lvl7pPr>
            <a:lvl8pPr lvl="7" rtl="0">
              <a:spcBef>
                <a:spcPts val="1100"/>
              </a:spcBef>
              <a:spcAft>
                <a:spcPts val="0"/>
              </a:spcAft>
              <a:buSzPts val="2400"/>
              <a:buNone/>
              <a:defRPr b="1" sz="2400"/>
            </a:lvl8pPr>
            <a:lvl9pPr lvl="8" rtl="0">
              <a:spcBef>
                <a:spcPts val="1100"/>
              </a:spcBef>
              <a:spcAft>
                <a:spcPts val="0"/>
              </a:spcAft>
              <a:buSzPts val="2400"/>
              <a:buNone/>
              <a:defRPr b="1" sz="2400"/>
            </a:lvl9pPr>
          </a:lstStyle>
          <a:p/>
        </p:txBody>
      </p:sp>
      <p:grpSp>
        <p:nvGrpSpPr>
          <p:cNvPr id="175" name="Google Shape;175;p35"/>
          <p:cNvGrpSpPr/>
          <p:nvPr/>
        </p:nvGrpSpPr>
        <p:grpSpPr>
          <a:xfrm>
            <a:off x="22422027" y="899277"/>
            <a:ext cx="743388" cy="742678"/>
            <a:chOff x="16729177" y="545963"/>
            <a:chExt cx="689727" cy="689133"/>
          </a:xfrm>
        </p:grpSpPr>
        <p:sp>
          <p:nvSpPr>
            <p:cNvPr id="176" name="Google Shape;176;p35"/>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77" name="Google Shape;177;p35"/>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 no streams">
  <p:cSld name="Breaker_Denim_1">
    <p:bg>
      <p:bgPr>
        <a:solidFill>
          <a:schemeClr val="dk2"/>
        </a:solidFill>
      </p:bgPr>
    </p:bg>
    <p:spTree>
      <p:nvGrpSpPr>
        <p:cNvPr id="178" name="Shape 178"/>
        <p:cNvGrpSpPr/>
        <p:nvPr/>
      </p:nvGrpSpPr>
      <p:grpSpPr>
        <a:xfrm>
          <a:off x="0" y="0"/>
          <a:ext cx="0" cy="0"/>
          <a:chOff x="0" y="0"/>
          <a:chExt cx="0" cy="0"/>
        </a:xfrm>
      </p:grpSpPr>
      <p:sp>
        <p:nvSpPr>
          <p:cNvPr id="179" name="Google Shape;179;p36"/>
          <p:cNvSpPr txBox="1"/>
          <p:nvPr>
            <p:ph type="title"/>
          </p:nvPr>
        </p:nvSpPr>
        <p:spPr>
          <a:xfrm>
            <a:off x="1224283" y="4153200"/>
            <a:ext cx="21912300" cy="5409600"/>
          </a:xfrm>
          <a:prstGeom prst="rect">
            <a:avLst/>
          </a:prstGeom>
        </p:spPr>
        <p:txBody>
          <a:bodyPr anchorCtr="0" anchor="ctr" bIns="121875" lIns="0" spcFirstLastPara="1" rIns="243825"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grpSp>
        <p:nvGrpSpPr>
          <p:cNvPr id="180" name="Google Shape;180;p36"/>
          <p:cNvGrpSpPr/>
          <p:nvPr/>
        </p:nvGrpSpPr>
        <p:grpSpPr>
          <a:xfrm>
            <a:off x="22422027" y="899277"/>
            <a:ext cx="743388" cy="742678"/>
            <a:chOff x="16729177" y="545963"/>
            <a:chExt cx="689727" cy="689133"/>
          </a:xfrm>
        </p:grpSpPr>
        <p:sp>
          <p:nvSpPr>
            <p:cNvPr id="181" name="Google Shape;181;p36"/>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82" name="Google Shape;182;p36"/>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83" name="Google Shape;183;p36"/>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solidFill>
                  <a:schemeClr val="lt1"/>
                </a:solidFill>
              </a:defRPr>
            </a:lvl1pPr>
            <a:lvl2pPr lvl="1" rtl="0">
              <a:buClr>
                <a:srgbClr val="000000"/>
              </a:buClr>
              <a:buFont typeface="Arial"/>
              <a:buNone/>
              <a:defRPr>
                <a:solidFill>
                  <a:schemeClr val="lt1"/>
                </a:solidFill>
              </a:defRPr>
            </a:lvl2pPr>
            <a:lvl3pPr lvl="2" rtl="0">
              <a:buClr>
                <a:srgbClr val="000000"/>
              </a:buClr>
              <a:buFont typeface="Arial"/>
              <a:buNone/>
              <a:defRPr>
                <a:solidFill>
                  <a:schemeClr val="lt1"/>
                </a:solidFill>
              </a:defRPr>
            </a:lvl3pPr>
            <a:lvl4pPr lvl="3" rtl="0">
              <a:buClr>
                <a:srgbClr val="000000"/>
              </a:buClr>
              <a:buFont typeface="Arial"/>
              <a:buNone/>
              <a:defRPr>
                <a:solidFill>
                  <a:schemeClr val="lt1"/>
                </a:solidFill>
              </a:defRPr>
            </a:lvl4pPr>
            <a:lvl5pPr lvl="4" rtl="0">
              <a:buClr>
                <a:srgbClr val="000000"/>
              </a:buClr>
              <a:buFont typeface="Arial"/>
              <a:buNone/>
              <a:defRPr>
                <a:solidFill>
                  <a:schemeClr val="lt1"/>
                </a:solidFill>
              </a:defRPr>
            </a:lvl5pPr>
            <a:lvl6pPr lvl="5" rtl="0">
              <a:buClr>
                <a:srgbClr val="000000"/>
              </a:buClr>
              <a:buFont typeface="Arial"/>
              <a:buNone/>
              <a:defRPr>
                <a:solidFill>
                  <a:schemeClr val="lt1"/>
                </a:solidFill>
              </a:defRPr>
            </a:lvl6pPr>
            <a:lvl7pPr lvl="6" rtl="0">
              <a:buClr>
                <a:srgbClr val="000000"/>
              </a:buClr>
              <a:buFont typeface="Arial"/>
              <a:buNone/>
              <a:defRPr>
                <a:solidFill>
                  <a:schemeClr val="lt1"/>
                </a:solidFill>
              </a:defRPr>
            </a:lvl7pPr>
            <a:lvl8pPr lvl="7" rtl="0">
              <a:buClr>
                <a:srgbClr val="000000"/>
              </a:buClr>
              <a:buFont typeface="Arial"/>
              <a:buNone/>
              <a:defRPr>
                <a:solidFill>
                  <a:schemeClr val="lt1"/>
                </a:solidFill>
              </a:defRPr>
            </a:lvl8pPr>
            <a:lvl9pPr lvl="8" rtl="0">
              <a:buClr>
                <a:srgbClr val="000000"/>
              </a:buClr>
              <a:buFont typeface="Arial"/>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 no streams 2">
  <p:cSld name="Breaker_Denim_1_3">
    <p:bg>
      <p:bgPr>
        <a:solidFill>
          <a:schemeClr val="dk2"/>
        </a:solidFill>
      </p:bgPr>
    </p:bg>
    <p:spTree>
      <p:nvGrpSpPr>
        <p:cNvPr id="184" name="Shape 184"/>
        <p:cNvGrpSpPr/>
        <p:nvPr/>
      </p:nvGrpSpPr>
      <p:grpSpPr>
        <a:xfrm>
          <a:off x="0" y="0"/>
          <a:ext cx="0" cy="0"/>
          <a:chOff x="0" y="0"/>
          <a:chExt cx="0" cy="0"/>
        </a:xfrm>
      </p:grpSpPr>
      <p:sp>
        <p:nvSpPr>
          <p:cNvPr id="185" name="Google Shape;185;p37"/>
          <p:cNvSpPr txBox="1"/>
          <p:nvPr>
            <p:ph type="title"/>
          </p:nvPr>
        </p:nvSpPr>
        <p:spPr>
          <a:xfrm>
            <a:off x="1224283" y="4153200"/>
            <a:ext cx="21912300" cy="5409600"/>
          </a:xfrm>
          <a:prstGeom prst="rect">
            <a:avLst/>
          </a:prstGeom>
        </p:spPr>
        <p:txBody>
          <a:bodyPr anchorCtr="0" anchor="ctr" bIns="121875" lIns="0" spcFirstLastPara="1" rIns="243825" wrap="square" tIns="121875">
            <a:noAutofit/>
          </a:bodyPr>
          <a:lstStyle>
            <a:lvl1pPr lvl="0" rtl="0" algn="ctr">
              <a:spcBef>
                <a:spcPts val="0"/>
              </a:spcBef>
              <a:spcAft>
                <a:spcPts val="0"/>
              </a:spcAft>
              <a:buNone/>
              <a:defRPr i="1" sz="7300">
                <a:solidFill>
                  <a:schemeClr val="lt1"/>
                </a:solidFill>
              </a:defRPr>
            </a:lvl1pPr>
            <a:lvl2pPr lvl="1" rtl="0" algn="ctr">
              <a:spcBef>
                <a:spcPts val="0"/>
              </a:spcBef>
              <a:spcAft>
                <a:spcPts val="0"/>
              </a:spcAft>
              <a:buNone/>
              <a:defRPr i="1" sz="7300">
                <a:solidFill>
                  <a:schemeClr val="lt1"/>
                </a:solidFill>
              </a:defRPr>
            </a:lvl2pPr>
            <a:lvl3pPr lvl="2" rtl="0" algn="ctr">
              <a:spcBef>
                <a:spcPts val="0"/>
              </a:spcBef>
              <a:spcAft>
                <a:spcPts val="0"/>
              </a:spcAft>
              <a:buNone/>
              <a:defRPr i="1" sz="7300">
                <a:solidFill>
                  <a:schemeClr val="lt1"/>
                </a:solidFill>
              </a:defRPr>
            </a:lvl3pPr>
            <a:lvl4pPr lvl="3" rtl="0" algn="ctr">
              <a:spcBef>
                <a:spcPts val="0"/>
              </a:spcBef>
              <a:spcAft>
                <a:spcPts val="0"/>
              </a:spcAft>
              <a:buNone/>
              <a:defRPr i="1" sz="7300">
                <a:solidFill>
                  <a:schemeClr val="lt1"/>
                </a:solidFill>
              </a:defRPr>
            </a:lvl4pPr>
            <a:lvl5pPr lvl="4" rtl="0" algn="ctr">
              <a:spcBef>
                <a:spcPts val="0"/>
              </a:spcBef>
              <a:spcAft>
                <a:spcPts val="0"/>
              </a:spcAft>
              <a:buNone/>
              <a:defRPr i="1" sz="7300">
                <a:solidFill>
                  <a:schemeClr val="lt1"/>
                </a:solidFill>
              </a:defRPr>
            </a:lvl5pPr>
            <a:lvl6pPr lvl="5" rtl="0" algn="ctr">
              <a:spcBef>
                <a:spcPts val="0"/>
              </a:spcBef>
              <a:spcAft>
                <a:spcPts val="0"/>
              </a:spcAft>
              <a:buNone/>
              <a:defRPr i="1" sz="7300">
                <a:solidFill>
                  <a:schemeClr val="lt1"/>
                </a:solidFill>
              </a:defRPr>
            </a:lvl6pPr>
            <a:lvl7pPr lvl="6" rtl="0" algn="ctr">
              <a:spcBef>
                <a:spcPts val="0"/>
              </a:spcBef>
              <a:spcAft>
                <a:spcPts val="0"/>
              </a:spcAft>
              <a:buNone/>
              <a:defRPr i="1" sz="7300">
                <a:solidFill>
                  <a:schemeClr val="lt1"/>
                </a:solidFill>
              </a:defRPr>
            </a:lvl7pPr>
            <a:lvl8pPr lvl="7" rtl="0" algn="ctr">
              <a:spcBef>
                <a:spcPts val="0"/>
              </a:spcBef>
              <a:spcAft>
                <a:spcPts val="0"/>
              </a:spcAft>
              <a:buNone/>
              <a:defRPr i="1" sz="7300">
                <a:solidFill>
                  <a:schemeClr val="lt1"/>
                </a:solidFill>
              </a:defRPr>
            </a:lvl8pPr>
            <a:lvl9pPr lvl="8" rtl="0" algn="ctr">
              <a:spcBef>
                <a:spcPts val="0"/>
              </a:spcBef>
              <a:spcAft>
                <a:spcPts val="0"/>
              </a:spcAft>
              <a:buNone/>
              <a:defRPr i="1" sz="7300">
                <a:solidFill>
                  <a:schemeClr val="lt1"/>
                </a:solidFill>
              </a:defRPr>
            </a:lvl9pPr>
          </a:lstStyle>
          <a:p/>
        </p:txBody>
      </p:sp>
      <p:sp>
        <p:nvSpPr>
          <p:cNvPr id="186" name="Google Shape;186;p37"/>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solidFill>
                  <a:schemeClr val="lt1"/>
                </a:solidFill>
              </a:defRPr>
            </a:lvl1pPr>
            <a:lvl2pPr lvl="1" rtl="0">
              <a:buClr>
                <a:srgbClr val="000000"/>
              </a:buClr>
              <a:buFont typeface="Arial"/>
              <a:buNone/>
              <a:defRPr>
                <a:solidFill>
                  <a:schemeClr val="lt1"/>
                </a:solidFill>
              </a:defRPr>
            </a:lvl2pPr>
            <a:lvl3pPr lvl="2" rtl="0">
              <a:buClr>
                <a:srgbClr val="000000"/>
              </a:buClr>
              <a:buFont typeface="Arial"/>
              <a:buNone/>
              <a:defRPr>
                <a:solidFill>
                  <a:schemeClr val="lt1"/>
                </a:solidFill>
              </a:defRPr>
            </a:lvl3pPr>
            <a:lvl4pPr lvl="3" rtl="0">
              <a:buClr>
                <a:srgbClr val="000000"/>
              </a:buClr>
              <a:buFont typeface="Arial"/>
              <a:buNone/>
              <a:defRPr>
                <a:solidFill>
                  <a:schemeClr val="lt1"/>
                </a:solidFill>
              </a:defRPr>
            </a:lvl4pPr>
            <a:lvl5pPr lvl="4" rtl="0">
              <a:buClr>
                <a:srgbClr val="000000"/>
              </a:buClr>
              <a:buFont typeface="Arial"/>
              <a:buNone/>
              <a:defRPr>
                <a:solidFill>
                  <a:schemeClr val="lt1"/>
                </a:solidFill>
              </a:defRPr>
            </a:lvl5pPr>
            <a:lvl6pPr lvl="5" rtl="0">
              <a:buClr>
                <a:srgbClr val="000000"/>
              </a:buClr>
              <a:buFont typeface="Arial"/>
              <a:buNone/>
              <a:defRPr>
                <a:solidFill>
                  <a:schemeClr val="lt1"/>
                </a:solidFill>
              </a:defRPr>
            </a:lvl6pPr>
            <a:lvl7pPr lvl="6" rtl="0">
              <a:buClr>
                <a:srgbClr val="000000"/>
              </a:buClr>
              <a:buFont typeface="Arial"/>
              <a:buNone/>
              <a:defRPr>
                <a:solidFill>
                  <a:schemeClr val="lt1"/>
                </a:solidFill>
              </a:defRPr>
            </a:lvl7pPr>
            <a:lvl8pPr lvl="7" rtl="0">
              <a:buClr>
                <a:srgbClr val="000000"/>
              </a:buClr>
              <a:buFont typeface="Arial"/>
              <a:buNone/>
              <a:defRPr>
                <a:solidFill>
                  <a:schemeClr val="lt1"/>
                </a:solidFill>
              </a:defRPr>
            </a:lvl8pPr>
            <a:lvl9pPr lvl="8" rtl="0">
              <a:buClr>
                <a:srgbClr val="000000"/>
              </a:buClr>
              <a:buFont typeface="Arial"/>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Breaker_Denim_1_2">
    <p:bg>
      <p:bgPr>
        <a:solidFill>
          <a:schemeClr val="lt2"/>
        </a:solidFill>
      </p:bgPr>
    </p:bg>
    <p:spTree>
      <p:nvGrpSpPr>
        <p:cNvPr id="187" name="Shape 187"/>
        <p:cNvGrpSpPr/>
        <p:nvPr/>
      </p:nvGrpSpPr>
      <p:grpSpPr>
        <a:xfrm>
          <a:off x="0" y="0"/>
          <a:ext cx="0" cy="0"/>
          <a:chOff x="0" y="0"/>
          <a:chExt cx="0" cy="0"/>
        </a:xfrm>
      </p:grpSpPr>
      <p:grpSp>
        <p:nvGrpSpPr>
          <p:cNvPr id="188" name="Google Shape;188;p38"/>
          <p:cNvGrpSpPr/>
          <p:nvPr/>
        </p:nvGrpSpPr>
        <p:grpSpPr>
          <a:xfrm>
            <a:off x="22422027" y="899277"/>
            <a:ext cx="743388" cy="742678"/>
            <a:chOff x="16729177" y="545963"/>
            <a:chExt cx="689727" cy="689133"/>
          </a:xfrm>
        </p:grpSpPr>
        <p:sp>
          <p:nvSpPr>
            <p:cNvPr id="189" name="Google Shape;189;p38"/>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90" name="Google Shape;190;p38"/>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
        <p:nvSpPr>
          <p:cNvPr id="191" name="Google Shape;191;p38"/>
          <p:cNvSpPr txBox="1"/>
          <p:nvPr>
            <p:ph idx="12" type="sldNum"/>
          </p:nvPr>
        </p:nvSpPr>
        <p:spPr>
          <a:xfrm>
            <a:off x="22386236" y="12416401"/>
            <a:ext cx="771300" cy="635100"/>
          </a:xfrm>
          <a:prstGeom prst="rect">
            <a:avLst/>
          </a:prstGeom>
        </p:spPr>
        <p:txBody>
          <a:bodyPr anchorCtr="0" anchor="ctr" bIns="121875" lIns="243825" spcFirstLastPara="1" rIns="0" wrap="square" tIns="121875">
            <a:noAutofit/>
          </a:bodyPr>
          <a:lstStyle>
            <a:lvl1pPr lvl="0" rtl="0">
              <a:buClr>
                <a:srgbClr val="000000"/>
              </a:buClr>
              <a:buFont typeface="Arial"/>
              <a:buNone/>
              <a:defRPr/>
            </a:lvl1pPr>
            <a:lvl2pPr lvl="1" rtl="0">
              <a:buClr>
                <a:srgbClr val="000000"/>
              </a:buClr>
              <a:buFont typeface="Arial"/>
              <a:buNone/>
              <a:defRPr/>
            </a:lvl2pPr>
            <a:lvl3pPr lvl="2" rtl="0">
              <a:buClr>
                <a:srgbClr val="000000"/>
              </a:buClr>
              <a:buFont typeface="Arial"/>
              <a:buNone/>
              <a:defRPr/>
            </a:lvl3pPr>
            <a:lvl4pPr lvl="3" rtl="0">
              <a:buClr>
                <a:srgbClr val="000000"/>
              </a:buClr>
              <a:buFont typeface="Arial"/>
              <a:buNone/>
              <a:defRPr/>
            </a:lvl4pPr>
            <a:lvl5pPr lvl="4" rtl="0">
              <a:buClr>
                <a:srgbClr val="000000"/>
              </a:buClr>
              <a:buFont typeface="Arial"/>
              <a:buNone/>
              <a:defRPr/>
            </a:lvl5pPr>
            <a:lvl6pPr lvl="5" rtl="0">
              <a:buClr>
                <a:srgbClr val="000000"/>
              </a:buClr>
              <a:buFont typeface="Arial"/>
              <a:buNone/>
              <a:defRPr/>
            </a:lvl6pPr>
            <a:lvl7pPr lvl="6" rtl="0">
              <a:buClr>
                <a:srgbClr val="000000"/>
              </a:buClr>
              <a:buFont typeface="Arial"/>
              <a:buNone/>
              <a:defRPr/>
            </a:lvl7pPr>
            <a:lvl8pPr lvl="7" rtl="0">
              <a:buClr>
                <a:srgbClr val="000000"/>
              </a:buClr>
              <a:buFont typeface="Arial"/>
              <a:buNone/>
              <a:defRPr/>
            </a:lvl8pPr>
            <a:lvl9pPr lvl="8" rtl="0">
              <a:buClr>
                <a:srgbClr val="000000"/>
              </a:buClr>
              <a:buFont typeface="Arial"/>
              <a:buNone/>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38"/>
          <p:cNvSpPr txBox="1"/>
          <p:nvPr/>
        </p:nvSpPr>
        <p:spPr>
          <a:xfrm>
            <a:off x="5460000" y="4877600"/>
            <a:ext cx="13464000" cy="4007400"/>
          </a:xfrm>
          <a:prstGeom prst="rect">
            <a:avLst/>
          </a:prstGeom>
          <a:noFill/>
          <a:ln>
            <a:noFill/>
          </a:ln>
        </p:spPr>
        <p:txBody>
          <a:bodyPr anchorCtr="0" anchor="t" bIns="121900" lIns="0" spcFirstLastPara="1" rIns="121900" wrap="square" tIns="121900">
            <a:spAutoFit/>
          </a:bodyPr>
          <a:lstStyle/>
          <a:p>
            <a:pPr indent="0" lvl="0" marL="0" rtl="0" algn="l">
              <a:lnSpc>
                <a:spcPct val="115000"/>
              </a:lnSpc>
              <a:spcBef>
                <a:spcPts val="0"/>
              </a:spcBef>
              <a:spcAft>
                <a:spcPts val="0"/>
              </a:spcAft>
              <a:buNone/>
            </a:pPr>
            <a:r>
              <a:rPr lang="en" sz="2700">
                <a:solidFill>
                  <a:schemeClr val="dk1"/>
                </a:solidFill>
                <a:latin typeface="Montserrat"/>
                <a:ea typeface="Montserrat"/>
                <a:cs typeface="Montserrat"/>
                <a:sym typeface="Montserrat"/>
              </a:rPr>
              <a:t>This proposal is conditioned upon negotiation and execution by the parties of a written agreement containing mutually acceptable terms and conditions. This proposal may not be incorporated into a contract and does not constitute a contract. The pricing included in this proposal is based on the specific products and services outlined and is subject to Confluent’s standard terms unless otherwise stated herein. Any variations in Confluent’s standard terms or the products, service term, locations, and/or configuration described in this proposal may result in different pricing.</a:t>
            </a:r>
            <a:endParaRPr sz="2700">
              <a:solidFill>
                <a:schemeClr val="dk1"/>
              </a:solidFill>
              <a:latin typeface="Montserrat"/>
              <a:ea typeface="Montserrat"/>
              <a:cs typeface="Montserrat"/>
              <a:sym typeface="Montserrat"/>
            </a:endParaRPr>
          </a:p>
        </p:txBody>
      </p:sp>
      <p:sp>
        <p:nvSpPr>
          <p:cNvPr id="193" name="Google Shape;193;p38"/>
          <p:cNvSpPr/>
          <p:nvPr/>
        </p:nvSpPr>
        <p:spPr>
          <a:xfrm>
            <a:off x="5460000" y="3646833"/>
            <a:ext cx="3082800" cy="742800"/>
          </a:xfrm>
          <a:prstGeom prst="roundRect">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chemeClr val="lt1"/>
                </a:solidFill>
                <a:latin typeface="Montserrat"/>
                <a:ea typeface="Montserrat"/>
                <a:cs typeface="Montserrat"/>
                <a:sym typeface="Montserrat"/>
              </a:rPr>
              <a:t>DISCLAIMER</a:t>
            </a:r>
            <a:endParaRPr sz="1900">
              <a:solidFill>
                <a:schemeClr val="lt1"/>
              </a:solidFill>
              <a:latin typeface="Montserrat"/>
              <a:ea typeface="Montserrat"/>
              <a:cs typeface="Montserrat"/>
              <a:sym typeface="Montserra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Breaker_Denim_1_1">
    <p:bg>
      <p:bgPr>
        <a:solidFill>
          <a:schemeClr val="dk2"/>
        </a:solidFill>
      </p:bgPr>
    </p:bg>
    <p:spTree>
      <p:nvGrpSpPr>
        <p:cNvPr id="194" name="Shape 194"/>
        <p:cNvGrpSpPr/>
        <p:nvPr/>
      </p:nvGrpSpPr>
      <p:grpSpPr>
        <a:xfrm>
          <a:off x="0" y="0"/>
          <a:ext cx="0" cy="0"/>
          <a:chOff x="0" y="0"/>
          <a:chExt cx="0" cy="0"/>
        </a:xfrm>
      </p:grpSpPr>
      <p:grpSp>
        <p:nvGrpSpPr>
          <p:cNvPr id="195" name="Google Shape;195;p39"/>
          <p:cNvGrpSpPr/>
          <p:nvPr/>
        </p:nvGrpSpPr>
        <p:grpSpPr>
          <a:xfrm>
            <a:off x="21139916" y="10567019"/>
            <a:ext cx="1455600" cy="1454139"/>
            <a:chOff x="16729177" y="545963"/>
            <a:chExt cx="689727" cy="689133"/>
          </a:xfrm>
        </p:grpSpPr>
        <p:sp>
          <p:nvSpPr>
            <p:cNvPr id="196" name="Google Shape;196;p39"/>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197" name="Google Shape;197;p39"/>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cxnSp>
        <p:nvCxnSpPr>
          <p:cNvPr id="198" name="Google Shape;198;p39"/>
          <p:cNvCxnSpPr/>
          <p:nvPr/>
        </p:nvCxnSpPr>
        <p:spPr>
          <a:xfrm>
            <a:off x="8271600" y="4910200"/>
            <a:ext cx="0" cy="2676300"/>
          </a:xfrm>
          <a:prstGeom prst="straightConnector1">
            <a:avLst/>
          </a:prstGeom>
          <a:noFill/>
          <a:ln cap="flat" cmpd="sng" w="38100">
            <a:solidFill>
              <a:schemeClr val="lt1"/>
            </a:solidFill>
            <a:prstDash val="solid"/>
            <a:round/>
            <a:headEnd len="med" w="med" type="none"/>
            <a:tailEnd len="med" w="med" type="none"/>
          </a:ln>
        </p:spPr>
      </p:cxnSp>
      <p:sp>
        <p:nvSpPr>
          <p:cNvPr id="199" name="Google Shape;199;p39"/>
          <p:cNvSpPr txBox="1"/>
          <p:nvPr>
            <p:ph type="title"/>
          </p:nvPr>
        </p:nvSpPr>
        <p:spPr>
          <a:xfrm>
            <a:off x="2510267" y="5016800"/>
            <a:ext cx="5151900" cy="2463300"/>
          </a:xfrm>
          <a:prstGeom prst="rect">
            <a:avLst/>
          </a:prstGeom>
        </p:spPr>
        <p:txBody>
          <a:bodyPr anchorCtr="0" anchor="ctr" bIns="121875" lIns="0" spcFirstLastPara="1" rIns="243825" wrap="square" tIns="121875">
            <a:noAutofit/>
          </a:bodyPr>
          <a:lstStyle>
            <a:lvl1pPr lvl="0" rtl="0" algn="r">
              <a:spcBef>
                <a:spcPts val="0"/>
              </a:spcBef>
              <a:spcAft>
                <a:spcPts val="0"/>
              </a:spcAft>
              <a:buClr>
                <a:schemeClr val="accent2"/>
              </a:buClr>
              <a:buSzPts val="5900"/>
              <a:buNone/>
              <a:defRPr>
                <a:solidFill>
                  <a:schemeClr val="accent2"/>
                </a:solidFill>
              </a:defRPr>
            </a:lvl1pPr>
            <a:lvl2pPr lvl="1" rtl="0">
              <a:spcBef>
                <a:spcPts val="0"/>
              </a:spcBef>
              <a:spcAft>
                <a:spcPts val="0"/>
              </a:spcAft>
              <a:buClr>
                <a:schemeClr val="accent2"/>
              </a:buClr>
              <a:buSzPts val="6400"/>
              <a:buNone/>
              <a:defRPr>
                <a:solidFill>
                  <a:schemeClr val="accent2"/>
                </a:solidFill>
              </a:defRPr>
            </a:lvl2pPr>
            <a:lvl3pPr lvl="2" rtl="0">
              <a:spcBef>
                <a:spcPts val="0"/>
              </a:spcBef>
              <a:spcAft>
                <a:spcPts val="0"/>
              </a:spcAft>
              <a:buClr>
                <a:schemeClr val="accent2"/>
              </a:buClr>
              <a:buSzPts val="6400"/>
              <a:buNone/>
              <a:defRPr>
                <a:solidFill>
                  <a:schemeClr val="accent2"/>
                </a:solidFill>
              </a:defRPr>
            </a:lvl3pPr>
            <a:lvl4pPr lvl="3" rtl="0">
              <a:spcBef>
                <a:spcPts val="0"/>
              </a:spcBef>
              <a:spcAft>
                <a:spcPts val="0"/>
              </a:spcAft>
              <a:buClr>
                <a:schemeClr val="accent2"/>
              </a:buClr>
              <a:buSzPts val="6400"/>
              <a:buNone/>
              <a:defRPr>
                <a:solidFill>
                  <a:schemeClr val="accent2"/>
                </a:solidFill>
              </a:defRPr>
            </a:lvl4pPr>
            <a:lvl5pPr lvl="4" rtl="0">
              <a:spcBef>
                <a:spcPts val="0"/>
              </a:spcBef>
              <a:spcAft>
                <a:spcPts val="0"/>
              </a:spcAft>
              <a:buClr>
                <a:schemeClr val="accent2"/>
              </a:buClr>
              <a:buSzPts val="6400"/>
              <a:buNone/>
              <a:defRPr>
                <a:solidFill>
                  <a:schemeClr val="accent2"/>
                </a:solidFill>
              </a:defRPr>
            </a:lvl5pPr>
            <a:lvl6pPr lvl="5" rtl="0">
              <a:spcBef>
                <a:spcPts val="0"/>
              </a:spcBef>
              <a:spcAft>
                <a:spcPts val="0"/>
              </a:spcAft>
              <a:buClr>
                <a:schemeClr val="accent2"/>
              </a:buClr>
              <a:buSzPts val="6400"/>
              <a:buNone/>
              <a:defRPr>
                <a:solidFill>
                  <a:schemeClr val="accent2"/>
                </a:solidFill>
              </a:defRPr>
            </a:lvl6pPr>
            <a:lvl7pPr lvl="6" rtl="0">
              <a:spcBef>
                <a:spcPts val="0"/>
              </a:spcBef>
              <a:spcAft>
                <a:spcPts val="0"/>
              </a:spcAft>
              <a:buClr>
                <a:schemeClr val="accent2"/>
              </a:buClr>
              <a:buSzPts val="6400"/>
              <a:buNone/>
              <a:defRPr>
                <a:solidFill>
                  <a:schemeClr val="accent2"/>
                </a:solidFill>
              </a:defRPr>
            </a:lvl7pPr>
            <a:lvl8pPr lvl="7" rtl="0">
              <a:spcBef>
                <a:spcPts val="0"/>
              </a:spcBef>
              <a:spcAft>
                <a:spcPts val="0"/>
              </a:spcAft>
              <a:buClr>
                <a:schemeClr val="accent2"/>
              </a:buClr>
              <a:buSzPts val="6400"/>
              <a:buNone/>
              <a:defRPr>
                <a:solidFill>
                  <a:schemeClr val="accent2"/>
                </a:solidFill>
              </a:defRPr>
            </a:lvl8pPr>
            <a:lvl9pPr lvl="8" rtl="0">
              <a:spcBef>
                <a:spcPts val="0"/>
              </a:spcBef>
              <a:spcAft>
                <a:spcPts val="0"/>
              </a:spcAft>
              <a:buClr>
                <a:schemeClr val="accent2"/>
              </a:buClr>
              <a:buSzPts val="6400"/>
              <a:buNone/>
              <a:defRPr>
                <a:solidFill>
                  <a:schemeClr val="accent2"/>
                </a:solidFill>
              </a:defRPr>
            </a:lvl9pPr>
          </a:lstStyle>
          <a:p/>
        </p:txBody>
      </p:sp>
      <p:sp>
        <p:nvSpPr>
          <p:cNvPr id="200" name="Google Shape;200;p39"/>
          <p:cNvSpPr txBox="1"/>
          <p:nvPr>
            <p:ph idx="1" type="subTitle"/>
          </p:nvPr>
        </p:nvSpPr>
        <p:spPr>
          <a:xfrm>
            <a:off x="9084133" y="4910200"/>
            <a:ext cx="12789600" cy="2676300"/>
          </a:xfrm>
          <a:prstGeom prst="rect">
            <a:avLst/>
          </a:prstGeom>
        </p:spPr>
        <p:txBody>
          <a:bodyPr anchorCtr="0" anchor="ctr" bIns="121875" lIns="0" spcFirstLastPara="1" rIns="121900" wrap="square" tIns="0">
            <a:noAutofit/>
          </a:bodyPr>
          <a:lstStyle>
            <a:lvl1pPr lvl="0" rtl="0">
              <a:lnSpc>
                <a:spcPct val="115000"/>
              </a:lnSpc>
              <a:spcBef>
                <a:spcPts val="0"/>
              </a:spcBef>
              <a:spcAft>
                <a:spcPts val="0"/>
              </a:spcAft>
              <a:buClr>
                <a:schemeClr val="lt1"/>
              </a:buClr>
              <a:buSzPts val="4000"/>
              <a:buNone/>
              <a:defRPr sz="4000">
                <a:solidFill>
                  <a:schemeClr val="lt1"/>
                </a:solidFill>
              </a:defRPr>
            </a:lvl1pPr>
            <a:lvl2pPr lvl="1" rtl="0">
              <a:lnSpc>
                <a:spcPct val="115000"/>
              </a:lnSpc>
              <a:spcBef>
                <a:spcPts val="1100"/>
              </a:spcBef>
              <a:spcAft>
                <a:spcPts val="0"/>
              </a:spcAft>
              <a:buClr>
                <a:schemeClr val="lt1"/>
              </a:buClr>
              <a:buSzPts val="4000"/>
              <a:buNone/>
              <a:defRPr sz="4000">
                <a:solidFill>
                  <a:schemeClr val="lt1"/>
                </a:solidFill>
              </a:defRPr>
            </a:lvl2pPr>
            <a:lvl3pPr lvl="2" rtl="0">
              <a:lnSpc>
                <a:spcPct val="115000"/>
              </a:lnSpc>
              <a:spcBef>
                <a:spcPts val="1100"/>
              </a:spcBef>
              <a:spcAft>
                <a:spcPts val="0"/>
              </a:spcAft>
              <a:buClr>
                <a:schemeClr val="lt1"/>
              </a:buClr>
              <a:buSzPts val="4000"/>
              <a:buNone/>
              <a:defRPr sz="4000">
                <a:solidFill>
                  <a:schemeClr val="lt1"/>
                </a:solidFill>
              </a:defRPr>
            </a:lvl3pPr>
            <a:lvl4pPr lvl="3" rtl="0">
              <a:lnSpc>
                <a:spcPct val="115000"/>
              </a:lnSpc>
              <a:spcBef>
                <a:spcPts val="1100"/>
              </a:spcBef>
              <a:spcAft>
                <a:spcPts val="0"/>
              </a:spcAft>
              <a:buClr>
                <a:schemeClr val="lt1"/>
              </a:buClr>
              <a:buSzPts val="4000"/>
              <a:buNone/>
              <a:defRPr sz="4000">
                <a:solidFill>
                  <a:schemeClr val="lt1"/>
                </a:solidFill>
              </a:defRPr>
            </a:lvl4pPr>
            <a:lvl5pPr lvl="4" rtl="0">
              <a:lnSpc>
                <a:spcPct val="115000"/>
              </a:lnSpc>
              <a:spcBef>
                <a:spcPts val="1100"/>
              </a:spcBef>
              <a:spcAft>
                <a:spcPts val="0"/>
              </a:spcAft>
              <a:buClr>
                <a:schemeClr val="lt1"/>
              </a:buClr>
              <a:buSzPts val="4000"/>
              <a:buNone/>
              <a:defRPr sz="4000">
                <a:solidFill>
                  <a:schemeClr val="lt1"/>
                </a:solidFill>
              </a:defRPr>
            </a:lvl5pPr>
            <a:lvl6pPr lvl="5" rtl="0">
              <a:lnSpc>
                <a:spcPct val="115000"/>
              </a:lnSpc>
              <a:spcBef>
                <a:spcPts val="1100"/>
              </a:spcBef>
              <a:spcAft>
                <a:spcPts val="0"/>
              </a:spcAft>
              <a:buClr>
                <a:schemeClr val="lt1"/>
              </a:buClr>
              <a:buSzPts val="4000"/>
              <a:buNone/>
              <a:defRPr sz="4000">
                <a:solidFill>
                  <a:schemeClr val="lt1"/>
                </a:solidFill>
              </a:defRPr>
            </a:lvl6pPr>
            <a:lvl7pPr lvl="6" rtl="0">
              <a:lnSpc>
                <a:spcPct val="115000"/>
              </a:lnSpc>
              <a:spcBef>
                <a:spcPts val="1100"/>
              </a:spcBef>
              <a:spcAft>
                <a:spcPts val="0"/>
              </a:spcAft>
              <a:buClr>
                <a:schemeClr val="lt1"/>
              </a:buClr>
              <a:buSzPts val="4000"/>
              <a:buNone/>
              <a:defRPr sz="4000">
                <a:solidFill>
                  <a:schemeClr val="lt1"/>
                </a:solidFill>
              </a:defRPr>
            </a:lvl7pPr>
            <a:lvl8pPr lvl="7" rtl="0">
              <a:lnSpc>
                <a:spcPct val="115000"/>
              </a:lnSpc>
              <a:spcBef>
                <a:spcPts val="1100"/>
              </a:spcBef>
              <a:spcAft>
                <a:spcPts val="0"/>
              </a:spcAft>
              <a:buClr>
                <a:schemeClr val="lt1"/>
              </a:buClr>
              <a:buSzPts val="4000"/>
              <a:buNone/>
              <a:defRPr sz="4000">
                <a:solidFill>
                  <a:schemeClr val="lt1"/>
                </a:solidFill>
              </a:defRPr>
            </a:lvl8pPr>
            <a:lvl9pPr lvl="8" rtl="0">
              <a:lnSpc>
                <a:spcPct val="115000"/>
              </a:lnSpc>
              <a:spcBef>
                <a:spcPts val="1100"/>
              </a:spcBef>
              <a:spcAft>
                <a:spcPts val="0"/>
              </a:spcAft>
              <a:buClr>
                <a:schemeClr val="lt1"/>
              </a:buClr>
              <a:buSzPts val="4000"/>
              <a:buNone/>
              <a:defRPr sz="40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1">
  <p:cSld name="Breaker_Denim_1_1_2">
    <p:bg>
      <p:bgPr>
        <a:solidFill>
          <a:schemeClr val="lt2"/>
        </a:solidFill>
      </p:bgPr>
    </p:bg>
    <p:spTree>
      <p:nvGrpSpPr>
        <p:cNvPr id="201" name="Shape 201"/>
        <p:cNvGrpSpPr/>
        <p:nvPr/>
      </p:nvGrpSpPr>
      <p:grpSpPr>
        <a:xfrm>
          <a:off x="0" y="0"/>
          <a:ext cx="0" cy="0"/>
          <a:chOff x="0" y="0"/>
          <a:chExt cx="0" cy="0"/>
        </a:xfrm>
      </p:grpSpPr>
      <p:cxnSp>
        <p:nvCxnSpPr>
          <p:cNvPr id="202" name="Google Shape;202;p40"/>
          <p:cNvCxnSpPr/>
          <p:nvPr/>
        </p:nvCxnSpPr>
        <p:spPr>
          <a:xfrm>
            <a:off x="8271600" y="4910200"/>
            <a:ext cx="0" cy="2676300"/>
          </a:xfrm>
          <a:prstGeom prst="straightConnector1">
            <a:avLst/>
          </a:prstGeom>
          <a:noFill/>
          <a:ln cap="flat" cmpd="sng" w="38100">
            <a:solidFill>
              <a:schemeClr val="dk1"/>
            </a:solidFill>
            <a:prstDash val="solid"/>
            <a:round/>
            <a:headEnd len="med" w="med" type="none"/>
            <a:tailEnd len="med" w="med" type="none"/>
          </a:ln>
        </p:spPr>
      </p:cxnSp>
      <p:sp>
        <p:nvSpPr>
          <p:cNvPr id="203" name="Google Shape;203;p40"/>
          <p:cNvSpPr txBox="1"/>
          <p:nvPr>
            <p:ph type="title"/>
          </p:nvPr>
        </p:nvSpPr>
        <p:spPr>
          <a:xfrm>
            <a:off x="2510267" y="5016800"/>
            <a:ext cx="5151900" cy="2463300"/>
          </a:xfrm>
          <a:prstGeom prst="rect">
            <a:avLst/>
          </a:prstGeom>
        </p:spPr>
        <p:txBody>
          <a:bodyPr anchorCtr="0" anchor="ctr" bIns="121875" lIns="0" spcFirstLastPara="1" rIns="243825" wrap="square" tIns="121875">
            <a:noAutofit/>
          </a:bodyPr>
          <a:lstStyle>
            <a:lvl1pPr lvl="0" rtl="0" algn="r">
              <a:spcBef>
                <a:spcPts val="0"/>
              </a:spcBef>
              <a:spcAft>
                <a:spcPts val="0"/>
              </a:spcAft>
              <a:buClr>
                <a:schemeClr val="accent1"/>
              </a:buClr>
              <a:buSzPts val="5900"/>
              <a:buNone/>
              <a:defRPr>
                <a:solidFill>
                  <a:schemeClr val="accent1"/>
                </a:solidFill>
              </a:defRPr>
            </a:lvl1pPr>
            <a:lvl2pPr lvl="1" rtl="0">
              <a:spcBef>
                <a:spcPts val="0"/>
              </a:spcBef>
              <a:spcAft>
                <a:spcPts val="0"/>
              </a:spcAft>
              <a:buClr>
                <a:schemeClr val="accent1"/>
              </a:buClr>
              <a:buSzPts val="6400"/>
              <a:buNone/>
              <a:defRPr>
                <a:solidFill>
                  <a:schemeClr val="accent1"/>
                </a:solidFill>
              </a:defRPr>
            </a:lvl2pPr>
            <a:lvl3pPr lvl="2" rtl="0">
              <a:spcBef>
                <a:spcPts val="0"/>
              </a:spcBef>
              <a:spcAft>
                <a:spcPts val="0"/>
              </a:spcAft>
              <a:buClr>
                <a:schemeClr val="accent1"/>
              </a:buClr>
              <a:buSzPts val="6400"/>
              <a:buNone/>
              <a:defRPr>
                <a:solidFill>
                  <a:schemeClr val="accent1"/>
                </a:solidFill>
              </a:defRPr>
            </a:lvl3pPr>
            <a:lvl4pPr lvl="3" rtl="0">
              <a:spcBef>
                <a:spcPts val="0"/>
              </a:spcBef>
              <a:spcAft>
                <a:spcPts val="0"/>
              </a:spcAft>
              <a:buClr>
                <a:schemeClr val="accent1"/>
              </a:buClr>
              <a:buSzPts val="6400"/>
              <a:buNone/>
              <a:defRPr>
                <a:solidFill>
                  <a:schemeClr val="accent1"/>
                </a:solidFill>
              </a:defRPr>
            </a:lvl4pPr>
            <a:lvl5pPr lvl="4" rtl="0">
              <a:spcBef>
                <a:spcPts val="0"/>
              </a:spcBef>
              <a:spcAft>
                <a:spcPts val="0"/>
              </a:spcAft>
              <a:buClr>
                <a:schemeClr val="accent1"/>
              </a:buClr>
              <a:buSzPts val="6400"/>
              <a:buNone/>
              <a:defRPr>
                <a:solidFill>
                  <a:schemeClr val="accent1"/>
                </a:solidFill>
              </a:defRPr>
            </a:lvl5pPr>
            <a:lvl6pPr lvl="5" rtl="0">
              <a:spcBef>
                <a:spcPts val="0"/>
              </a:spcBef>
              <a:spcAft>
                <a:spcPts val="0"/>
              </a:spcAft>
              <a:buClr>
                <a:schemeClr val="accent1"/>
              </a:buClr>
              <a:buSzPts val="6400"/>
              <a:buNone/>
              <a:defRPr>
                <a:solidFill>
                  <a:schemeClr val="accent1"/>
                </a:solidFill>
              </a:defRPr>
            </a:lvl6pPr>
            <a:lvl7pPr lvl="6" rtl="0">
              <a:spcBef>
                <a:spcPts val="0"/>
              </a:spcBef>
              <a:spcAft>
                <a:spcPts val="0"/>
              </a:spcAft>
              <a:buClr>
                <a:schemeClr val="accent1"/>
              </a:buClr>
              <a:buSzPts val="6400"/>
              <a:buNone/>
              <a:defRPr>
                <a:solidFill>
                  <a:schemeClr val="accent1"/>
                </a:solidFill>
              </a:defRPr>
            </a:lvl7pPr>
            <a:lvl8pPr lvl="7" rtl="0">
              <a:spcBef>
                <a:spcPts val="0"/>
              </a:spcBef>
              <a:spcAft>
                <a:spcPts val="0"/>
              </a:spcAft>
              <a:buClr>
                <a:schemeClr val="accent1"/>
              </a:buClr>
              <a:buSzPts val="6400"/>
              <a:buNone/>
              <a:defRPr>
                <a:solidFill>
                  <a:schemeClr val="accent1"/>
                </a:solidFill>
              </a:defRPr>
            </a:lvl8pPr>
            <a:lvl9pPr lvl="8" rtl="0">
              <a:spcBef>
                <a:spcPts val="0"/>
              </a:spcBef>
              <a:spcAft>
                <a:spcPts val="0"/>
              </a:spcAft>
              <a:buClr>
                <a:schemeClr val="accent1"/>
              </a:buClr>
              <a:buSzPts val="6400"/>
              <a:buNone/>
              <a:defRPr>
                <a:solidFill>
                  <a:schemeClr val="accent1"/>
                </a:solidFill>
              </a:defRPr>
            </a:lvl9pPr>
          </a:lstStyle>
          <a:p/>
        </p:txBody>
      </p:sp>
      <p:sp>
        <p:nvSpPr>
          <p:cNvPr id="204" name="Google Shape;204;p40"/>
          <p:cNvSpPr txBox="1"/>
          <p:nvPr>
            <p:ph idx="1" type="subTitle"/>
          </p:nvPr>
        </p:nvSpPr>
        <p:spPr>
          <a:xfrm>
            <a:off x="9084133" y="4910200"/>
            <a:ext cx="12789600" cy="2676300"/>
          </a:xfrm>
          <a:prstGeom prst="rect">
            <a:avLst/>
          </a:prstGeom>
        </p:spPr>
        <p:txBody>
          <a:bodyPr anchorCtr="0" anchor="ctr" bIns="121875" lIns="0" spcFirstLastPara="1" rIns="121900" wrap="square" tIns="0">
            <a:noAutofit/>
          </a:bodyPr>
          <a:lstStyle>
            <a:lvl1pPr lvl="0" rtl="0">
              <a:lnSpc>
                <a:spcPct val="115000"/>
              </a:lnSpc>
              <a:spcBef>
                <a:spcPts val="0"/>
              </a:spcBef>
              <a:spcAft>
                <a:spcPts val="0"/>
              </a:spcAft>
              <a:buSzPts val="4000"/>
              <a:buNone/>
              <a:defRPr sz="4000"/>
            </a:lvl1pPr>
            <a:lvl2pPr lvl="1" rtl="0">
              <a:lnSpc>
                <a:spcPct val="115000"/>
              </a:lnSpc>
              <a:spcBef>
                <a:spcPts val="1100"/>
              </a:spcBef>
              <a:spcAft>
                <a:spcPts val="0"/>
              </a:spcAft>
              <a:buSzPts val="4000"/>
              <a:buNone/>
              <a:defRPr sz="4000"/>
            </a:lvl2pPr>
            <a:lvl3pPr lvl="2" rtl="0">
              <a:lnSpc>
                <a:spcPct val="115000"/>
              </a:lnSpc>
              <a:spcBef>
                <a:spcPts val="1100"/>
              </a:spcBef>
              <a:spcAft>
                <a:spcPts val="0"/>
              </a:spcAft>
              <a:buSzPts val="4000"/>
              <a:buNone/>
              <a:defRPr sz="4000"/>
            </a:lvl3pPr>
            <a:lvl4pPr lvl="3" rtl="0">
              <a:lnSpc>
                <a:spcPct val="115000"/>
              </a:lnSpc>
              <a:spcBef>
                <a:spcPts val="1100"/>
              </a:spcBef>
              <a:spcAft>
                <a:spcPts val="0"/>
              </a:spcAft>
              <a:buSzPts val="4000"/>
              <a:buNone/>
              <a:defRPr sz="4000"/>
            </a:lvl4pPr>
            <a:lvl5pPr lvl="4" rtl="0">
              <a:lnSpc>
                <a:spcPct val="115000"/>
              </a:lnSpc>
              <a:spcBef>
                <a:spcPts val="1100"/>
              </a:spcBef>
              <a:spcAft>
                <a:spcPts val="0"/>
              </a:spcAft>
              <a:buSzPts val="4000"/>
              <a:buNone/>
              <a:defRPr sz="4000"/>
            </a:lvl5pPr>
            <a:lvl6pPr lvl="5" rtl="0">
              <a:lnSpc>
                <a:spcPct val="115000"/>
              </a:lnSpc>
              <a:spcBef>
                <a:spcPts val="1100"/>
              </a:spcBef>
              <a:spcAft>
                <a:spcPts val="0"/>
              </a:spcAft>
              <a:buSzPts val="4000"/>
              <a:buNone/>
              <a:defRPr sz="4000"/>
            </a:lvl6pPr>
            <a:lvl7pPr lvl="6" rtl="0">
              <a:lnSpc>
                <a:spcPct val="115000"/>
              </a:lnSpc>
              <a:spcBef>
                <a:spcPts val="1100"/>
              </a:spcBef>
              <a:spcAft>
                <a:spcPts val="0"/>
              </a:spcAft>
              <a:buSzPts val="4000"/>
              <a:buNone/>
              <a:defRPr sz="4000"/>
            </a:lvl7pPr>
            <a:lvl8pPr lvl="7" rtl="0">
              <a:lnSpc>
                <a:spcPct val="115000"/>
              </a:lnSpc>
              <a:spcBef>
                <a:spcPts val="1100"/>
              </a:spcBef>
              <a:spcAft>
                <a:spcPts val="0"/>
              </a:spcAft>
              <a:buSzPts val="4000"/>
              <a:buNone/>
              <a:defRPr sz="4000"/>
            </a:lvl8pPr>
            <a:lvl9pPr lvl="8" rtl="0">
              <a:lnSpc>
                <a:spcPct val="115000"/>
              </a:lnSpc>
              <a:spcBef>
                <a:spcPts val="1100"/>
              </a:spcBef>
              <a:spcAft>
                <a:spcPts val="0"/>
              </a:spcAft>
              <a:buSzPts val="4000"/>
              <a:buNone/>
              <a:defRPr sz="4000"/>
            </a:lvl9pPr>
          </a:lstStyle>
          <a:p/>
        </p:txBody>
      </p:sp>
      <p:grpSp>
        <p:nvGrpSpPr>
          <p:cNvPr id="205" name="Google Shape;205;p40"/>
          <p:cNvGrpSpPr/>
          <p:nvPr/>
        </p:nvGrpSpPr>
        <p:grpSpPr>
          <a:xfrm>
            <a:off x="21139916" y="10567019"/>
            <a:ext cx="1455600" cy="1454139"/>
            <a:chOff x="16729177" y="545963"/>
            <a:chExt cx="689727" cy="689133"/>
          </a:xfrm>
        </p:grpSpPr>
        <p:sp>
          <p:nvSpPr>
            <p:cNvPr id="206" name="Google Shape;206;p40"/>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chemeClr val="dk1"/>
                </a:solidFill>
              </a:endParaRPr>
            </a:p>
          </p:txBody>
        </p:sp>
        <p:sp>
          <p:nvSpPr>
            <p:cNvPr id="207" name="Google Shape;207;p40"/>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chemeClr val="dk1"/>
                </a:solidFil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_Meadow_1">
    <p:bg>
      <p:bgPr>
        <a:solidFill>
          <a:schemeClr val="dk2"/>
        </a:solidFill>
      </p:bgPr>
    </p:bg>
    <p:spTree>
      <p:nvGrpSpPr>
        <p:cNvPr id="208" name="Shape 208"/>
        <p:cNvGrpSpPr/>
        <p:nvPr/>
      </p:nvGrpSpPr>
      <p:grpSpPr>
        <a:xfrm>
          <a:off x="0" y="0"/>
          <a:ext cx="0" cy="0"/>
          <a:chOff x="0" y="0"/>
          <a:chExt cx="0" cy="0"/>
        </a:xfrm>
      </p:grpSpPr>
      <p:pic>
        <p:nvPicPr>
          <p:cNvPr id="209" name="Google Shape;209;p41"/>
          <p:cNvPicPr preferRelativeResize="0"/>
          <p:nvPr/>
        </p:nvPicPr>
        <p:blipFill rotWithShape="1">
          <a:blip r:embed="rId2">
            <a:alphaModFix/>
          </a:blip>
          <a:srcRect b="1506" l="0" r="0" t="0"/>
          <a:stretch/>
        </p:blipFill>
        <p:spPr>
          <a:xfrm>
            <a:off x="0" y="1321598"/>
            <a:ext cx="24380948" cy="12392849"/>
          </a:xfrm>
          <a:prstGeom prst="rect">
            <a:avLst/>
          </a:prstGeom>
          <a:noFill/>
          <a:ln>
            <a:noFill/>
          </a:ln>
        </p:spPr>
      </p:pic>
      <p:sp>
        <p:nvSpPr>
          <p:cNvPr id="210" name="Google Shape;210;p41"/>
          <p:cNvSpPr txBox="1"/>
          <p:nvPr>
            <p:ph type="ctrTitle"/>
          </p:nvPr>
        </p:nvSpPr>
        <p:spPr>
          <a:xfrm>
            <a:off x="1521343" y="4701067"/>
            <a:ext cx="20381700" cy="3012900"/>
          </a:xfrm>
          <a:prstGeom prst="rect">
            <a:avLst/>
          </a:prstGeom>
          <a:noFill/>
          <a:ln>
            <a:noFill/>
          </a:ln>
        </p:spPr>
        <p:txBody>
          <a:bodyPr anchorCtr="0" anchor="b" bIns="121875" lIns="0" spcFirstLastPara="1" rIns="243825"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211" name="Google Shape;211;p41"/>
          <p:cNvSpPr txBox="1"/>
          <p:nvPr>
            <p:ph idx="1" type="subTitle"/>
          </p:nvPr>
        </p:nvSpPr>
        <p:spPr>
          <a:xfrm>
            <a:off x="1521333" y="8562333"/>
            <a:ext cx="10223400" cy="1460100"/>
          </a:xfrm>
          <a:prstGeom prst="rect">
            <a:avLst/>
          </a:prstGeom>
          <a:noFill/>
          <a:ln>
            <a:noFill/>
          </a:ln>
        </p:spPr>
        <p:txBody>
          <a:bodyPr anchorCtr="0" anchor="t" bIns="121875" lIns="0" spcFirstLastPara="1" rIns="243825"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grpSp>
        <p:nvGrpSpPr>
          <p:cNvPr id="212" name="Google Shape;212;p41"/>
          <p:cNvGrpSpPr/>
          <p:nvPr/>
        </p:nvGrpSpPr>
        <p:grpSpPr>
          <a:xfrm>
            <a:off x="1521374" y="1902383"/>
            <a:ext cx="5129105" cy="831614"/>
            <a:chOff x="897875" y="2384700"/>
            <a:chExt cx="5810700" cy="942125"/>
          </a:xfrm>
        </p:grpSpPr>
        <p:sp>
          <p:nvSpPr>
            <p:cNvPr id="213" name="Google Shape;213;p41"/>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41"/>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41"/>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41"/>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41"/>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41"/>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p41"/>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41"/>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41"/>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41"/>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p41"/>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_Meadow_1_2">
    <p:bg>
      <p:bgPr>
        <a:solidFill>
          <a:schemeClr val="dk2"/>
        </a:solidFill>
      </p:bgPr>
    </p:bg>
    <p:spTree>
      <p:nvGrpSpPr>
        <p:cNvPr id="224" name="Shape 224"/>
        <p:cNvGrpSpPr/>
        <p:nvPr/>
      </p:nvGrpSpPr>
      <p:grpSpPr>
        <a:xfrm>
          <a:off x="0" y="0"/>
          <a:ext cx="0" cy="0"/>
          <a:chOff x="0" y="0"/>
          <a:chExt cx="0" cy="0"/>
        </a:xfrm>
      </p:grpSpPr>
      <p:pic>
        <p:nvPicPr>
          <p:cNvPr id="225" name="Google Shape;225;p42"/>
          <p:cNvPicPr preferRelativeResize="0"/>
          <p:nvPr/>
        </p:nvPicPr>
        <p:blipFill rotWithShape="1">
          <a:blip r:embed="rId2">
            <a:alphaModFix/>
          </a:blip>
          <a:srcRect b="7654" l="0" r="0" t="-4666"/>
          <a:stretch/>
        </p:blipFill>
        <p:spPr>
          <a:xfrm>
            <a:off x="0" y="2108233"/>
            <a:ext cx="24384000" cy="11607768"/>
          </a:xfrm>
          <a:prstGeom prst="rect">
            <a:avLst/>
          </a:prstGeom>
          <a:noFill/>
          <a:ln>
            <a:noFill/>
          </a:ln>
        </p:spPr>
      </p:pic>
      <p:sp>
        <p:nvSpPr>
          <p:cNvPr id="226" name="Google Shape;226;p42"/>
          <p:cNvSpPr txBox="1"/>
          <p:nvPr>
            <p:ph type="ctrTitle"/>
          </p:nvPr>
        </p:nvSpPr>
        <p:spPr>
          <a:xfrm>
            <a:off x="1521343" y="4701067"/>
            <a:ext cx="20381700" cy="3012900"/>
          </a:xfrm>
          <a:prstGeom prst="rect">
            <a:avLst/>
          </a:prstGeom>
          <a:noFill/>
          <a:ln>
            <a:noFill/>
          </a:ln>
        </p:spPr>
        <p:txBody>
          <a:bodyPr anchorCtr="0" anchor="b" bIns="121875" lIns="0" spcFirstLastPara="1" rIns="243825"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227" name="Google Shape;227;p42"/>
          <p:cNvSpPr txBox="1"/>
          <p:nvPr>
            <p:ph idx="1" type="subTitle"/>
          </p:nvPr>
        </p:nvSpPr>
        <p:spPr>
          <a:xfrm>
            <a:off x="1521333" y="8562333"/>
            <a:ext cx="10223400" cy="1460100"/>
          </a:xfrm>
          <a:prstGeom prst="rect">
            <a:avLst/>
          </a:prstGeom>
          <a:noFill/>
          <a:ln>
            <a:noFill/>
          </a:ln>
        </p:spPr>
        <p:txBody>
          <a:bodyPr anchorCtr="0" anchor="t" bIns="121875" lIns="0" spcFirstLastPara="1" rIns="243825"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grpSp>
        <p:nvGrpSpPr>
          <p:cNvPr id="228" name="Google Shape;228;p42"/>
          <p:cNvGrpSpPr/>
          <p:nvPr/>
        </p:nvGrpSpPr>
        <p:grpSpPr>
          <a:xfrm>
            <a:off x="1521374" y="1902383"/>
            <a:ext cx="5129105" cy="831614"/>
            <a:chOff x="897875" y="2384700"/>
            <a:chExt cx="5810700" cy="942125"/>
          </a:xfrm>
        </p:grpSpPr>
        <p:sp>
          <p:nvSpPr>
            <p:cNvPr id="229" name="Google Shape;229;p42"/>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42"/>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42"/>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42"/>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42"/>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42"/>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42"/>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42"/>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42"/>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42"/>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9" name="Google Shape;239;p42"/>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2" name="Google Shape;22;p5"/>
          <p:cNvSpPr txBox="1"/>
          <p:nvPr>
            <p:ph idx="1" type="body"/>
          </p:nvPr>
        </p:nvSpPr>
        <p:spPr>
          <a:xfrm>
            <a:off x="831200" y="3073267"/>
            <a:ext cx="10666500" cy="9110400"/>
          </a:xfrm>
          <a:prstGeom prst="rect">
            <a:avLst/>
          </a:prstGeom>
        </p:spPr>
        <p:txBody>
          <a:bodyPr anchorCtr="0" anchor="t" bIns="243800" lIns="243800" spcFirstLastPara="1" rIns="243800" wrap="square" tIns="243800">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23" name="Google Shape;23;p5"/>
          <p:cNvSpPr txBox="1"/>
          <p:nvPr>
            <p:ph idx="2" type="body"/>
          </p:nvPr>
        </p:nvSpPr>
        <p:spPr>
          <a:xfrm>
            <a:off x="12886400" y="3073267"/>
            <a:ext cx="10666500" cy="9110400"/>
          </a:xfrm>
          <a:prstGeom prst="rect">
            <a:avLst/>
          </a:prstGeom>
        </p:spPr>
        <p:txBody>
          <a:bodyPr anchorCtr="0" anchor="t" bIns="243800" lIns="243800" spcFirstLastPara="1" rIns="243800" wrap="square" tIns="243800">
            <a:normAutofit/>
          </a:bodyPr>
          <a:lstStyle>
            <a:lvl1pPr indent="-463550" lvl="0" marL="457200">
              <a:spcBef>
                <a:spcPts val="0"/>
              </a:spcBef>
              <a:spcAft>
                <a:spcPts val="0"/>
              </a:spcAft>
              <a:buSzPts val="3700"/>
              <a:buChar char="●"/>
              <a:defRPr sz="37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24" name="Google Shape;24;p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hoto" showMasterSp="0">
  <p:cSld name="Title Slide_Meadow_1_1">
    <p:bg>
      <p:bgPr>
        <a:solidFill>
          <a:schemeClr val="dk2"/>
        </a:solidFill>
      </p:bgPr>
    </p:bg>
    <p:spTree>
      <p:nvGrpSpPr>
        <p:cNvPr id="240" name="Shape 240"/>
        <p:cNvGrpSpPr/>
        <p:nvPr/>
      </p:nvGrpSpPr>
      <p:grpSpPr>
        <a:xfrm>
          <a:off x="0" y="0"/>
          <a:ext cx="0" cy="0"/>
          <a:chOff x="0" y="0"/>
          <a:chExt cx="0" cy="0"/>
        </a:xfrm>
      </p:grpSpPr>
      <p:pic>
        <p:nvPicPr>
          <p:cNvPr id="241" name="Google Shape;241;p43"/>
          <p:cNvPicPr preferRelativeResize="0"/>
          <p:nvPr/>
        </p:nvPicPr>
        <p:blipFill rotWithShape="1">
          <a:blip r:embed="rId2">
            <a:alphaModFix/>
          </a:blip>
          <a:srcRect b="1506" l="0" r="0" t="0"/>
          <a:stretch/>
        </p:blipFill>
        <p:spPr>
          <a:xfrm>
            <a:off x="0" y="1321598"/>
            <a:ext cx="24380948" cy="12392849"/>
          </a:xfrm>
          <a:prstGeom prst="rect">
            <a:avLst/>
          </a:prstGeom>
          <a:noFill/>
          <a:ln>
            <a:noFill/>
          </a:ln>
        </p:spPr>
      </p:pic>
      <p:sp>
        <p:nvSpPr>
          <p:cNvPr id="242" name="Google Shape;242;p43"/>
          <p:cNvSpPr/>
          <p:nvPr>
            <p:ph idx="2" type="pic"/>
          </p:nvPr>
        </p:nvSpPr>
        <p:spPr>
          <a:xfrm>
            <a:off x="1521333" y="8376033"/>
            <a:ext cx="1932000" cy="1932000"/>
          </a:xfrm>
          <a:prstGeom prst="ellipse">
            <a:avLst/>
          </a:prstGeom>
          <a:noFill/>
          <a:ln cap="flat" cmpd="sng" w="28575">
            <a:solidFill>
              <a:schemeClr val="lt1"/>
            </a:solidFill>
            <a:prstDash val="solid"/>
            <a:round/>
            <a:headEnd len="sm" w="sm" type="none"/>
            <a:tailEnd len="sm" w="sm" type="none"/>
          </a:ln>
        </p:spPr>
      </p:sp>
      <p:sp>
        <p:nvSpPr>
          <p:cNvPr id="243" name="Google Shape;243;p43"/>
          <p:cNvSpPr txBox="1"/>
          <p:nvPr>
            <p:ph type="ctrTitle"/>
          </p:nvPr>
        </p:nvSpPr>
        <p:spPr>
          <a:xfrm>
            <a:off x="1521343" y="4701067"/>
            <a:ext cx="20381700" cy="3012900"/>
          </a:xfrm>
          <a:prstGeom prst="rect">
            <a:avLst/>
          </a:prstGeom>
          <a:noFill/>
          <a:ln>
            <a:noFill/>
          </a:ln>
        </p:spPr>
        <p:txBody>
          <a:bodyPr anchorCtr="0" anchor="b" bIns="121875" lIns="0" spcFirstLastPara="1" rIns="243825"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244" name="Google Shape;244;p43"/>
          <p:cNvSpPr txBox="1"/>
          <p:nvPr>
            <p:ph idx="1" type="subTitle"/>
          </p:nvPr>
        </p:nvSpPr>
        <p:spPr>
          <a:xfrm>
            <a:off x="3936100" y="8968733"/>
            <a:ext cx="7532400" cy="1323600"/>
          </a:xfrm>
          <a:prstGeom prst="rect">
            <a:avLst/>
          </a:prstGeom>
          <a:noFill/>
          <a:ln>
            <a:noFill/>
          </a:ln>
        </p:spPr>
        <p:txBody>
          <a:bodyPr anchorCtr="0" anchor="t" bIns="121875" lIns="0" spcFirstLastPara="1" rIns="243825"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grpSp>
        <p:nvGrpSpPr>
          <p:cNvPr id="245" name="Google Shape;245;p43"/>
          <p:cNvGrpSpPr/>
          <p:nvPr/>
        </p:nvGrpSpPr>
        <p:grpSpPr>
          <a:xfrm>
            <a:off x="1521374" y="1902383"/>
            <a:ext cx="5129105" cy="831614"/>
            <a:chOff x="897875" y="2384700"/>
            <a:chExt cx="5810700" cy="942125"/>
          </a:xfrm>
        </p:grpSpPr>
        <p:sp>
          <p:nvSpPr>
            <p:cNvPr id="246" name="Google Shape;246;p43"/>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43"/>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43"/>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43"/>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43"/>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43"/>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43"/>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43"/>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43"/>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43"/>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43"/>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hoto v2" showMasterSp="0">
  <p:cSld name="Title Slide_Meadow_1_1_1">
    <p:bg>
      <p:bgPr>
        <a:solidFill>
          <a:schemeClr val="dk2"/>
        </a:solidFill>
      </p:bgPr>
    </p:bg>
    <p:spTree>
      <p:nvGrpSpPr>
        <p:cNvPr id="257" name="Shape 257"/>
        <p:cNvGrpSpPr/>
        <p:nvPr/>
      </p:nvGrpSpPr>
      <p:grpSpPr>
        <a:xfrm>
          <a:off x="0" y="0"/>
          <a:ext cx="0" cy="0"/>
          <a:chOff x="0" y="0"/>
          <a:chExt cx="0" cy="0"/>
        </a:xfrm>
      </p:grpSpPr>
      <p:pic>
        <p:nvPicPr>
          <p:cNvPr id="258" name="Google Shape;258;p44"/>
          <p:cNvPicPr preferRelativeResize="0"/>
          <p:nvPr/>
        </p:nvPicPr>
        <p:blipFill rotWithShape="1">
          <a:blip r:embed="rId2">
            <a:alphaModFix/>
          </a:blip>
          <a:srcRect b="2987" l="0" r="0" t="0"/>
          <a:stretch/>
        </p:blipFill>
        <p:spPr>
          <a:xfrm>
            <a:off x="0" y="2108233"/>
            <a:ext cx="24384000" cy="11607768"/>
          </a:xfrm>
          <a:prstGeom prst="rect">
            <a:avLst/>
          </a:prstGeom>
          <a:noFill/>
          <a:ln>
            <a:noFill/>
          </a:ln>
        </p:spPr>
      </p:pic>
      <p:sp>
        <p:nvSpPr>
          <p:cNvPr id="259" name="Google Shape;259;p44"/>
          <p:cNvSpPr txBox="1"/>
          <p:nvPr>
            <p:ph type="ctrTitle"/>
          </p:nvPr>
        </p:nvSpPr>
        <p:spPr>
          <a:xfrm>
            <a:off x="1521343" y="4701067"/>
            <a:ext cx="20381700" cy="3012900"/>
          </a:xfrm>
          <a:prstGeom prst="rect">
            <a:avLst/>
          </a:prstGeom>
          <a:noFill/>
          <a:ln>
            <a:noFill/>
          </a:ln>
        </p:spPr>
        <p:txBody>
          <a:bodyPr anchorCtr="0" anchor="b" bIns="121875" lIns="0" spcFirstLastPara="1" rIns="243825" wrap="square" tIns="121875">
            <a:noAutofit/>
          </a:bodyPr>
          <a:lstStyle>
            <a:lvl1pPr lvl="0" rtl="0" algn="l">
              <a:lnSpc>
                <a:spcPct val="90000"/>
              </a:lnSpc>
              <a:spcBef>
                <a:spcPts val="0"/>
              </a:spcBef>
              <a:spcAft>
                <a:spcPts val="0"/>
              </a:spcAft>
              <a:buClr>
                <a:schemeClr val="lt1"/>
              </a:buClr>
              <a:buSzPts val="8000"/>
              <a:buNone/>
              <a:defRPr i="1" sz="8000">
                <a:solidFill>
                  <a:schemeClr val="lt1"/>
                </a:solidFill>
              </a:defRPr>
            </a:lvl1pPr>
            <a:lvl2pPr lvl="1" rtl="0">
              <a:spcBef>
                <a:spcPts val="0"/>
              </a:spcBef>
              <a:spcAft>
                <a:spcPts val="0"/>
              </a:spcAft>
              <a:buClr>
                <a:schemeClr val="lt1"/>
              </a:buClr>
              <a:buSzPts val="8000"/>
              <a:buNone/>
              <a:defRPr i="1" sz="8000">
                <a:solidFill>
                  <a:schemeClr val="lt1"/>
                </a:solidFill>
              </a:defRPr>
            </a:lvl2pPr>
            <a:lvl3pPr lvl="2" rtl="0">
              <a:spcBef>
                <a:spcPts val="0"/>
              </a:spcBef>
              <a:spcAft>
                <a:spcPts val="0"/>
              </a:spcAft>
              <a:buClr>
                <a:schemeClr val="lt1"/>
              </a:buClr>
              <a:buSzPts val="8000"/>
              <a:buNone/>
              <a:defRPr i="1" sz="8000">
                <a:solidFill>
                  <a:schemeClr val="lt1"/>
                </a:solidFill>
              </a:defRPr>
            </a:lvl3pPr>
            <a:lvl4pPr lvl="3" rtl="0">
              <a:spcBef>
                <a:spcPts val="0"/>
              </a:spcBef>
              <a:spcAft>
                <a:spcPts val="0"/>
              </a:spcAft>
              <a:buClr>
                <a:schemeClr val="lt1"/>
              </a:buClr>
              <a:buSzPts val="8000"/>
              <a:buNone/>
              <a:defRPr i="1" sz="8000">
                <a:solidFill>
                  <a:schemeClr val="lt1"/>
                </a:solidFill>
              </a:defRPr>
            </a:lvl4pPr>
            <a:lvl5pPr lvl="4" rtl="0">
              <a:spcBef>
                <a:spcPts val="0"/>
              </a:spcBef>
              <a:spcAft>
                <a:spcPts val="0"/>
              </a:spcAft>
              <a:buClr>
                <a:schemeClr val="lt1"/>
              </a:buClr>
              <a:buSzPts val="8000"/>
              <a:buNone/>
              <a:defRPr i="1" sz="8000">
                <a:solidFill>
                  <a:schemeClr val="lt1"/>
                </a:solidFill>
              </a:defRPr>
            </a:lvl5pPr>
            <a:lvl6pPr lvl="5" rtl="0">
              <a:spcBef>
                <a:spcPts val="0"/>
              </a:spcBef>
              <a:spcAft>
                <a:spcPts val="0"/>
              </a:spcAft>
              <a:buClr>
                <a:schemeClr val="lt1"/>
              </a:buClr>
              <a:buSzPts val="8000"/>
              <a:buNone/>
              <a:defRPr i="1" sz="8000">
                <a:solidFill>
                  <a:schemeClr val="lt1"/>
                </a:solidFill>
              </a:defRPr>
            </a:lvl6pPr>
            <a:lvl7pPr lvl="6" rtl="0">
              <a:spcBef>
                <a:spcPts val="0"/>
              </a:spcBef>
              <a:spcAft>
                <a:spcPts val="0"/>
              </a:spcAft>
              <a:buClr>
                <a:schemeClr val="lt1"/>
              </a:buClr>
              <a:buSzPts val="8000"/>
              <a:buNone/>
              <a:defRPr i="1" sz="8000">
                <a:solidFill>
                  <a:schemeClr val="lt1"/>
                </a:solidFill>
              </a:defRPr>
            </a:lvl7pPr>
            <a:lvl8pPr lvl="7" rtl="0">
              <a:spcBef>
                <a:spcPts val="0"/>
              </a:spcBef>
              <a:spcAft>
                <a:spcPts val="0"/>
              </a:spcAft>
              <a:buClr>
                <a:schemeClr val="lt1"/>
              </a:buClr>
              <a:buSzPts val="8000"/>
              <a:buNone/>
              <a:defRPr i="1" sz="8000">
                <a:solidFill>
                  <a:schemeClr val="lt1"/>
                </a:solidFill>
              </a:defRPr>
            </a:lvl8pPr>
            <a:lvl9pPr lvl="8" rtl="0">
              <a:spcBef>
                <a:spcPts val="0"/>
              </a:spcBef>
              <a:spcAft>
                <a:spcPts val="0"/>
              </a:spcAft>
              <a:buClr>
                <a:schemeClr val="lt1"/>
              </a:buClr>
              <a:buSzPts val="8000"/>
              <a:buNone/>
              <a:defRPr i="1" sz="8000">
                <a:solidFill>
                  <a:schemeClr val="lt1"/>
                </a:solidFill>
              </a:defRPr>
            </a:lvl9pPr>
          </a:lstStyle>
          <a:p/>
        </p:txBody>
      </p:sp>
      <p:sp>
        <p:nvSpPr>
          <p:cNvPr id="260" name="Google Shape;260;p44"/>
          <p:cNvSpPr txBox="1"/>
          <p:nvPr>
            <p:ph idx="1" type="subTitle"/>
          </p:nvPr>
        </p:nvSpPr>
        <p:spPr>
          <a:xfrm>
            <a:off x="3936100" y="8968733"/>
            <a:ext cx="7532400" cy="1323600"/>
          </a:xfrm>
          <a:prstGeom prst="rect">
            <a:avLst/>
          </a:prstGeom>
          <a:noFill/>
          <a:ln>
            <a:noFill/>
          </a:ln>
        </p:spPr>
        <p:txBody>
          <a:bodyPr anchorCtr="0" anchor="t" bIns="121875" lIns="0" spcFirstLastPara="1" rIns="243825" wrap="square" tIns="0">
            <a:noAutofit/>
          </a:bodyPr>
          <a:lstStyle>
            <a:lvl1pPr lvl="0" rtl="0" algn="l">
              <a:lnSpc>
                <a:spcPct val="100000"/>
              </a:lnSpc>
              <a:spcBef>
                <a:spcPts val="0"/>
              </a:spcBef>
              <a:spcAft>
                <a:spcPts val="0"/>
              </a:spcAft>
              <a:buClr>
                <a:schemeClr val="lt1"/>
              </a:buClr>
              <a:buSzPts val="3200"/>
              <a:buNone/>
              <a:defRPr i="1">
                <a:solidFill>
                  <a:schemeClr val="lt1"/>
                </a:solidFill>
              </a:defRPr>
            </a:lvl1pPr>
            <a:lvl2pPr lvl="1" rtl="0" algn="ctr">
              <a:lnSpc>
                <a:spcPct val="90000"/>
              </a:lnSpc>
              <a:spcBef>
                <a:spcPts val="1100"/>
              </a:spcBef>
              <a:spcAft>
                <a:spcPts val="0"/>
              </a:spcAft>
              <a:buClr>
                <a:schemeClr val="lt1"/>
              </a:buClr>
              <a:buSzPts val="3200"/>
              <a:buNone/>
              <a:defRPr i="1">
                <a:solidFill>
                  <a:schemeClr val="lt1"/>
                </a:solidFill>
              </a:defRPr>
            </a:lvl2pPr>
            <a:lvl3pPr lvl="2" rtl="0" algn="ctr">
              <a:lnSpc>
                <a:spcPct val="90000"/>
              </a:lnSpc>
              <a:spcBef>
                <a:spcPts val="1100"/>
              </a:spcBef>
              <a:spcAft>
                <a:spcPts val="0"/>
              </a:spcAft>
              <a:buClr>
                <a:schemeClr val="lt1"/>
              </a:buClr>
              <a:buSzPts val="3200"/>
              <a:buNone/>
              <a:defRPr i="1">
                <a:solidFill>
                  <a:schemeClr val="lt1"/>
                </a:solidFill>
              </a:defRPr>
            </a:lvl3pPr>
            <a:lvl4pPr lvl="3" rtl="0" algn="ctr">
              <a:lnSpc>
                <a:spcPct val="90000"/>
              </a:lnSpc>
              <a:spcBef>
                <a:spcPts val="1100"/>
              </a:spcBef>
              <a:spcAft>
                <a:spcPts val="0"/>
              </a:spcAft>
              <a:buClr>
                <a:schemeClr val="lt1"/>
              </a:buClr>
              <a:buSzPts val="3200"/>
              <a:buNone/>
              <a:defRPr i="1">
                <a:solidFill>
                  <a:schemeClr val="lt1"/>
                </a:solidFill>
              </a:defRPr>
            </a:lvl4pPr>
            <a:lvl5pPr lvl="4" rtl="0" algn="ctr">
              <a:lnSpc>
                <a:spcPct val="90000"/>
              </a:lnSpc>
              <a:spcBef>
                <a:spcPts val="1100"/>
              </a:spcBef>
              <a:spcAft>
                <a:spcPts val="0"/>
              </a:spcAft>
              <a:buClr>
                <a:schemeClr val="lt1"/>
              </a:buClr>
              <a:buSzPts val="3200"/>
              <a:buNone/>
              <a:defRPr i="1">
                <a:solidFill>
                  <a:schemeClr val="lt1"/>
                </a:solidFill>
              </a:defRPr>
            </a:lvl5pPr>
            <a:lvl6pPr lvl="5" rtl="0" algn="ctr">
              <a:lnSpc>
                <a:spcPct val="90000"/>
              </a:lnSpc>
              <a:spcBef>
                <a:spcPts val="1100"/>
              </a:spcBef>
              <a:spcAft>
                <a:spcPts val="0"/>
              </a:spcAft>
              <a:buClr>
                <a:schemeClr val="lt1"/>
              </a:buClr>
              <a:buSzPts val="3200"/>
              <a:buNone/>
              <a:defRPr i="1">
                <a:solidFill>
                  <a:schemeClr val="lt1"/>
                </a:solidFill>
              </a:defRPr>
            </a:lvl6pPr>
            <a:lvl7pPr lvl="6" rtl="0" algn="ctr">
              <a:lnSpc>
                <a:spcPct val="90000"/>
              </a:lnSpc>
              <a:spcBef>
                <a:spcPts val="1100"/>
              </a:spcBef>
              <a:spcAft>
                <a:spcPts val="0"/>
              </a:spcAft>
              <a:buClr>
                <a:schemeClr val="lt1"/>
              </a:buClr>
              <a:buSzPts val="3200"/>
              <a:buNone/>
              <a:defRPr i="1">
                <a:solidFill>
                  <a:schemeClr val="lt1"/>
                </a:solidFill>
              </a:defRPr>
            </a:lvl7pPr>
            <a:lvl8pPr lvl="7" rtl="0" algn="ctr">
              <a:lnSpc>
                <a:spcPct val="90000"/>
              </a:lnSpc>
              <a:spcBef>
                <a:spcPts val="1100"/>
              </a:spcBef>
              <a:spcAft>
                <a:spcPts val="0"/>
              </a:spcAft>
              <a:buClr>
                <a:schemeClr val="lt1"/>
              </a:buClr>
              <a:buSzPts val="3200"/>
              <a:buNone/>
              <a:defRPr i="1">
                <a:solidFill>
                  <a:schemeClr val="lt1"/>
                </a:solidFill>
              </a:defRPr>
            </a:lvl8pPr>
            <a:lvl9pPr lvl="8" rtl="0" algn="ctr">
              <a:lnSpc>
                <a:spcPct val="90000"/>
              </a:lnSpc>
              <a:spcBef>
                <a:spcPts val="1100"/>
              </a:spcBef>
              <a:spcAft>
                <a:spcPts val="0"/>
              </a:spcAft>
              <a:buClr>
                <a:schemeClr val="lt1"/>
              </a:buClr>
              <a:buSzPts val="3200"/>
              <a:buNone/>
              <a:defRPr i="1">
                <a:solidFill>
                  <a:schemeClr val="lt1"/>
                </a:solidFill>
              </a:defRPr>
            </a:lvl9pPr>
          </a:lstStyle>
          <a:p/>
        </p:txBody>
      </p:sp>
      <p:grpSp>
        <p:nvGrpSpPr>
          <p:cNvPr id="261" name="Google Shape;261;p44"/>
          <p:cNvGrpSpPr/>
          <p:nvPr/>
        </p:nvGrpSpPr>
        <p:grpSpPr>
          <a:xfrm>
            <a:off x="1521374" y="1902383"/>
            <a:ext cx="5129105" cy="831614"/>
            <a:chOff x="897875" y="2384700"/>
            <a:chExt cx="5810700" cy="942125"/>
          </a:xfrm>
        </p:grpSpPr>
        <p:sp>
          <p:nvSpPr>
            <p:cNvPr id="262" name="Google Shape;262;p44"/>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3" name="Google Shape;263;p44"/>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4" name="Google Shape;264;p44"/>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44"/>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44"/>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44"/>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p44"/>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44"/>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44"/>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44"/>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p44"/>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3" name="Google Shape;273;p44"/>
          <p:cNvSpPr/>
          <p:nvPr>
            <p:ph idx="2" type="pic"/>
          </p:nvPr>
        </p:nvSpPr>
        <p:spPr>
          <a:xfrm>
            <a:off x="1521333" y="8376033"/>
            <a:ext cx="1932000" cy="1932000"/>
          </a:xfrm>
          <a:prstGeom prst="ellipse">
            <a:avLst/>
          </a:prstGeom>
          <a:noFill/>
          <a:ln cap="flat" cmpd="sng" w="28575">
            <a:solidFill>
              <a:schemeClr val="lt1"/>
            </a:solidFill>
            <a:prstDash val="solid"/>
            <a:round/>
            <a:headEnd len="sm" w="sm" type="none"/>
            <a:tailEnd len="sm" w="sm" type="none"/>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p:cSld name="Breaker_Denim_1_1_1">
    <p:bg>
      <p:bgPr>
        <a:solidFill>
          <a:schemeClr val="dk2"/>
        </a:solidFill>
      </p:bgPr>
    </p:bg>
    <p:spTree>
      <p:nvGrpSpPr>
        <p:cNvPr id="274" name="Shape 274"/>
        <p:cNvGrpSpPr/>
        <p:nvPr/>
      </p:nvGrpSpPr>
      <p:grpSpPr>
        <a:xfrm>
          <a:off x="0" y="0"/>
          <a:ext cx="0" cy="0"/>
          <a:chOff x="0" y="0"/>
          <a:chExt cx="0" cy="0"/>
        </a:xfrm>
      </p:grpSpPr>
      <p:pic>
        <p:nvPicPr>
          <p:cNvPr id="275" name="Google Shape;275;p45"/>
          <p:cNvPicPr preferRelativeResize="0"/>
          <p:nvPr/>
        </p:nvPicPr>
        <p:blipFill>
          <a:blip r:embed="rId2">
            <a:alphaModFix/>
          </a:blip>
          <a:stretch>
            <a:fillRect/>
          </a:stretch>
        </p:blipFill>
        <p:spPr>
          <a:xfrm>
            <a:off x="0" y="47628"/>
            <a:ext cx="24380948" cy="13666662"/>
          </a:xfrm>
          <a:prstGeom prst="rect">
            <a:avLst/>
          </a:prstGeom>
          <a:noFill/>
          <a:ln>
            <a:noFill/>
          </a:ln>
        </p:spPr>
      </p:pic>
      <p:sp>
        <p:nvSpPr>
          <p:cNvPr id="276" name="Google Shape;276;p45"/>
          <p:cNvSpPr txBox="1"/>
          <p:nvPr>
            <p:ph type="title"/>
          </p:nvPr>
        </p:nvSpPr>
        <p:spPr>
          <a:xfrm>
            <a:off x="1218667" y="4153200"/>
            <a:ext cx="16973100" cy="5409600"/>
          </a:xfrm>
          <a:prstGeom prst="rect">
            <a:avLst/>
          </a:prstGeom>
        </p:spPr>
        <p:txBody>
          <a:bodyPr anchorCtr="0" anchor="ctr" bIns="121875" lIns="0" spcFirstLastPara="1" rIns="243825"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grpSp>
        <p:nvGrpSpPr>
          <p:cNvPr id="277" name="Google Shape;277;p45"/>
          <p:cNvGrpSpPr/>
          <p:nvPr/>
        </p:nvGrpSpPr>
        <p:grpSpPr>
          <a:xfrm>
            <a:off x="22422027" y="899277"/>
            <a:ext cx="743388" cy="742678"/>
            <a:chOff x="16729177" y="545963"/>
            <a:chExt cx="689727" cy="689133"/>
          </a:xfrm>
        </p:grpSpPr>
        <p:sp>
          <p:nvSpPr>
            <p:cNvPr id="278" name="Google Shape;278;p45"/>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279" name="Google Shape;279;p45"/>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v2">
  <p:cSld name="Breaker_Denim_1_1_1_1">
    <p:bg>
      <p:bgPr>
        <a:solidFill>
          <a:schemeClr val="dk2"/>
        </a:solidFill>
      </p:bgPr>
    </p:bg>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2">
            <a:alphaModFix/>
          </a:blip>
          <a:stretch>
            <a:fillRect/>
          </a:stretch>
        </p:blipFill>
        <p:spPr>
          <a:xfrm>
            <a:off x="0" y="1750267"/>
            <a:ext cx="24380948" cy="11964244"/>
          </a:xfrm>
          <a:prstGeom prst="rect">
            <a:avLst/>
          </a:prstGeom>
          <a:noFill/>
          <a:ln>
            <a:noFill/>
          </a:ln>
        </p:spPr>
      </p:pic>
      <p:sp>
        <p:nvSpPr>
          <p:cNvPr id="282" name="Google Shape;282;p46"/>
          <p:cNvSpPr txBox="1"/>
          <p:nvPr>
            <p:ph type="title"/>
          </p:nvPr>
        </p:nvSpPr>
        <p:spPr>
          <a:xfrm>
            <a:off x="1218667" y="4153200"/>
            <a:ext cx="16973100" cy="5409600"/>
          </a:xfrm>
          <a:prstGeom prst="rect">
            <a:avLst/>
          </a:prstGeom>
        </p:spPr>
        <p:txBody>
          <a:bodyPr anchorCtr="0" anchor="ctr" bIns="121875" lIns="0" spcFirstLastPara="1" rIns="243825" wrap="square" tIns="121875">
            <a:noAutofit/>
          </a:bodyPr>
          <a:lstStyle>
            <a:lvl1pPr lvl="0" rtl="0">
              <a:spcBef>
                <a:spcPts val="0"/>
              </a:spcBef>
              <a:spcAft>
                <a:spcPts val="0"/>
              </a:spcAft>
              <a:buNone/>
              <a:defRPr i="1" sz="7300">
                <a:solidFill>
                  <a:schemeClr val="lt1"/>
                </a:solidFill>
              </a:defRPr>
            </a:lvl1pPr>
            <a:lvl2pPr lvl="1" rtl="0">
              <a:spcBef>
                <a:spcPts val="0"/>
              </a:spcBef>
              <a:spcAft>
                <a:spcPts val="0"/>
              </a:spcAft>
              <a:buNone/>
              <a:defRPr i="1" sz="7300">
                <a:solidFill>
                  <a:schemeClr val="lt1"/>
                </a:solidFill>
              </a:defRPr>
            </a:lvl2pPr>
            <a:lvl3pPr lvl="2" rtl="0">
              <a:spcBef>
                <a:spcPts val="0"/>
              </a:spcBef>
              <a:spcAft>
                <a:spcPts val="0"/>
              </a:spcAft>
              <a:buNone/>
              <a:defRPr i="1" sz="7300">
                <a:solidFill>
                  <a:schemeClr val="lt1"/>
                </a:solidFill>
              </a:defRPr>
            </a:lvl3pPr>
            <a:lvl4pPr lvl="3" rtl="0">
              <a:spcBef>
                <a:spcPts val="0"/>
              </a:spcBef>
              <a:spcAft>
                <a:spcPts val="0"/>
              </a:spcAft>
              <a:buNone/>
              <a:defRPr i="1" sz="7300">
                <a:solidFill>
                  <a:schemeClr val="lt1"/>
                </a:solidFill>
              </a:defRPr>
            </a:lvl4pPr>
            <a:lvl5pPr lvl="4" rtl="0">
              <a:spcBef>
                <a:spcPts val="0"/>
              </a:spcBef>
              <a:spcAft>
                <a:spcPts val="0"/>
              </a:spcAft>
              <a:buNone/>
              <a:defRPr i="1" sz="7300">
                <a:solidFill>
                  <a:schemeClr val="lt1"/>
                </a:solidFill>
              </a:defRPr>
            </a:lvl5pPr>
            <a:lvl6pPr lvl="5" rtl="0">
              <a:spcBef>
                <a:spcPts val="0"/>
              </a:spcBef>
              <a:spcAft>
                <a:spcPts val="0"/>
              </a:spcAft>
              <a:buNone/>
              <a:defRPr i="1" sz="7300">
                <a:solidFill>
                  <a:schemeClr val="lt1"/>
                </a:solidFill>
              </a:defRPr>
            </a:lvl6pPr>
            <a:lvl7pPr lvl="6" rtl="0">
              <a:spcBef>
                <a:spcPts val="0"/>
              </a:spcBef>
              <a:spcAft>
                <a:spcPts val="0"/>
              </a:spcAft>
              <a:buNone/>
              <a:defRPr i="1" sz="7300">
                <a:solidFill>
                  <a:schemeClr val="lt1"/>
                </a:solidFill>
              </a:defRPr>
            </a:lvl7pPr>
            <a:lvl8pPr lvl="7" rtl="0">
              <a:spcBef>
                <a:spcPts val="0"/>
              </a:spcBef>
              <a:spcAft>
                <a:spcPts val="0"/>
              </a:spcAft>
              <a:buNone/>
              <a:defRPr i="1" sz="7300">
                <a:solidFill>
                  <a:schemeClr val="lt1"/>
                </a:solidFill>
              </a:defRPr>
            </a:lvl8pPr>
            <a:lvl9pPr lvl="8" rtl="0">
              <a:spcBef>
                <a:spcPts val="0"/>
              </a:spcBef>
              <a:spcAft>
                <a:spcPts val="0"/>
              </a:spcAft>
              <a:buNone/>
              <a:defRPr i="1" sz="7300">
                <a:solidFill>
                  <a:schemeClr val="lt1"/>
                </a:solidFill>
              </a:defRPr>
            </a:lvl9pPr>
          </a:lstStyle>
          <a:p/>
        </p:txBody>
      </p:sp>
      <p:grpSp>
        <p:nvGrpSpPr>
          <p:cNvPr id="283" name="Google Shape;283;p46"/>
          <p:cNvGrpSpPr/>
          <p:nvPr/>
        </p:nvGrpSpPr>
        <p:grpSpPr>
          <a:xfrm>
            <a:off x="22422027" y="899277"/>
            <a:ext cx="743388" cy="742678"/>
            <a:chOff x="16729177" y="545963"/>
            <a:chExt cx="689727" cy="689133"/>
          </a:xfrm>
        </p:grpSpPr>
        <p:sp>
          <p:nvSpPr>
            <p:cNvPr id="284" name="Google Shape;284;p46"/>
            <p:cNvSpPr/>
            <p:nvPr/>
          </p:nvSpPr>
          <p:spPr>
            <a:xfrm>
              <a:off x="16863453" y="680513"/>
              <a:ext cx="421170" cy="420033"/>
            </a:xfrm>
            <a:custGeom>
              <a:rect b="b" l="l" r="r" t="t"/>
              <a:pathLst>
                <a:path extrusionOk="0" h="9050" w="9074">
                  <a:moveTo>
                    <a:pt x="4370" y="0"/>
                  </a:moveTo>
                  <a:cubicBezTo>
                    <a:pt x="4334" y="369"/>
                    <a:pt x="4323" y="750"/>
                    <a:pt x="4311" y="1131"/>
                  </a:cubicBezTo>
                  <a:lnTo>
                    <a:pt x="4275" y="2263"/>
                  </a:lnTo>
                  <a:cubicBezTo>
                    <a:pt x="4263" y="2572"/>
                    <a:pt x="4263" y="2882"/>
                    <a:pt x="4263" y="3191"/>
                  </a:cubicBezTo>
                  <a:cubicBezTo>
                    <a:pt x="4144" y="2917"/>
                    <a:pt x="4001" y="2620"/>
                    <a:pt x="3894" y="2334"/>
                  </a:cubicBezTo>
                  <a:lnTo>
                    <a:pt x="3430" y="1298"/>
                  </a:lnTo>
                  <a:cubicBezTo>
                    <a:pt x="3263" y="953"/>
                    <a:pt x="3108" y="608"/>
                    <a:pt x="2941" y="262"/>
                  </a:cubicBezTo>
                  <a:lnTo>
                    <a:pt x="2644" y="381"/>
                  </a:lnTo>
                  <a:cubicBezTo>
                    <a:pt x="2763" y="739"/>
                    <a:pt x="2894" y="1096"/>
                    <a:pt x="3025" y="1453"/>
                  </a:cubicBezTo>
                  <a:lnTo>
                    <a:pt x="3430" y="2513"/>
                  </a:lnTo>
                  <a:cubicBezTo>
                    <a:pt x="3549" y="2810"/>
                    <a:pt x="3656" y="3096"/>
                    <a:pt x="3775" y="3394"/>
                  </a:cubicBezTo>
                  <a:cubicBezTo>
                    <a:pt x="3549" y="3167"/>
                    <a:pt x="3322" y="2965"/>
                    <a:pt x="3096" y="2739"/>
                  </a:cubicBezTo>
                  <a:lnTo>
                    <a:pt x="2287" y="1965"/>
                  </a:lnTo>
                  <a:cubicBezTo>
                    <a:pt x="2001" y="1703"/>
                    <a:pt x="1727" y="1453"/>
                    <a:pt x="1429" y="1203"/>
                  </a:cubicBezTo>
                  <a:lnTo>
                    <a:pt x="1215" y="1429"/>
                  </a:lnTo>
                  <a:lnTo>
                    <a:pt x="1965" y="2274"/>
                  </a:lnTo>
                  <a:lnTo>
                    <a:pt x="2739" y="3096"/>
                  </a:lnTo>
                  <a:cubicBezTo>
                    <a:pt x="2953" y="3322"/>
                    <a:pt x="3180" y="3536"/>
                    <a:pt x="3394" y="3763"/>
                  </a:cubicBezTo>
                  <a:cubicBezTo>
                    <a:pt x="3120" y="3644"/>
                    <a:pt x="2822" y="3525"/>
                    <a:pt x="2525" y="3417"/>
                  </a:cubicBezTo>
                  <a:lnTo>
                    <a:pt x="1465" y="3025"/>
                  </a:lnTo>
                  <a:cubicBezTo>
                    <a:pt x="1108" y="2905"/>
                    <a:pt x="751" y="2751"/>
                    <a:pt x="393" y="2632"/>
                  </a:cubicBezTo>
                  <a:lnTo>
                    <a:pt x="274" y="2929"/>
                  </a:lnTo>
                  <a:lnTo>
                    <a:pt x="1298" y="3417"/>
                  </a:lnTo>
                  <a:lnTo>
                    <a:pt x="2346" y="3882"/>
                  </a:lnTo>
                  <a:cubicBezTo>
                    <a:pt x="2620" y="4013"/>
                    <a:pt x="2906" y="4132"/>
                    <a:pt x="3203" y="4251"/>
                  </a:cubicBezTo>
                  <a:cubicBezTo>
                    <a:pt x="2894" y="4251"/>
                    <a:pt x="2572" y="4275"/>
                    <a:pt x="2263" y="4275"/>
                  </a:cubicBezTo>
                  <a:lnTo>
                    <a:pt x="1132" y="4298"/>
                  </a:lnTo>
                  <a:cubicBezTo>
                    <a:pt x="763" y="4310"/>
                    <a:pt x="382" y="4334"/>
                    <a:pt x="1" y="4358"/>
                  </a:cubicBezTo>
                  <a:lnTo>
                    <a:pt x="1" y="4668"/>
                  </a:lnTo>
                  <a:cubicBezTo>
                    <a:pt x="382" y="4703"/>
                    <a:pt x="763" y="4715"/>
                    <a:pt x="1132" y="4727"/>
                  </a:cubicBezTo>
                  <a:lnTo>
                    <a:pt x="2263" y="4763"/>
                  </a:lnTo>
                  <a:cubicBezTo>
                    <a:pt x="2941" y="4775"/>
                    <a:pt x="3596" y="4775"/>
                    <a:pt x="4263" y="4787"/>
                  </a:cubicBezTo>
                  <a:cubicBezTo>
                    <a:pt x="4263" y="5465"/>
                    <a:pt x="4275" y="6120"/>
                    <a:pt x="4287" y="6787"/>
                  </a:cubicBezTo>
                  <a:lnTo>
                    <a:pt x="4323" y="7918"/>
                  </a:lnTo>
                  <a:cubicBezTo>
                    <a:pt x="4334" y="8287"/>
                    <a:pt x="4346" y="8680"/>
                    <a:pt x="4382" y="9049"/>
                  </a:cubicBezTo>
                  <a:lnTo>
                    <a:pt x="4680" y="9049"/>
                  </a:lnTo>
                  <a:cubicBezTo>
                    <a:pt x="4704" y="8680"/>
                    <a:pt x="4727" y="8287"/>
                    <a:pt x="4739" y="7918"/>
                  </a:cubicBezTo>
                  <a:lnTo>
                    <a:pt x="4763" y="6787"/>
                  </a:lnTo>
                  <a:cubicBezTo>
                    <a:pt x="4787" y="6477"/>
                    <a:pt x="4787" y="6144"/>
                    <a:pt x="4787" y="5834"/>
                  </a:cubicBezTo>
                  <a:cubicBezTo>
                    <a:pt x="4906" y="6132"/>
                    <a:pt x="5037" y="6418"/>
                    <a:pt x="5168" y="6715"/>
                  </a:cubicBezTo>
                  <a:lnTo>
                    <a:pt x="5632" y="7739"/>
                  </a:lnTo>
                  <a:cubicBezTo>
                    <a:pt x="5799" y="8085"/>
                    <a:pt x="5942" y="8418"/>
                    <a:pt x="6120" y="8763"/>
                  </a:cubicBezTo>
                  <a:lnTo>
                    <a:pt x="6394" y="8656"/>
                  </a:lnTo>
                  <a:cubicBezTo>
                    <a:pt x="6275" y="8299"/>
                    <a:pt x="6132" y="7942"/>
                    <a:pt x="6013" y="7585"/>
                  </a:cubicBezTo>
                  <a:lnTo>
                    <a:pt x="5620" y="6525"/>
                  </a:lnTo>
                  <a:cubicBezTo>
                    <a:pt x="5501" y="6227"/>
                    <a:pt x="5382" y="5930"/>
                    <a:pt x="5275" y="5632"/>
                  </a:cubicBezTo>
                  <a:lnTo>
                    <a:pt x="5275" y="5632"/>
                  </a:lnTo>
                  <a:cubicBezTo>
                    <a:pt x="5501" y="5858"/>
                    <a:pt x="5739" y="6084"/>
                    <a:pt x="5977" y="6311"/>
                  </a:cubicBezTo>
                  <a:lnTo>
                    <a:pt x="6811" y="7085"/>
                  </a:lnTo>
                  <a:cubicBezTo>
                    <a:pt x="7085" y="7335"/>
                    <a:pt x="7359" y="7585"/>
                    <a:pt x="7656" y="7847"/>
                  </a:cubicBezTo>
                  <a:lnTo>
                    <a:pt x="7859" y="7632"/>
                  </a:lnTo>
                  <a:lnTo>
                    <a:pt x="7109" y="6787"/>
                  </a:lnTo>
                  <a:lnTo>
                    <a:pt x="6335" y="5953"/>
                  </a:lnTo>
                  <a:cubicBezTo>
                    <a:pt x="6108" y="5715"/>
                    <a:pt x="5882" y="5489"/>
                    <a:pt x="5656" y="5251"/>
                  </a:cubicBezTo>
                  <a:lnTo>
                    <a:pt x="5656" y="5251"/>
                  </a:lnTo>
                  <a:cubicBezTo>
                    <a:pt x="5954" y="5370"/>
                    <a:pt x="6251" y="5489"/>
                    <a:pt x="6549" y="5596"/>
                  </a:cubicBezTo>
                  <a:lnTo>
                    <a:pt x="7609" y="5989"/>
                  </a:lnTo>
                  <a:cubicBezTo>
                    <a:pt x="7966" y="6108"/>
                    <a:pt x="8323" y="6251"/>
                    <a:pt x="8680" y="6370"/>
                  </a:cubicBezTo>
                  <a:lnTo>
                    <a:pt x="8787" y="6096"/>
                  </a:lnTo>
                  <a:lnTo>
                    <a:pt x="7763" y="5608"/>
                  </a:lnTo>
                  <a:lnTo>
                    <a:pt x="6728" y="5144"/>
                  </a:lnTo>
                  <a:cubicBezTo>
                    <a:pt x="6430" y="5013"/>
                    <a:pt x="6156" y="4894"/>
                    <a:pt x="5858" y="4763"/>
                  </a:cubicBezTo>
                  <a:cubicBezTo>
                    <a:pt x="6168" y="4763"/>
                    <a:pt x="6489" y="4739"/>
                    <a:pt x="6811" y="4739"/>
                  </a:cubicBezTo>
                  <a:lnTo>
                    <a:pt x="7942" y="4715"/>
                  </a:lnTo>
                  <a:cubicBezTo>
                    <a:pt x="8311" y="4703"/>
                    <a:pt x="8692" y="4679"/>
                    <a:pt x="9073" y="4656"/>
                  </a:cubicBezTo>
                  <a:lnTo>
                    <a:pt x="9073" y="4358"/>
                  </a:lnTo>
                  <a:cubicBezTo>
                    <a:pt x="8692" y="4322"/>
                    <a:pt x="8311" y="4310"/>
                    <a:pt x="7942" y="4298"/>
                  </a:cubicBezTo>
                  <a:lnTo>
                    <a:pt x="6775" y="4287"/>
                  </a:lnTo>
                  <a:cubicBezTo>
                    <a:pt x="6108" y="4275"/>
                    <a:pt x="5454" y="4251"/>
                    <a:pt x="4787" y="4251"/>
                  </a:cubicBezTo>
                  <a:cubicBezTo>
                    <a:pt x="4787" y="3584"/>
                    <a:pt x="4787" y="2929"/>
                    <a:pt x="4763" y="2263"/>
                  </a:cubicBezTo>
                  <a:lnTo>
                    <a:pt x="4739" y="1131"/>
                  </a:lnTo>
                  <a:cubicBezTo>
                    <a:pt x="4727" y="750"/>
                    <a:pt x="4704" y="369"/>
                    <a:pt x="468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285" name="Google Shape;285;p46"/>
            <p:cNvSpPr/>
            <p:nvPr/>
          </p:nvSpPr>
          <p:spPr>
            <a:xfrm>
              <a:off x="16729177" y="545963"/>
              <a:ext cx="689727" cy="689133"/>
            </a:xfrm>
            <a:custGeom>
              <a:rect b="b" l="l" r="r" t="t"/>
              <a:pathLst>
                <a:path extrusionOk="0" h="14848" w="14860">
                  <a:moveTo>
                    <a:pt x="7430" y="691"/>
                  </a:moveTo>
                  <a:cubicBezTo>
                    <a:pt x="11133" y="691"/>
                    <a:pt x="14157" y="3703"/>
                    <a:pt x="14157" y="7418"/>
                  </a:cubicBezTo>
                  <a:cubicBezTo>
                    <a:pt x="14157" y="11121"/>
                    <a:pt x="11133" y="14145"/>
                    <a:pt x="7430" y="14145"/>
                  </a:cubicBezTo>
                  <a:cubicBezTo>
                    <a:pt x="3727" y="14145"/>
                    <a:pt x="703" y="11121"/>
                    <a:pt x="703" y="7418"/>
                  </a:cubicBezTo>
                  <a:cubicBezTo>
                    <a:pt x="703" y="3703"/>
                    <a:pt x="3727" y="691"/>
                    <a:pt x="7430" y="691"/>
                  </a:cubicBezTo>
                  <a:close/>
                  <a:moveTo>
                    <a:pt x="7430" y="0"/>
                  </a:moveTo>
                  <a:cubicBezTo>
                    <a:pt x="3334" y="0"/>
                    <a:pt x="1" y="3334"/>
                    <a:pt x="1" y="7430"/>
                  </a:cubicBezTo>
                  <a:cubicBezTo>
                    <a:pt x="1" y="11525"/>
                    <a:pt x="3334" y="14847"/>
                    <a:pt x="7430" y="14847"/>
                  </a:cubicBezTo>
                  <a:cubicBezTo>
                    <a:pt x="11526" y="14847"/>
                    <a:pt x="14860" y="11513"/>
                    <a:pt x="14860" y="7418"/>
                  </a:cubicBezTo>
                  <a:cubicBezTo>
                    <a:pt x="14860" y="3322"/>
                    <a:pt x="11526" y="0"/>
                    <a:pt x="743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Breaker_Denim_1_1_1_2">
    <p:bg>
      <p:bgPr>
        <a:solidFill>
          <a:schemeClr val="dk2"/>
        </a:solidFill>
      </p:bgPr>
    </p:bg>
    <p:spTree>
      <p:nvGrpSpPr>
        <p:cNvPr id="286" name="Shape 286"/>
        <p:cNvGrpSpPr/>
        <p:nvPr/>
      </p:nvGrpSpPr>
      <p:grpSpPr>
        <a:xfrm>
          <a:off x="0" y="0"/>
          <a:ext cx="0" cy="0"/>
          <a:chOff x="0" y="0"/>
          <a:chExt cx="0" cy="0"/>
        </a:xfrm>
      </p:grpSpPr>
      <p:pic>
        <p:nvPicPr>
          <p:cNvPr id="287" name="Google Shape;287;p47"/>
          <p:cNvPicPr preferRelativeResize="0"/>
          <p:nvPr/>
        </p:nvPicPr>
        <p:blipFill>
          <a:blip r:embed="rId2">
            <a:alphaModFix/>
          </a:blip>
          <a:stretch>
            <a:fillRect/>
          </a:stretch>
        </p:blipFill>
        <p:spPr>
          <a:xfrm>
            <a:off x="0" y="47628"/>
            <a:ext cx="24380948" cy="13666662"/>
          </a:xfrm>
          <a:prstGeom prst="rect">
            <a:avLst/>
          </a:prstGeom>
          <a:noFill/>
          <a:ln>
            <a:noFill/>
          </a:ln>
        </p:spPr>
      </p:pic>
      <p:grpSp>
        <p:nvGrpSpPr>
          <p:cNvPr id="288" name="Google Shape;288;p47"/>
          <p:cNvGrpSpPr/>
          <p:nvPr/>
        </p:nvGrpSpPr>
        <p:grpSpPr>
          <a:xfrm>
            <a:off x="1800724" y="6262623"/>
            <a:ext cx="7342982" cy="1190563"/>
            <a:chOff x="897875" y="2384700"/>
            <a:chExt cx="5810700" cy="942125"/>
          </a:xfrm>
        </p:grpSpPr>
        <p:sp>
          <p:nvSpPr>
            <p:cNvPr id="289" name="Google Shape;289;p47"/>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 name="Google Shape;290;p47"/>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 name="Google Shape;291;p47"/>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 name="Google Shape;292;p47"/>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3" name="Google Shape;293;p47"/>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 name="Google Shape;294;p47"/>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5" name="Google Shape;295;p47"/>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 name="Google Shape;296;p47"/>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 name="Google Shape;297;p47"/>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 name="Google Shape;298;p47"/>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 name="Google Shape;299;p47"/>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v2">
  <p:cSld name="Breaker_Denim_1_1_1_1_1">
    <p:bg>
      <p:bgPr>
        <a:solidFill>
          <a:schemeClr val="dk2"/>
        </a:solidFill>
      </p:bgPr>
    </p:bg>
    <p:spTree>
      <p:nvGrpSpPr>
        <p:cNvPr id="300" name="Shape 300"/>
        <p:cNvGrpSpPr/>
        <p:nvPr/>
      </p:nvGrpSpPr>
      <p:grpSpPr>
        <a:xfrm>
          <a:off x="0" y="0"/>
          <a:ext cx="0" cy="0"/>
          <a:chOff x="0" y="0"/>
          <a:chExt cx="0" cy="0"/>
        </a:xfrm>
      </p:grpSpPr>
      <p:pic>
        <p:nvPicPr>
          <p:cNvPr id="301" name="Google Shape;301;p48"/>
          <p:cNvPicPr preferRelativeResize="0"/>
          <p:nvPr/>
        </p:nvPicPr>
        <p:blipFill>
          <a:blip r:embed="rId2">
            <a:alphaModFix/>
          </a:blip>
          <a:stretch>
            <a:fillRect/>
          </a:stretch>
        </p:blipFill>
        <p:spPr>
          <a:xfrm>
            <a:off x="0" y="1750267"/>
            <a:ext cx="24380948" cy="11964244"/>
          </a:xfrm>
          <a:prstGeom prst="rect">
            <a:avLst/>
          </a:prstGeom>
          <a:noFill/>
          <a:ln>
            <a:noFill/>
          </a:ln>
        </p:spPr>
      </p:pic>
      <p:grpSp>
        <p:nvGrpSpPr>
          <p:cNvPr id="302" name="Google Shape;302;p48"/>
          <p:cNvGrpSpPr/>
          <p:nvPr/>
        </p:nvGrpSpPr>
        <p:grpSpPr>
          <a:xfrm>
            <a:off x="1800724" y="6262623"/>
            <a:ext cx="7342982" cy="1190563"/>
            <a:chOff x="897875" y="2384700"/>
            <a:chExt cx="5810700" cy="942125"/>
          </a:xfrm>
        </p:grpSpPr>
        <p:sp>
          <p:nvSpPr>
            <p:cNvPr id="303" name="Google Shape;303;p48"/>
            <p:cNvSpPr/>
            <p:nvPr/>
          </p:nvSpPr>
          <p:spPr>
            <a:xfrm>
              <a:off x="2182225" y="2625650"/>
              <a:ext cx="440125" cy="457525"/>
            </a:xfrm>
            <a:custGeom>
              <a:rect b="b" l="l" r="r" t="t"/>
              <a:pathLst>
                <a:path extrusionOk="0" h="18301" w="17605">
                  <a:moveTo>
                    <a:pt x="9189" y="0"/>
                  </a:moveTo>
                  <a:cubicBezTo>
                    <a:pt x="4100" y="0"/>
                    <a:pt x="0" y="3914"/>
                    <a:pt x="0" y="9143"/>
                  </a:cubicBezTo>
                  <a:cubicBezTo>
                    <a:pt x="0" y="14356"/>
                    <a:pt x="4100" y="18300"/>
                    <a:pt x="9189" y="18300"/>
                  </a:cubicBezTo>
                  <a:cubicBezTo>
                    <a:pt x="13521" y="18300"/>
                    <a:pt x="16769" y="15624"/>
                    <a:pt x="17605" y="11649"/>
                  </a:cubicBezTo>
                  <a:lnTo>
                    <a:pt x="15470" y="11649"/>
                  </a:lnTo>
                  <a:cubicBezTo>
                    <a:pt x="14743" y="14510"/>
                    <a:pt x="12407" y="16382"/>
                    <a:pt x="9189" y="16382"/>
                  </a:cubicBezTo>
                  <a:cubicBezTo>
                    <a:pt x="5183" y="16382"/>
                    <a:pt x="2073" y="13257"/>
                    <a:pt x="2073" y="9143"/>
                  </a:cubicBezTo>
                  <a:cubicBezTo>
                    <a:pt x="2073" y="5012"/>
                    <a:pt x="5183" y="1918"/>
                    <a:pt x="9189" y="1918"/>
                  </a:cubicBezTo>
                  <a:cubicBezTo>
                    <a:pt x="12407" y="1918"/>
                    <a:pt x="14743" y="3744"/>
                    <a:pt x="15470" y="6621"/>
                  </a:cubicBezTo>
                  <a:lnTo>
                    <a:pt x="17605" y="6621"/>
                  </a:lnTo>
                  <a:cubicBezTo>
                    <a:pt x="16769" y="2645"/>
                    <a:pt x="13521"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4" name="Google Shape;304;p48"/>
            <p:cNvSpPr/>
            <p:nvPr/>
          </p:nvSpPr>
          <p:spPr>
            <a:xfrm>
              <a:off x="2744150" y="2625650"/>
              <a:ext cx="459475" cy="456750"/>
            </a:xfrm>
            <a:custGeom>
              <a:rect b="b" l="l" r="r" t="t"/>
              <a:pathLst>
                <a:path extrusionOk="0" h="18270" w="18379">
                  <a:moveTo>
                    <a:pt x="9189" y="1918"/>
                  </a:moveTo>
                  <a:cubicBezTo>
                    <a:pt x="13196" y="1918"/>
                    <a:pt x="16305" y="5136"/>
                    <a:pt x="16305" y="9127"/>
                  </a:cubicBezTo>
                  <a:cubicBezTo>
                    <a:pt x="16305" y="13134"/>
                    <a:pt x="13196" y="16351"/>
                    <a:pt x="9189" y="16351"/>
                  </a:cubicBezTo>
                  <a:cubicBezTo>
                    <a:pt x="5198" y="16351"/>
                    <a:pt x="2073" y="13134"/>
                    <a:pt x="2073" y="9127"/>
                  </a:cubicBezTo>
                  <a:cubicBezTo>
                    <a:pt x="2073" y="5136"/>
                    <a:pt x="5198" y="1918"/>
                    <a:pt x="9189" y="1918"/>
                  </a:cubicBezTo>
                  <a:close/>
                  <a:moveTo>
                    <a:pt x="9189" y="0"/>
                  </a:moveTo>
                  <a:cubicBezTo>
                    <a:pt x="4100" y="0"/>
                    <a:pt x="0" y="4038"/>
                    <a:pt x="0" y="9127"/>
                  </a:cubicBezTo>
                  <a:cubicBezTo>
                    <a:pt x="0" y="14216"/>
                    <a:pt x="4100" y="18269"/>
                    <a:pt x="9189" y="18269"/>
                  </a:cubicBezTo>
                  <a:cubicBezTo>
                    <a:pt x="14279" y="18269"/>
                    <a:pt x="18378" y="14216"/>
                    <a:pt x="18378" y="9127"/>
                  </a:cubicBezTo>
                  <a:cubicBezTo>
                    <a:pt x="18378" y="4053"/>
                    <a:pt x="14279" y="0"/>
                    <a:pt x="9189"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5" name="Google Shape;305;p48"/>
            <p:cNvSpPr/>
            <p:nvPr/>
          </p:nvSpPr>
          <p:spPr>
            <a:xfrm>
              <a:off x="3352875" y="2633375"/>
              <a:ext cx="376700" cy="441300"/>
            </a:xfrm>
            <a:custGeom>
              <a:rect b="b" l="l" r="r" t="t"/>
              <a:pathLst>
                <a:path extrusionOk="0" h="17652" w="15068">
                  <a:moveTo>
                    <a:pt x="0" y="1"/>
                  </a:moveTo>
                  <a:lnTo>
                    <a:pt x="0" y="17651"/>
                  </a:lnTo>
                  <a:lnTo>
                    <a:pt x="2058" y="17651"/>
                  </a:lnTo>
                  <a:lnTo>
                    <a:pt x="2058" y="3744"/>
                  </a:lnTo>
                  <a:lnTo>
                    <a:pt x="13350" y="17651"/>
                  </a:lnTo>
                  <a:lnTo>
                    <a:pt x="15067" y="17651"/>
                  </a:lnTo>
                  <a:lnTo>
                    <a:pt x="15067" y="1"/>
                  </a:lnTo>
                  <a:lnTo>
                    <a:pt x="13010" y="1"/>
                  </a:lnTo>
                  <a:lnTo>
                    <a:pt x="13010"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6" name="Google Shape;306;p48"/>
            <p:cNvSpPr/>
            <p:nvPr/>
          </p:nvSpPr>
          <p:spPr>
            <a:xfrm>
              <a:off x="3914025" y="2633375"/>
              <a:ext cx="303225" cy="441300"/>
            </a:xfrm>
            <a:custGeom>
              <a:rect b="b" l="l" r="r" t="t"/>
              <a:pathLst>
                <a:path extrusionOk="0" h="17652" w="12129">
                  <a:moveTo>
                    <a:pt x="0" y="1"/>
                  </a:moveTo>
                  <a:lnTo>
                    <a:pt x="0" y="17651"/>
                  </a:lnTo>
                  <a:lnTo>
                    <a:pt x="2058" y="17651"/>
                  </a:lnTo>
                  <a:lnTo>
                    <a:pt x="2058" y="10272"/>
                  </a:lnTo>
                  <a:lnTo>
                    <a:pt x="11030" y="10272"/>
                  </a:lnTo>
                  <a:lnTo>
                    <a:pt x="11030" y="8385"/>
                  </a:lnTo>
                  <a:lnTo>
                    <a:pt x="2058" y="8385"/>
                  </a:lnTo>
                  <a:lnTo>
                    <a:pt x="2058" y="1888"/>
                  </a:lnTo>
                  <a:lnTo>
                    <a:pt x="12128" y="1888"/>
                  </a:lnTo>
                  <a:lnTo>
                    <a:pt x="1212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7" name="Google Shape;307;p48"/>
            <p:cNvSpPr/>
            <p:nvPr/>
          </p:nvSpPr>
          <p:spPr>
            <a:xfrm>
              <a:off x="4394350" y="2633375"/>
              <a:ext cx="294700" cy="441300"/>
            </a:xfrm>
            <a:custGeom>
              <a:rect b="b" l="l" r="r" t="t"/>
              <a:pathLst>
                <a:path extrusionOk="0" h="17652" w="11788">
                  <a:moveTo>
                    <a:pt x="0" y="1"/>
                  </a:moveTo>
                  <a:lnTo>
                    <a:pt x="0" y="17651"/>
                  </a:lnTo>
                  <a:lnTo>
                    <a:pt x="11788" y="17651"/>
                  </a:lnTo>
                  <a:lnTo>
                    <a:pt x="11788" y="15748"/>
                  </a:lnTo>
                  <a:lnTo>
                    <a:pt x="2042" y="15748"/>
                  </a:lnTo>
                  <a:lnTo>
                    <a:pt x="204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8" name="Google Shape;308;p48"/>
            <p:cNvSpPr/>
            <p:nvPr/>
          </p:nvSpPr>
          <p:spPr>
            <a:xfrm>
              <a:off x="4799650" y="2633375"/>
              <a:ext cx="377850" cy="449025"/>
            </a:xfrm>
            <a:custGeom>
              <a:rect b="b" l="l" r="r" t="t"/>
              <a:pathLst>
                <a:path extrusionOk="0" h="17961" w="15114">
                  <a:moveTo>
                    <a:pt x="0" y="1"/>
                  </a:moveTo>
                  <a:lnTo>
                    <a:pt x="0" y="10102"/>
                  </a:lnTo>
                  <a:cubicBezTo>
                    <a:pt x="0" y="14789"/>
                    <a:pt x="3017" y="17960"/>
                    <a:pt x="7565" y="17960"/>
                  </a:cubicBezTo>
                  <a:cubicBezTo>
                    <a:pt x="12113" y="17960"/>
                    <a:pt x="15114" y="14789"/>
                    <a:pt x="15114" y="10102"/>
                  </a:cubicBezTo>
                  <a:lnTo>
                    <a:pt x="15114" y="1"/>
                  </a:lnTo>
                  <a:lnTo>
                    <a:pt x="13072" y="1"/>
                  </a:lnTo>
                  <a:lnTo>
                    <a:pt x="13072" y="10102"/>
                  </a:lnTo>
                  <a:cubicBezTo>
                    <a:pt x="13072" y="13552"/>
                    <a:pt x="10860" y="16042"/>
                    <a:pt x="7565" y="16042"/>
                  </a:cubicBezTo>
                  <a:cubicBezTo>
                    <a:pt x="4239" y="16042"/>
                    <a:pt x="2058" y="13552"/>
                    <a:pt x="2058" y="10102"/>
                  </a:cubicBezTo>
                  <a:lnTo>
                    <a:pt x="2058"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p48"/>
            <p:cNvSpPr/>
            <p:nvPr/>
          </p:nvSpPr>
          <p:spPr>
            <a:xfrm>
              <a:off x="5357300" y="2633375"/>
              <a:ext cx="309025" cy="441300"/>
            </a:xfrm>
            <a:custGeom>
              <a:rect b="b" l="l" r="r" t="t"/>
              <a:pathLst>
                <a:path extrusionOk="0" h="17652" w="12361">
                  <a:moveTo>
                    <a:pt x="1" y="1"/>
                  </a:moveTo>
                  <a:lnTo>
                    <a:pt x="1" y="17651"/>
                  </a:lnTo>
                  <a:lnTo>
                    <a:pt x="12361" y="17651"/>
                  </a:lnTo>
                  <a:lnTo>
                    <a:pt x="12361" y="15748"/>
                  </a:lnTo>
                  <a:lnTo>
                    <a:pt x="2058" y="15748"/>
                  </a:lnTo>
                  <a:lnTo>
                    <a:pt x="2058" y="9839"/>
                  </a:lnTo>
                  <a:lnTo>
                    <a:pt x="11324" y="9839"/>
                  </a:lnTo>
                  <a:lnTo>
                    <a:pt x="11324" y="7936"/>
                  </a:lnTo>
                  <a:lnTo>
                    <a:pt x="2058" y="7936"/>
                  </a:lnTo>
                  <a:lnTo>
                    <a:pt x="2058" y="1888"/>
                  </a:lnTo>
                  <a:lnTo>
                    <a:pt x="12361" y="1888"/>
                  </a:lnTo>
                  <a:lnTo>
                    <a:pt x="1236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0" name="Google Shape;310;p48"/>
            <p:cNvSpPr/>
            <p:nvPr/>
          </p:nvSpPr>
          <p:spPr>
            <a:xfrm>
              <a:off x="5819450" y="2633375"/>
              <a:ext cx="376700" cy="441300"/>
            </a:xfrm>
            <a:custGeom>
              <a:rect b="b" l="l" r="r" t="t"/>
              <a:pathLst>
                <a:path extrusionOk="0" h="17652" w="15068">
                  <a:moveTo>
                    <a:pt x="1" y="1"/>
                  </a:moveTo>
                  <a:lnTo>
                    <a:pt x="1" y="17651"/>
                  </a:lnTo>
                  <a:lnTo>
                    <a:pt x="2058" y="17651"/>
                  </a:lnTo>
                  <a:lnTo>
                    <a:pt x="2058" y="3744"/>
                  </a:lnTo>
                  <a:lnTo>
                    <a:pt x="13351" y="17651"/>
                  </a:lnTo>
                  <a:lnTo>
                    <a:pt x="15068" y="17651"/>
                  </a:lnTo>
                  <a:lnTo>
                    <a:pt x="15068" y="1"/>
                  </a:lnTo>
                  <a:lnTo>
                    <a:pt x="13011" y="1"/>
                  </a:lnTo>
                  <a:lnTo>
                    <a:pt x="13011" y="14093"/>
                  </a:lnTo>
                  <a:lnTo>
                    <a:pt x="1671"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p48"/>
            <p:cNvSpPr/>
            <p:nvPr/>
          </p:nvSpPr>
          <p:spPr>
            <a:xfrm>
              <a:off x="6332275" y="2633375"/>
              <a:ext cx="376300" cy="441300"/>
            </a:xfrm>
            <a:custGeom>
              <a:rect b="b" l="l" r="r" t="t"/>
              <a:pathLst>
                <a:path extrusionOk="0" h="17652" w="15052">
                  <a:moveTo>
                    <a:pt x="0" y="1"/>
                  </a:moveTo>
                  <a:lnTo>
                    <a:pt x="0" y="1888"/>
                  </a:lnTo>
                  <a:lnTo>
                    <a:pt x="6482" y="1888"/>
                  </a:lnTo>
                  <a:lnTo>
                    <a:pt x="6482" y="17651"/>
                  </a:lnTo>
                  <a:lnTo>
                    <a:pt x="8539" y="17651"/>
                  </a:lnTo>
                  <a:lnTo>
                    <a:pt x="8539" y="1888"/>
                  </a:lnTo>
                  <a:lnTo>
                    <a:pt x="15052" y="1888"/>
                  </a:lnTo>
                  <a:lnTo>
                    <a:pt x="15052"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2" name="Google Shape;312;p48"/>
            <p:cNvSpPr/>
            <p:nvPr/>
          </p:nvSpPr>
          <p:spPr>
            <a:xfrm>
              <a:off x="1081200" y="2568025"/>
              <a:ext cx="575475" cy="575475"/>
            </a:xfrm>
            <a:custGeom>
              <a:rect b="b" l="l" r="r" t="t"/>
              <a:pathLst>
                <a:path extrusionOk="0" h="23019" w="23019">
                  <a:moveTo>
                    <a:pt x="11107" y="0"/>
                  </a:moveTo>
                  <a:cubicBezTo>
                    <a:pt x="11030" y="959"/>
                    <a:pt x="11014" y="1918"/>
                    <a:pt x="10953" y="2877"/>
                  </a:cubicBezTo>
                  <a:lnTo>
                    <a:pt x="10875" y="5755"/>
                  </a:lnTo>
                  <a:cubicBezTo>
                    <a:pt x="10860" y="6544"/>
                    <a:pt x="10844" y="7348"/>
                    <a:pt x="10844" y="8137"/>
                  </a:cubicBezTo>
                  <a:cubicBezTo>
                    <a:pt x="10519" y="7410"/>
                    <a:pt x="10210" y="6683"/>
                    <a:pt x="9885" y="5956"/>
                  </a:cubicBezTo>
                  <a:lnTo>
                    <a:pt x="8709" y="3326"/>
                  </a:lnTo>
                  <a:cubicBezTo>
                    <a:pt x="8307" y="2460"/>
                    <a:pt x="7905" y="1578"/>
                    <a:pt x="7472" y="727"/>
                  </a:cubicBezTo>
                  <a:lnTo>
                    <a:pt x="6729" y="1037"/>
                  </a:lnTo>
                  <a:cubicBezTo>
                    <a:pt x="7039" y="1949"/>
                    <a:pt x="7379" y="2847"/>
                    <a:pt x="7688" y="3744"/>
                  </a:cubicBezTo>
                  <a:lnTo>
                    <a:pt x="8725" y="6435"/>
                  </a:lnTo>
                  <a:cubicBezTo>
                    <a:pt x="9003" y="7178"/>
                    <a:pt x="9297" y="7905"/>
                    <a:pt x="9591" y="8648"/>
                  </a:cubicBezTo>
                  <a:cubicBezTo>
                    <a:pt x="9034" y="8091"/>
                    <a:pt x="8462" y="7534"/>
                    <a:pt x="7890" y="6992"/>
                  </a:cubicBezTo>
                  <a:lnTo>
                    <a:pt x="5801" y="5012"/>
                  </a:lnTo>
                  <a:cubicBezTo>
                    <a:pt x="5074" y="4378"/>
                    <a:pt x="4378" y="3713"/>
                    <a:pt x="3651" y="3079"/>
                  </a:cubicBezTo>
                  <a:lnTo>
                    <a:pt x="3079" y="3651"/>
                  </a:lnTo>
                  <a:cubicBezTo>
                    <a:pt x="3713" y="4378"/>
                    <a:pt x="4378" y="5090"/>
                    <a:pt x="5012" y="5801"/>
                  </a:cubicBezTo>
                  <a:lnTo>
                    <a:pt x="6992" y="7890"/>
                  </a:lnTo>
                  <a:cubicBezTo>
                    <a:pt x="7534" y="8462"/>
                    <a:pt x="8091" y="9034"/>
                    <a:pt x="8648" y="9591"/>
                  </a:cubicBezTo>
                  <a:cubicBezTo>
                    <a:pt x="7905" y="9297"/>
                    <a:pt x="7178" y="9003"/>
                    <a:pt x="6435" y="8725"/>
                  </a:cubicBezTo>
                  <a:lnTo>
                    <a:pt x="3744" y="7688"/>
                  </a:lnTo>
                  <a:cubicBezTo>
                    <a:pt x="2847" y="7379"/>
                    <a:pt x="1949" y="7039"/>
                    <a:pt x="1037" y="6729"/>
                  </a:cubicBezTo>
                  <a:lnTo>
                    <a:pt x="712" y="7472"/>
                  </a:lnTo>
                  <a:cubicBezTo>
                    <a:pt x="1578" y="7905"/>
                    <a:pt x="2460" y="8307"/>
                    <a:pt x="3326" y="8709"/>
                  </a:cubicBezTo>
                  <a:lnTo>
                    <a:pt x="5956" y="9885"/>
                  </a:lnTo>
                  <a:cubicBezTo>
                    <a:pt x="6667" y="10210"/>
                    <a:pt x="7395" y="10519"/>
                    <a:pt x="8137" y="10844"/>
                  </a:cubicBezTo>
                  <a:cubicBezTo>
                    <a:pt x="7333" y="10844"/>
                    <a:pt x="6544" y="10860"/>
                    <a:pt x="5755" y="10875"/>
                  </a:cubicBezTo>
                  <a:lnTo>
                    <a:pt x="2878" y="10952"/>
                  </a:lnTo>
                  <a:cubicBezTo>
                    <a:pt x="1918" y="11014"/>
                    <a:pt x="959" y="11030"/>
                    <a:pt x="0" y="11107"/>
                  </a:cubicBezTo>
                  <a:lnTo>
                    <a:pt x="0" y="11912"/>
                  </a:lnTo>
                  <a:cubicBezTo>
                    <a:pt x="959" y="11989"/>
                    <a:pt x="1918" y="12020"/>
                    <a:pt x="2878" y="12066"/>
                  </a:cubicBezTo>
                  <a:lnTo>
                    <a:pt x="5755" y="12144"/>
                  </a:lnTo>
                  <a:cubicBezTo>
                    <a:pt x="7441" y="12190"/>
                    <a:pt x="9127" y="12190"/>
                    <a:pt x="10813" y="12206"/>
                  </a:cubicBezTo>
                  <a:cubicBezTo>
                    <a:pt x="10829" y="13892"/>
                    <a:pt x="10844" y="15578"/>
                    <a:pt x="10891" y="17264"/>
                  </a:cubicBezTo>
                  <a:lnTo>
                    <a:pt x="10983" y="20141"/>
                  </a:lnTo>
                  <a:cubicBezTo>
                    <a:pt x="11030" y="21100"/>
                    <a:pt x="11061" y="22059"/>
                    <a:pt x="11138" y="23019"/>
                  </a:cubicBezTo>
                  <a:lnTo>
                    <a:pt x="11881" y="23019"/>
                  </a:lnTo>
                  <a:cubicBezTo>
                    <a:pt x="11943" y="22059"/>
                    <a:pt x="11973" y="21100"/>
                    <a:pt x="12020" y="20141"/>
                  </a:cubicBezTo>
                  <a:lnTo>
                    <a:pt x="12113" y="17264"/>
                  </a:lnTo>
                  <a:cubicBezTo>
                    <a:pt x="12144" y="16460"/>
                    <a:pt x="12159" y="15640"/>
                    <a:pt x="12159" y="14835"/>
                  </a:cubicBezTo>
                  <a:cubicBezTo>
                    <a:pt x="12484" y="15578"/>
                    <a:pt x="12809" y="16320"/>
                    <a:pt x="13149" y="17063"/>
                  </a:cubicBezTo>
                  <a:lnTo>
                    <a:pt x="14325" y="19693"/>
                  </a:lnTo>
                  <a:cubicBezTo>
                    <a:pt x="14743" y="20559"/>
                    <a:pt x="15145" y="21425"/>
                    <a:pt x="15562" y="22292"/>
                  </a:cubicBezTo>
                  <a:lnTo>
                    <a:pt x="16243" y="21998"/>
                  </a:lnTo>
                  <a:cubicBezTo>
                    <a:pt x="15949" y="21085"/>
                    <a:pt x="15609" y="20188"/>
                    <a:pt x="15284" y="19290"/>
                  </a:cubicBezTo>
                  <a:lnTo>
                    <a:pt x="14263" y="16599"/>
                  </a:lnTo>
                  <a:cubicBezTo>
                    <a:pt x="13985" y="15841"/>
                    <a:pt x="13691" y="15083"/>
                    <a:pt x="13381" y="14325"/>
                  </a:cubicBezTo>
                  <a:lnTo>
                    <a:pt x="13381" y="14325"/>
                  </a:lnTo>
                  <a:cubicBezTo>
                    <a:pt x="13969" y="14897"/>
                    <a:pt x="14557" y="15454"/>
                    <a:pt x="15145" y="16011"/>
                  </a:cubicBezTo>
                  <a:lnTo>
                    <a:pt x="17233" y="17991"/>
                  </a:lnTo>
                  <a:cubicBezTo>
                    <a:pt x="17960" y="18625"/>
                    <a:pt x="18656" y="19275"/>
                    <a:pt x="19383" y="19909"/>
                  </a:cubicBezTo>
                  <a:lnTo>
                    <a:pt x="19909" y="19383"/>
                  </a:lnTo>
                  <a:cubicBezTo>
                    <a:pt x="19275" y="18656"/>
                    <a:pt x="18625" y="17960"/>
                    <a:pt x="17976" y="17249"/>
                  </a:cubicBezTo>
                  <a:lnTo>
                    <a:pt x="16011" y="15145"/>
                  </a:lnTo>
                  <a:cubicBezTo>
                    <a:pt x="15454" y="14557"/>
                    <a:pt x="14882" y="13969"/>
                    <a:pt x="14325" y="13397"/>
                  </a:cubicBezTo>
                  <a:lnTo>
                    <a:pt x="14325" y="13397"/>
                  </a:lnTo>
                  <a:cubicBezTo>
                    <a:pt x="15067" y="13691"/>
                    <a:pt x="15825" y="13984"/>
                    <a:pt x="16583" y="14278"/>
                  </a:cubicBezTo>
                  <a:lnTo>
                    <a:pt x="19275" y="15299"/>
                  </a:lnTo>
                  <a:cubicBezTo>
                    <a:pt x="20188" y="15609"/>
                    <a:pt x="21085" y="15949"/>
                    <a:pt x="21998" y="16258"/>
                  </a:cubicBezTo>
                  <a:lnTo>
                    <a:pt x="22276" y="15578"/>
                  </a:lnTo>
                  <a:cubicBezTo>
                    <a:pt x="21425" y="15145"/>
                    <a:pt x="20544" y="14742"/>
                    <a:pt x="19677" y="14340"/>
                  </a:cubicBezTo>
                  <a:lnTo>
                    <a:pt x="17063" y="13149"/>
                  </a:lnTo>
                  <a:cubicBezTo>
                    <a:pt x="16320" y="12824"/>
                    <a:pt x="15578" y="12499"/>
                    <a:pt x="14820" y="12175"/>
                  </a:cubicBezTo>
                  <a:cubicBezTo>
                    <a:pt x="15640" y="12159"/>
                    <a:pt x="16444" y="12144"/>
                    <a:pt x="17264" y="12128"/>
                  </a:cubicBezTo>
                  <a:lnTo>
                    <a:pt x="20141" y="12035"/>
                  </a:lnTo>
                  <a:cubicBezTo>
                    <a:pt x="21100" y="11989"/>
                    <a:pt x="22060" y="11958"/>
                    <a:pt x="23019" y="11881"/>
                  </a:cubicBezTo>
                  <a:lnTo>
                    <a:pt x="23019" y="11138"/>
                  </a:lnTo>
                  <a:cubicBezTo>
                    <a:pt x="22060" y="11076"/>
                    <a:pt x="21100" y="11045"/>
                    <a:pt x="20141" y="10999"/>
                  </a:cubicBezTo>
                  <a:lnTo>
                    <a:pt x="17264" y="10906"/>
                  </a:lnTo>
                  <a:cubicBezTo>
                    <a:pt x="15578" y="10844"/>
                    <a:pt x="13892" y="10829"/>
                    <a:pt x="12206" y="10829"/>
                  </a:cubicBezTo>
                  <a:cubicBezTo>
                    <a:pt x="12190" y="9127"/>
                    <a:pt x="12190" y="7441"/>
                    <a:pt x="12144" y="5755"/>
                  </a:cubicBezTo>
                  <a:lnTo>
                    <a:pt x="12066" y="2877"/>
                  </a:lnTo>
                  <a:cubicBezTo>
                    <a:pt x="12020" y="1918"/>
                    <a:pt x="11989" y="959"/>
                    <a:pt x="1191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3" name="Google Shape;313;p48"/>
            <p:cNvSpPr/>
            <p:nvPr/>
          </p:nvSpPr>
          <p:spPr>
            <a:xfrm>
              <a:off x="897875" y="2384700"/>
              <a:ext cx="942125" cy="942125"/>
            </a:xfrm>
            <a:custGeom>
              <a:rect b="b" l="l" r="r" t="t"/>
              <a:pathLst>
                <a:path extrusionOk="0" h="37685" w="37685">
                  <a:moveTo>
                    <a:pt x="18842" y="1764"/>
                  </a:moveTo>
                  <a:cubicBezTo>
                    <a:pt x="28263" y="1764"/>
                    <a:pt x="35921" y="9422"/>
                    <a:pt x="35921" y="18842"/>
                  </a:cubicBezTo>
                  <a:cubicBezTo>
                    <a:pt x="35921" y="28263"/>
                    <a:pt x="28263" y="35921"/>
                    <a:pt x="18842" y="35921"/>
                  </a:cubicBezTo>
                  <a:cubicBezTo>
                    <a:pt x="9422" y="35921"/>
                    <a:pt x="1764" y="28263"/>
                    <a:pt x="1764" y="18842"/>
                  </a:cubicBezTo>
                  <a:cubicBezTo>
                    <a:pt x="1764" y="9422"/>
                    <a:pt x="9422" y="1764"/>
                    <a:pt x="18842" y="1764"/>
                  </a:cubicBezTo>
                  <a:close/>
                  <a:moveTo>
                    <a:pt x="18842" y="1"/>
                  </a:moveTo>
                  <a:cubicBezTo>
                    <a:pt x="8462" y="1"/>
                    <a:pt x="1" y="8462"/>
                    <a:pt x="1" y="18842"/>
                  </a:cubicBezTo>
                  <a:cubicBezTo>
                    <a:pt x="1" y="29238"/>
                    <a:pt x="8462" y="37684"/>
                    <a:pt x="18842" y="37684"/>
                  </a:cubicBezTo>
                  <a:cubicBezTo>
                    <a:pt x="29238" y="37684"/>
                    <a:pt x="37684" y="29238"/>
                    <a:pt x="37684" y="18842"/>
                  </a:cubicBezTo>
                  <a:cubicBezTo>
                    <a:pt x="37684" y="8462"/>
                    <a:pt x="29238" y="1"/>
                    <a:pt x="18842"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omparison">
    <p:spTree>
      <p:nvGrpSpPr>
        <p:cNvPr id="314" name="Shape 3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7" name="Google Shape;27;p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831200" y="1481600"/>
            <a:ext cx="7488000" cy="2015100"/>
          </a:xfrm>
          <a:prstGeom prst="rect">
            <a:avLst/>
          </a:prstGeom>
        </p:spPr>
        <p:txBody>
          <a:bodyPr anchorCtr="0" anchor="b"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0" name="Google Shape;30;p7"/>
          <p:cNvSpPr txBox="1"/>
          <p:nvPr>
            <p:ph idx="1" type="body"/>
          </p:nvPr>
        </p:nvSpPr>
        <p:spPr>
          <a:xfrm>
            <a:off x="831200" y="3705600"/>
            <a:ext cx="7488000" cy="8478300"/>
          </a:xfrm>
          <a:prstGeom prst="rect">
            <a:avLst/>
          </a:prstGeom>
        </p:spPr>
        <p:txBody>
          <a:bodyPr anchorCtr="0" anchor="t" bIns="243800" lIns="243800" spcFirstLastPara="1" rIns="243800" wrap="square" tIns="243800">
            <a:normAutofit/>
          </a:bodyPr>
          <a:lstStyle>
            <a:lvl1pPr indent="-431800" lvl="0" marL="457200">
              <a:spcBef>
                <a:spcPts val="0"/>
              </a:spcBef>
              <a:spcAft>
                <a:spcPts val="0"/>
              </a:spcAft>
              <a:buSzPts val="3200"/>
              <a:buChar char="●"/>
              <a:defRPr sz="3200"/>
            </a:lvl1pPr>
            <a:lvl2pPr indent="-431800" lvl="1" marL="914400">
              <a:spcBef>
                <a:spcPts val="0"/>
              </a:spcBef>
              <a:spcAft>
                <a:spcPts val="0"/>
              </a:spcAft>
              <a:buSzPts val="3200"/>
              <a:buChar char="○"/>
              <a:defRPr sz="3200"/>
            </a:lvl2pPr>
            <a:lvl3pPr indent="-431800" lvl="2" marL="1371600">
              <a:spcBef>
                <a:spcPts val="0"/>
              </a:spcBef>
              <a:spcAft>
                <a:spcPts val="0"/>
              </a:spcAft>
              <a:buSzPts val="3200"/>
              <a:buChar char="■"/>
              <a:defRPr sz="3200"/>
            </a:lvl3pPr>
            <a:lvl4pPr indent="-431800" lvl="3" marL="1828800">
              <a:spcBef>
                <a:spcPts val="0"/>
              </a:spcBef>
              <a:spcAft>
                <a:spcPts val="0"/>
              </a:spcAft>
              <a:buSzPts val="3200"/>
              <a:buChar char="●"/>
              <a:defRPr sz="3200"/>
            </a:lvl4pPr>
            <a:lvl5pPr indent="-431800" lvl="4" marL="2286000">
              <a:spcBef>
                <a:spcPts val="0"/>
              </a:spcBef>
              <a:spcAft>
                <a:spcPts val="0"/>
              </a:spcAft>
              <a:buSzPts val="3200"/>
              <a:buChar char="○"/>
              <a:defRPr sz="3200"/>
            </a:lvl5pPr>
            <a:lvl6pPr indent="-431800" lvl="5" marL="2743200">
              <a:spcBef>
                <a:spcPts val="0"/>
              </a:spcBef>
              <a:spcAft>
                <a:spcPts val="0"/>
              </a:spcAft>
              <a:buSzPts val="3200"/>
              <a:buChar char="■"/>
              <a:defRPr sz="3200"/>
            </a:lvl6pPr>
            <a:lvl7pPr indent="-431800" lvl="6" marL="3200400">
              <a:spcBef>
                <a:spcPts val="0"/>
              </a:spcBef>
              <a:spcAft>
                <a:spcPts val="0"/>
              </a:spcAft>
              <a:buSzPts val="3200"/>
              <a:buChar char="●"/>
              <a:defRPr sz="3200"/>
            </a:lvl7pPr>
            <a:lvl8pPr indent="-431800" lvl="7" marL="3657600">
              <a:spcBef>
                <a:spcPts val="0"/>
              </a:spcBef>
              <a:spcAft>
                <a:spcPts val="0"/>
              </a:spcAft>
              <a:buSzPts val="3200"/>
              <a:buChar char="○"/>
              <a:defRPr sz="3200"/>
            </a:lvl8pPr>
            <a:lvl9pPr indent="-431800" lvl="8" marL="4114800">
              <a:spcBef>
                <a:spcPts val="0"/>
              </a:spcBef>
              <a:spcAft>
                <a:spcPts val="0"/>
              </a:spcAft>
              <a:buSzPts val="3200"/>
              <a:buChar char="■"/>
              <a:defRPr sz="3200"/>
            </a:lvl9pPr>
          </a:lstStyle>
          <a:p/>
        </p:txBody>
      </p:sp>
      <p:sp>
        <p:nvSpPr>
          <p:cNvPr id="31" name="Google Shape;31;p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307333" y="1200400"/>
            <a:ext cx="16980900" cy="10908900"/>
          </a:xfrm>
          <a:prstGeom prst="rect">
            <a:avLst/>
          </a:prstGeom>
        </p:spPr>
        <p:txBody>
          <a:bodyPr anchorCtr="0" anchor="ctr" bIns="243800" lIns="243800" spcFirstLastPara="1" rIns="243800" wrap="square" tIns="2438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4" name="Google Shape;34;p8"/>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08000" y="3288467"/>
            <a:ext cx="10787100" cy="3952800"/>
          </a:xfrm>
          <a:prstGeom prst="rect">
            <a:avLst/>
          </a:prstGeom>
        </p:spPr>
        <p:txBody>
          <a:bodyPr anchorCtr="0" anchor="b" bIns="243800" lIns="243800" spcFirstLastPara="1" rIns="243800" wrap="square" tIns="243800">
            <a:norm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38" name="Google Shape;38;p9"/>
          <p:cNvSpPr txBox="1"/>
          <p:nvPr>
            <p:ph idx="1" type="subTitle"/>
          </p:nvPr>
        </p:nvSpPr>
        <p:spPr>
          <a:xfrm>
            <a:off x="708000" y="7474867"/>
            <a:ext cx="10787100" cy="3293700"/>
          </a:xfrm>
          <a:prstGeom prst="rect">
            <a:avLst/>
          </a:prstGeom>
        </p:spPr>
        <p:txBody>
          <a:bodyPr anchorCtr="0" anchor="t" bIns="243800" lIns="243800" spcFirstLastPara="1" rIns="243800" wrap="square" tIns="2438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9" name="Google Shape;39;p9"/>
          <p:cNvSpPr txBox="1"/>
          <p:nvPr>
            <p:ph idx="2" type="body"/>
          </p:nvPr>
        </p:nvSpPr>
        <p:spPr>
          <a:xfrm>
            <a:off x="13172000" y="1930867"/>
            <a:ext cx="10232100" cy="9853500"/>
          </a:xfrm>
          <a:prstGeom prst="rect">
            <a:avLst/>
          </a:prstGeom>
        </p:spPr>
        <p:txBody>
          <a:bodyPr anchorCtr="0" anchor="ctr" bIns="243800" lIns="243800" spcFirstLastPara="1" rIns="243800" wrap="square" tIns="243800">
            <a:normAutofit/>
          </a:bodyPr>
          <a:lstStyle>
            <a:lvl1pPr indent="-533400" lvl="0" marL="457200">
              <a:spcBef>
                <a:spcPts val="0"/>
              </a:spcBef>
              <a:spcAft>
                <a:spcPts val="0"/>
              </a:spcAft>
              <a:buSzPts val="4800"/>
              <a:buChar char="●"/>
              <a:defRPr/>
            </a:lvl1pPr>
            <a:lvl2pPr indent="-463550" lvl="1" marL="914400">
              <a:spcBef>
                <a:spcPts val="0"/>
              </a:spcBef>
              <a:spcAft>
                <a:spcPts val="0"/>
              </a:spcAft>
              <a:buSzPts val="3700"/>
              <a:buChar char="○"/>
              <a:defRPr/>
            </a:lvl2pPr>
            <a:lvl3pPr indent="-463550" lvl="2" marL="1371600">
              <a:spcBef>
                <a:spcPts val="0"/>
              </a:spcBef>
              <a:spcAft>
                <a:spcPts val="0"/>
              </a:spcAft>
              <a:buSzPts val="3700"/>
              <a:buChar char="■"/>
              <a:defRPr/>
            </a:lvl3pPr>
            <a:lvl4pPr indent="-463550" lvl="3" marL="1828800">
              <a:spcBef>
                <a:spcPts val="0"/>
              </a:spcBef>
              <a:spcAft>
                <a:spcPts val="0"/>
              </a:spcAft>
              <a:buSzPts val="3700"/>
              <a:buChar char="●"/>
              <a:defRPr/>
            </a:lvl4pPr>
            <a:lvl5pPr indent="-463550" lvl="4" marL="2286000">
              <a:spcBef>
                <a:spcPts val="0"/>
              </a:spcBef>
              <a:spcAft>
                <a:spcPts val="0"/>
              </a:spcAft>
              <a:buSzPts val="3700"/>
              <a:buChar char="○"/>
              <a:defRPr/>
            </a:lvl5pPr>
            <a:lvl6pPr indent="-463550" lvl="5" marL="2743200">
              <a:spcBef>
                <a:spcPts val="0"/>
              </a:spcBef>
              <a:spcAft>
                <a:spcPts val="0"/>
              </a:spcAft>
              <a:buSzPts val="3700"/>
              <a:buChar char="■"/>
              <a:defRPr/>
            </a:lvl6pPr>
            <a:lvl7pPr indent="-463550" lvl="6" marL="3200400">
              <a:spcBef>
                <a:spcPts val="0"/>
              </a:spcBef>
              <a:spcAft>
                <a:spcPts val="0"/>
              </a:spcAft>
              <a:buSzPts val="3700"/>
              <a:buChar char="●"/>
              <a:defRPr/>
            </a:lvl7pPr>
            <a:lvl8pPr indent="-463550" lvl="7" marL="3657600">
              <a:spcBef>
                <a:spcPts val="0"/>
              </a:spcBef>
              <a:spcAft>
                <a:spcPts val="0"/>
              </a:spcAft>
              <a:buSzPts val="3700"/>
              <a:buChar char="○"/>
              <a:defRPr/>
            </a:lvl8pPr>
            <a:lvl9pPr indent="-463550" lvl="8" marL="4114800">
              <a:spcBef>
                <a:spcPts val="0"/>
              </a:spcBef>
              <a:spcAft>
                <a:spcPts val="0"/>
              </a:spcAft>
              <a:buSzPts val="3700"/>
              <a:buChar char="■"/>
              <a:defRPr/>
            </a:lvl9pPr>
          </a:lstStyle>
          <a:p/>
        </p:txBody>
      </p:sp>
      <p:sp>
        <p:nvSpPr>
          <p:cNvPr id="40" name="Google Shape;40;p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831200" y="11281533"/>
            <a:ext cx="15996900" cy="1613700"/>
          </a:xfrm>
          <a:prstGeom prst="rect">
            <a:avLst/>
          </a:prstGeom>
        </p:spPr>
        <p:txBody>
          <a:bodyPr anchorCtr="0" anchor="ctr" bIns="243800" lIns="243800" spcFirstLastPara="1" rIns="243800" wrap="square" tIns="243800">
            <a:normAutofit/>
          </a:bodyPr>
          <a:lstStyle>
            <a:lvl1pPr indent="-228600" lvl="0" marL="457200">
              <a:lnSpc>
                <a:spcPct val="100000"/>
              </a:lnSpc>
              <a:spcBef>
                <a:spcPts val="0"/>
              </a:spcBef>
              <a:spcAft>
                <a:spcPts val="0"/>
              </a:spcAft>
              <a:buSzPts val="4800"/>
              <a:buNone/>
              <a:defRPr/>
            </a:lvl1pPr>
          </a:lstStyle>
          <a:p/>
        </p:txBody>
      </p:sp>
      <p:sp>
        <p:nvSpPr>
          <p:cNvPr id="43" name="Google Shape;43;p1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4.xml"/><Relationship Id="rId11" Type="http://schemas.openxmlformats.org/officeDocument/2006/relationships/slideLayout" Target="../slideLayouts/slideLayout35.xml"/><Relationship Id="rId22" Type="http://schemas.openxmlformats.org/officeDocument/2006/relationships/slideLayout" Target="../slideLayouts/slideLayout46.xml"/><Relationship Id="rId10" Type="http://schemas.openxmlformats.org/officeDocument/2006/relationships/slideLayout" Target="../slideLayouts/slideLayout34.xml"/><Relationship Id="rId21" Type="http://schemas.openxmlformats.org/officeDocument/2006/relationships/slideLayout" Target="../slideLayouts/slideLayout45.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2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5" Type="http://schemas.openxmlformats.org/officeDocument/2006/relationships/slideLayout" Target="../slideLayouts/slideLayout29.xml"/><Relationship Id="rId19" Type="http://schemas.openxmlformats.org/officeDocument/2006/relationships/slideLayout" Target="../slideLayouts/slideLayout43.xml"/><Relationship Id="rId6" Type="http://schemas.openxmlformats.org/officeDocument/2006/relationships/slideLayout" Target="../slideLayouts/slideLayout30.xml"/><Relationship Id="rId18" Type="http://schemas.openxmlformats.org/officeDocument/2006/relationships/slideLayout" Target="../slideLayouts/slideLayout42.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rm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p:txBody>
      </p:sp>
      <p:sp>
        <p:nvSpPr>
          <p:cNvPr id="7" name="Google Shape;7;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rmAutofit/>
          </a:bodyPr>
          <a:lstStyle>
            <a:lvl1pPr indent="-533400" lvl="0" marL="457200">
              <a:lnSpc>
                <a:spcPct val="115000"/>
              </a:lnSpc>
              <a:spcBef>
                <a:spcPts val="0"/>
              </a:spcBef>
              <a:spcAft>
                <a:spcPts val="0"/>
              </a:spcAft>
              <a:buClr>
                <a:schemeClr val="dk2"/>
              </a:buClr>
              <a:buSzPts val="4800"/>
              <a:buChar char="●"/>
              <a:defRPr sz="4800">
                <a:solidFill>
                  <a:schemeClr val="dk2"/>
                </a:solidFill>
              </a:defRPr>
            </a:lvl1pPr>
            <a:lvl2pPr indent="-463550" lvl="1" marL="914400">
              <a:lnSpc>
                <a:spcPct val="115000"/>
              </a:lnSpc>
              <a:spcBef>
                <a:spcPts val="0"/>
              </a:spcBef>
              <a:spcAft>
                <a:spcPts val="0"/>
              </a:spcAft>
              <a:buClr>
                <a:schemeClr val="dk2"/>
              </a:buClr>
              <a:buSzPts val="3700"/>
              <a:buChar char="○"/>
              <a:defRPr sz="3700">
                <a:solidFill>
                  <a:schemeClr val="dk2"/>
                </a:solidFill>
              </a:defRPr>
            </a:lvl2pPr>
            <a:lvl3pPr indent="-463550" lvl="2" marL="1371600">
              <a:lnSpc>
                <a:spcPct val="115000"/>
              </a:lnSpc>
              <a:spcBef>
                <a:spcPts val="0"/>
              </a:spcBef>
              <a:spcAft>
                <a:spcPts val="0"/>
              </a:spcAft>
              <a:buClr>
                <a:schemeClr val="dk2"/>
              </a:buClr>
              <a:buSzPts val="3700"/>
              <a:buChar char="■"/>
              <a:defRPr sz="3700">
                <a:solidFill>
                  <a:schemeClr val="dk2"/>
                </a:solidFill>
              </a:defRPr>
            </a:lvl3pPr>
            <a:lvl4pPr indent="-463550" lvl="3" marL="1828800">
              <a:lnSpc>
                <a:spcPct val="115000"/>
              </a:lnSpc>
              <a:spcBef>
                <a:spcPts val="0"/>
              </a:spcBef>
              <a:spcAft>
                <a:spcPts val="0"/>
              </a:spcAft>
              <a:buClr>
                <a:schemeClr val="dk2"/>
              </a:buClr>
              <a:buSzPts val="3700"/>
              <a:buChar char="●"/>
              <a:defRPr sz="3700">
                <a:solidFill>
                  <a:schemeClr val="dk2"/>
                </a:solidFill>
              </a:defRPr>
            </a:lvl4pPr>
            <a:lvl5pPr indent="-463550" lvl="4" marL="2286000">
              <a:lnSpc>
                <a:spcPct val="115000"/>
              </a:lnSpc>
              <a:spcBef>
                <a:spcPts val="0"/>
              </a:spcBef>
              <a:spcAft>
                <a:spcPts val="0"/>
              </a:spcAft>
              <a:buClr>
                <a:schemeClr val="dk2"/>
              </a:buClr>
              <a:buSzPts val="3700"/>
              <a:buChar char="○"/>
              <a:defRPr sz="3700">
                <a:solidFill>
                  <a:schemeClr val="dk2"/>
                </a:solidFill>
              </a:defRPr>
            </a:lvl5pPr>
            <a:lvl6pPr indent="-463550" lvl="5" marL="2743200">
              <a:lnSpc>
                <a:spcPct val="115000"/>
              </a:lnSpc>
              <a:spcBef>
                <a:spcPts val="0"/>
              </a:spcBef>
              <a:spcAft>
                <a:spcPts val="0"/>
              </a:spcAft>
              <a:buClr>
                <a:schemeClr val="dk2"/>
              </a:buClr>
              <a:buSzPts val="3700"/>
              <a:buChar char="■"/>
              <a:defRPr sz="3700">
                <a:solidFill>
                  <a:schemeClr val="dk2"/>
                </a:solidFill>
              </a:defRPr>
            </a:lvl6pPr>
            <a:lvl7pPr indent="-463550" lvl="6" marL="3200400">
              <a:lnSpc>
                <a:spcPct val="115000"/>
              </a:lnSpc>
              <a:spcBef>
                <a:spcPts val="0"/>
              </a:spcBef>
              <a:spcAft>
                <a:spcPts val="0"/>
              </a:spcAft>
              <a:buClr>
                <a:schemeClr val="dk2"/>
              </a:buClr>
              <a:buSzPts val="3700"/>
              <a:buChar char="●"/>
              <a:defRPr sz="3700">
                <a:solidFill>
                  <a:schemeClr val="dk2"/>
                </a:solidFill>
              </a:defRPr>
            </a:lvl7pPr>
            <a:lvl8pPr indent="-463550" lvl="7" marL="3657600">
              <a:lnSpc>
                <a:spcPct val="115000"/>
              </a:lnSpc>
              <a:spcBef>
                <a:spcPts val="0"/>
              </a:spcBef>
              <a:spcAft>
                <a:spcPts val="0"/>
              </a:spcAft>
              <a:buClr>
                <a:schemeClr val="dk2"/>
              </a:buClr>
              <a:buSzPts val="3700"/>
              <a:buChar char="○"/>
              <a:defRPr sz="3700">
                <a:solidFill>
                  <a:schemeClr val="dk2"/>
                </a:solidFill>
              </a:defRPr>
            </a:lvl8pPr>
            <a:lvl9pPr indent="-463550" lvl="8" marL="4114800">
              <a:lnSpc>
                <a:spcPct val="115000"/>
              </a:lnSpc>
              <a:spcBef>
                <a:spcPts val="0"/>
              </a:spcBef>
              <a:spcAft>
                <a:spcPts val="0"/>
              </a:spcAft>
              <a:buClr>
                <a:schemeClr val="dk2"/>
              </a:buClr>
              <a:buSzPts val="3700"/>
              <a:buChar char="■"/>
              <a:defRPr sz="3700">
                <a:solidFill>
                  <a:schemeClr val="dk2"/>
                </a:solidFill>
              </a:defRPr>
            </a:lvl9pPr>
          </a:lstStyle>
          <a:p/>
        </p:txBody>
      </p:sp>
      <p:sp>
        <p:nvSpPr>
          <p:cNvPr id="8" name="Google Shape;8;p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rm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218667" y="704233"/>
            <a:ext cx="20738700" cy="1132800"/>
          </a:xfrm>
          <a:prstGeom prst="rect">
            <a:avLst/>
          </a:prstGeom>
          <a:noFill/>
          <a:ln>
            <a:noFill/>
          </a:ln>
        </p:spPr>
        <p:txBody>
          <a:bodyPr anchorCtr="0" anchor="t" bIns="121875" lIns="0" spcFirstLastPara="1" rIns="243800" wrap="square" tIns="121875">
            <a:noAutofit/>
          </a:bodyPr>
          <a:lstStyle>
            <a:lvl1pPr lvl="0" marR="0" rtl="0" algn="l">
              <a:lnSpc>
                <a:spcPct val="90000"/>
              </a:lnSpc>
              <a:spcBef>
                <a:spcPts val="0"/>
              </a:spcBef>
              <a:spcAft>
                <a:spcPts val="0"/>
              </a:spcAft>
              <a:buClr>
                <a:schemeClr val="dk1"/>
              </a:buClr>
              <a:buSzPts val="5900"/>
              <a:buFont typeface="Montserrat"/>
              <a:buNone/>
              <a:defRPr b="1" i="1" sz="5900" u="none" cap="none" strike="noStrike">
                <a:solidFill>
                  <a:schemeClr val="dk1"/>
                </a:solidFill>
                <a:latin typeface="Montserrat"/>
                <a:ea typeface="Montserrat"/>
                <a:cs typeface="Montserrat"/>
                <a:sym typeface="Montserrat"/>
              </a:defRPr>
            </a:lvl1pPr>
            <a:lvl2pPr lvl="1"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2pPr>
            <a:lvl3pPr lvl="2"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3pPr>
            <a:lvl4pPr lvl="3"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4pPr>
            <a:lvl5pPr lvl="4"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5pPr>
            <a:lvl6pPr lvl="5"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6pPr>
            <a:lvl7pPr lvl="6"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7pPr>
            <a:lvl8pPr lvl="7"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8pPr>
            <a:lvl9pPr lvl="8"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1218667" y="2633787"/>
            <a:ext cx="21668100" cy="9326400"/>
          </a:xfrm>
          <a:prstGeom prst="rect">
            <a:avLst/>
          </a:prstGeom>
          <a:noFill/>
          <a:ln>
            <a:noFill/>
          </a:ln>
        </p:spPr>
        <p:txBody>
          <a:bodyPr anchorCtr="0" anchor="t" bIns="121875" lIns="0" spcFirstLastPara="1" rIns="121900" wrap="square" tIns="0">
            <a:noAutofit/>
          </a:bodyPr>
          <a:lstStyle>
            <a:lvl1pPr indent="-431800" lvl="0" marL="4572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1pPr>
            <a:lvl2pPr indent="-228600" lvl="1" marL="914400" marR="0" rtl="0">
              <a:lnSpc>
                <a:spcPct val="115000"/>
              </a:lnSpc>
              <a:spcBef>
                <a:spcPts val="1000"/>
              </a:spcBef>
              <a:spcAft>
                <a:spcPts val="0"/>
              </a:spcAft>
              <a:buClr>
                <a:schemeClr val="dk1"/>
              </a:buClr>
              <a:buSzPts val="3200"/>
              <a:buFont typeface="Montserrat"/>
              <a:buNone/>
              <a:defRPr i="0" sz="3200" u="none" cap="none" strike="noStrike">
                <a:solidFill>
                  <a:schemeClr val="dk1"/>
                </a:solidFill>
                <a:latin typeface="Montserrat"/>
                <a:ea typeface="Montserrat"/>
                <a:cs typeface="Montserrat"/>
                <a:sym typeface="Montserrat"/>
              </a:defRPr>
            </a:lvl2pPr>
            <a:lvl3pPr indent="-431800" lvl="2" marL="13716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3pPr>
            <a:lvl4pPr indent="-431800" lvl="3" marL="18288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4pPr>
            <a:lvl5pPr indent="-431800" lvl="4" marL="22860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5pPr>
            <a:lvl6pPr indent="-431800" lvl="5" marL="27432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6pPr>
            <a:lvl7pPr indent="-431800" lvl="6" marL="32004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7pPr>
            <a:lvl8pPr indent="-431800" lvl="7" marL="36576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8pPr>
            <a:lvl9pPr indent="-431800" lvl="8" marL="4114800" marR="0" rtl="0">
              <a:lnSpc>
                <a:spcPct val="115000"/>
              </a:lnSpc>
              <a:spcBef>
                <a:spcPts val="1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9pPr>
          </a:lstStyle>
          <a:p/>
        </p:txBody>
      </p:sp>
      <p:sp>
        <p:nvSpPr>
          <p:cNvPr id="53" name="Google Shape;53;p13"/>
          <p:cNvSpPr txBox="1"/>
          <p:nvPr>
            <p:ph idx="12" type="sldNum"/>
          </p:nvPr>
        </p:nvSpPr>
        <p:spPr>
          <a:xfrm>
            <a:off x="22386236" y="12416401"/>
            <a:ext cx="771300" cy="635100"/>
          </a:xfrm>
          <a:prstGeom prst="rect">
            <a:avLst/>
          </a:prstGeom>
          <a:noFill/>
          <a:ln>
            <a:noFill/>
          </a:ln>
        </p:spPr>
        <p:txBody>
          <a:bodyPr anchorCtr="0" anchor="ctr" bIns="121875" lIns="243800" spcFirstLastPara="1" rIns="0" wrap="square" tIns="121875">
            <a:noAutofit/>
          </a:bodyPr>
          <a:lstStyle>
            <a:lvl1pPr indent="0" lvl="0" marL="0" rtl="0" algn="r">
              <a:spcBef>
                <a:spcPts val="0"/>
              </a:spcBef>
              <a:buNone/>
              <a:defRPr sz="1300">
                <a:solidFill>
                  <a:schemeClr val="dk1"/>
                </a:solidFill>
                <a:latin typeface="Montserrat"/>
                <a:ea typeface="Montserrat"/>
                <a:cs typeface="Montserrat"/>
                <a:sym typeface="Montserrat"/>
              </a:defRPr>
            </a:lvl1pPr>
            <a:lvl2pPr indent="0" lvl="1" marL="0" rtl="0" algn="r">
              <a:spcBef>
                <a:spcPts val="0"/>
              </a:spcBef>
              <a:buNone/>
              <a:defRPr sz="1300">
                <a:solidFill>
                  <a:schemeClr val="dk1"/>
                </a:solidFill>
                <a:latin typeface="Montserrat"/>
                <a:ea typeface="Montserrat"/>
                <a:cs typeface="Montserrat"/>
                <a:sym typeface="Montserrat"/>
              </a:defRPr>
            </a:lvl2pPr>
            <a:lvl3pPr indent="0" lvl="2" marL="0" rtl="0" algn="r">
              <a:spcBef>
                <a:spcPts val="0"/>
              </a:spcBef>
              <a:buNone/>
              <a:defRPr sz="1300">
                <a:solidFill>
                  <a:schemeClr val="dk1"/>
                </a:solidFill>
                <a:latin typeface="Montserrat"/>
                <a:ea typeface="Montserrat"/>
                <a:cs typeface="Montserrat"/>
                <a:sym typeface="Montserrat"/>
              </a:defRPr>
            </a:lvl3pPr>
            <a:lvl4pPr indent="0" lvl="3" marL="0" rtl="0" algn="r">
              <a:spcBef>
                <a:spcPts val="0"/>
              </a:spcBef>
              <a:buNone/>
              <a:defRPr sz="1300">
                <a:solidFill>
                  <a:schemeClr val="dk1"/>
                </a:solidFill>
                <a:latin typeface="Montserrat"/>
                <a:ea typeface="Montserrat"/>
                <a:cs typeface="Montserrat"/>
                <a:sym typeface="Montserrat"/>
              </a:defRPr>
            </a:lvl4pPr>
            <a:lvl5pPr indent="0" lvl="4" marL="0" rtl="0" algn="r">
              <a:spcBef>
                <a:spcPts val="0"/>
              </a:spcBef>
              <a:buNone/>
              <a:defRPr sz="1300">
                <a:solidFill>
                  <a:schemeClr val="dk1"/>
                </a:solidFill>
                <a:latin typeface="Montserrat"/>
                <a:ea typeface="Montserrat"/>
                <a:cs typeface="Montserrat"/>
                <a:sym typeface="Montserrat"/>
              </a:defRPr>
            </a:lvl5pPr>
            <a:lvl6pPr indent="0" lvl="5" marL="0" rtl="0" algn="r">
              <a:spcBef>
                <a:spcPts val="0"/>
              </a:spcBef>
              <a:buNone/>
              <a:defRPr sz="1300">
                <a:solidFill>
                  <a:schemeClr val="dk1"/>
                </a:solidFill>
                <a:latin typeface="Montserrat"/>
                <a:ea typeface="Montserrat"/>
                <a:cs typeface="Montserrat"/>
                <a:sym typeface="Montserrat"/>
              </a:defRPr>
            </a:lvl6pPr>
            <a:lvl7pPr indent="0" lvl="6" marL="0" rtl="0" algn="r">
              <a:spcBef>
                <a:spcPts val="0"/>
              </a:spcBef>
              <a:buNone/>
              <a:defRPr sz="1300">
                <a:solidFill>
                  <a:schemeClr val="dk1"/>
                </a:solidFill>
                <a:latin typeface="Montserrat"/>
                <a:ea typeface="Montserrat"/>
                <a:cs typeface="Montserrat"/>
                <a:sym typeface="Montserrat"/>
              </a:defRPr>
            </a:lvl7pPr>
            <a:lvl8pPr indent="0" lvl="7" marL="0" rtl="0" algn="r">
              <a:spcBef>
                <a:spcPts val="0"/>
              </a:spcBef>
              <a:buNone/>
              <a:defRPr sz="1300">
                <a:solidFill>
                  <a:schemeClr val="dk1"/>
                </a:solidFill>
                <a:latin typeface="Montserrat"/>
                <a:ea typeface="Montserrat"/>
                <a:cs typeface="Montserrat"/>
                <a:sym typeface="Montserrat"/>
              </a:defRPr>
            </a:lvl8pPr>
            <a:lvl9pPr indent="0" lvl="8" marL="0" rtl="0" algn="r">
              <a:spcBef>
                <a:spcPts val="0"/>
              </a:spcBef>
              <a:buNone/>
              <a:defRPr sz="13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F26B43"/>
          </p15:clr>
        </p15:guide>
        <p15:guide id="2" orient="horz" pos="528">
          <p15:clr>
            <a:srgbClr val="F26B43"/>
          </p15:clr>
        </p15:guide>
        <p15:guide id="3" pos="14784">
          <p15:clr>
            <a:srgbClr val="F26B43"/>
          </p15:clr>
        </p15:guide>
        <p15:guide id="4" orient="horz" pos="80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7"/>
          <p:cNvSpPr txBox="1"/>
          <p:nvPr>
            <p:ph type="title"/>
          </p:nvPr>
        </p:nvSpPr>
        <p:spPr>
          <a:xfrm>
            <a:off x="1218667" y="704233"/>
            <a:ext cx="20738700" cy="1132800"/>
          </a:xfrm>
          <a:prstGeom prst="rect">
            <a:avLst/>
          </a:prstGeom>
          <a:noFill/>
          <a:ln>
            <a:noFill/>
          </a:ln>
        </p:spPr>
        <p:txBody>
          <a:bodyPr anchorCtr="0" anchor="t" bIns="121875" lIns="0" spcFirstLastPara="1" rIns="243825" wrap="square" tIns="121875">
            <a:noAutofit/>
          </a:bodyPr>
          <a:lstStyle>
            <a:lvl1pPr lvl="0" marR="0" rtl="0" algn="l">
              <a:lnSpc>
                <a:spcPct val="90000"/>
              </a:lnSpc>
              <a:spcBef>
                <a:spcPts val="0"/>
              </a:spcBef>
              <a:spcAft>
                <a:spcPts val="0"/>
              </a:spcAft>
              <a:buClr>
                <a:schemeClr val="dk1"/>
              </a:buClr>
              <a:buSzPts val="5900"/>
              <a:buFont typeface="Montserrat"/>
              <a:buNone/>
              <a:defRPr b="1" i="1" sz="5900" u="none" cap="none" strike="noStrike">
                <a:solidFill>
                  <a:schemeClr val="dk1"/>
                </a:solidFill>
                <a:latin typeface="Montserrat"/>
                <a:ea typeface="Montserrat"/>
                <a:cs typeface="Montserrat"/>
                <a:sym typeface="Montserrat"/>
              </a:defRPr>
            </a:lvl1pPr>
            <a:lvl2pPr lvl="1"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2pPr>
            <a:lvl3pPr lvl="2"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3pPr>
            <a:lvl4pPr lvl="3"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4pPr>
            <a:lvl5pPr lvl="4"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5pPr>
            <a:lvl6pPr lvl="5"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6pPr>
            <a:lvl7pPr lvl="6"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7pPr>
            <a:lvl8pPr lvl="7"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8pPr>
            <a:lvl9pPr lvl="8" rtl="0">
              <a:spcBef>
                <a:spcPts val="0"/>
              </a:spcBef>
              <a:spcAft>
                <a:spcPts val="0"/>
              </a:spcAft>
              <a:buClr>
                <a:schemeClr val="dk1"/>
              </a:buClr>
              <a:buSzPts val="6400"/>
              <a:buFont typeface="Montserrat"/>
              <a:buNone/>
              <a:defRPr b="1" i="1" sz="6400">
                <a:solidFill>
                  <a:schemeClr val="dk1"/>
                </a:solidFill>
                <a:latin typeface="Montserrat"/>
                <a:ea typeface="Montserrat"/>
                <a:cs typeface="Montserrat"/>
                <a:sym typeface="Montserrat"/>
              </a:defRPr>
            </a:lvl9pPr>
          </a:lstStyle>
          <a:p/>
        </p:txBody>
      </p:sp>
      <p:sp>
        <p:nvSpPr>
          <p:cNvPr id="115" name="Google Shape;115;p27"/>
          <p:cNvSpPr txBox="1"/>
          <p:nvPr>
            <p:ph idx="1" type="body"/>
          </p:nvPr>
        </p:nvSpPr>
        <p:spPr>
          <a:xfrm>
            <a:off x="1218667" y="2633787"/>
            <a:ext cx="21668100" cy="9326400"/>
          </a:xfrm>
          <a:prstGeom prst="rect">
            <a:avLst/>
          </a:prstGeom>
          <a:noFill/>
          <a:ln>
            <a:noFill/>
          </a:ln>
        </p:spPr>
        <p:txBody>
          <a:bodyPr anchorCtr="0" anchor="t" bIns="121875" lIns="0" spcFirstLastPara="1" rIns="121900" wrap="square" tIns="0">
            <a:noAutofit/>
          </a:bodyPr>
          <a:lstStyle>
            <a:lvl1pPr indent="-431800" lvl="0" marL="457200" marR="0" rtl="0">
              <a:lnSpc>
                <a:spcPct val="100000"/>
              </a:lnSpc>
              <a:spcBef>
                <a:spcPts val="20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1pPr>
            <a:lvl2pPr indent="-228600" lvl="1" marL="914400" marR="0" rtl="0">
              <a:lnSpc>
                <a:spcPct val="100000"/>
              </a:lnSpc>
              <a:spcBef>
                <a:spcPts val="1100"/>
              </a:spcBef>
              <a:spcAft>
                <a:spcPts val="0"/>
              </a:spcAft>
              <a:buClr>
                <a:schemeClr val="dk1"/>
              </a:buClr>
              <a:buSzPts val="3200"/>
              <a:buFont typeface="Montserrat"/>
              <a:buNone/>
              <a:defRPr i="0" sz="3200" u="none" cap="none" strike="noStrike">
                <a:solidFill>
                  <a:schemeClr val="dk1"/>
                </a:solidFill>
                <a:latin typeface="Montserrat"/>
                <a:ea typeface="Montserrat"/>
                <a:cs typeface="Montserrat"/>
                <a:sym typeface="Montserrat"/>
              </a:defRPr>
            </a:lvl2pPr>
            <a:lvl3pPr indent="-431800" lvl="2" marL="13716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3pPr>
            <a:lvl4pPr indent="-431800" lvl="3" marL="18288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4pPr>
            <a:lvl5pPr indent="-431800" lvl="4" marL="22860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5pPr>
            <a:lvl6pPr indent="-431800" lvl="5" marL="27432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6pPr>
            <a:lvl7pPr indent="-431800" lvl="6" marL="32004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7pPr>
            <a:lvl8pPr indent="-431800" lvl="7" marL="36576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8pPr>
            <a:lvl9pPr indent="-431800" lvl="8" marL="4114800" marR="0" rtl="0">
              <a:lnSpc>
                <a:spcPct val="100000"/>
              </a:lnSpc>
              <a:spcBef>
                <a:spcPts val="1100"/>
              </a:spcBef>
              <a:spcAft>
                <a:spcPts val="0"/>
              </a:spcAft>
              <a:buClr>
                <a:schemeClr val="dk1"/>
              </a:buClr>
              <a:buSzPts val="3200"/>
              <a:buFont typeface="Montserrat"/>
              <a:buChar char="•"/>
              <a:defRPr i="0" sz="3200" u="none" cap="none" strike="noStrike">
                <a:solidFill>
                  <a:schemeClr val="dk1"/>
                </a:solidFill>
                <a:latin typeface="Montserrat"/>
                <a:ea typeface="Montserrat"/>
                <a:cs typeface="Montserrat"/>
                <a:sym typeface="Montserrat"/>
              </a:defRPr>
            </a:lvl9pPr>
          </a:lstStyle>
          <a:p/>
        </p:txBody>
      </p:sp>
      <p:sp>
        <p:nvSpPr>
          <p:cNvPr id="116" name="Google Shape;116;p27"/>
          <p:cNvSpPr txBox="1"/>
          <p:nvPr>
            <p:ph idx="12" type="sldNum"/>
          </p:nvPr>
        </p:nvSpPr>
        <p:spPr>
          <a:xfrm>
            <a:off x="22386236" y="12416401"/>
            <a:ext cx="771300" cy="635100"/>
          </a:xfrm>
          <a:prstGeom prst="rect">
            <a:avLst/>
          </a:prstGeom>
          <a:noFill/>
          <a:ln>
            <a:noFill/>
          </a:ln>
        </p:spPr>
        <p:txBody>
          <a:bodyPr anchorCtr="0" anchor="ctr" bIns="121875" lIns="243825" spcFirstLastPara="1" rIns="0" wrap="square" tIns="121875">
            <a:noAutofit/>
          </a:bodyPr>
          <a:lstStyle>
            <a:lvl1pPr indent="0" lvl="0" marL="0" rtl="0" algn="r">
              <a:spcBef>
                <a:spcPts val="0"/>
              </a:spcBef>
              <a:buNone/>
              <a:defRPr sz="1300">
                <a:solidFill>
                  <a:schemeClr val="dk1"/>
                </a:solidFill>
                <a:latin typeface="Montserrat"/>
                <a:ea typeface="Montserrat"/>
                <a:cs typeface="Montserrat"/>
                <a:sym typeface="Montserrat"/>
              </a:defRPr>
            </a:lvl1pPr>
            <a:lvl2pPr indent="0" lvl="1" marL="0" rtl="0" algn="r">
              <a:spcBef>
                <a:spcPts val="0"/>
              </a:spcBef>
              <a:buNone/>
              <a:defRPr sz="1300">
                <a:solidFill>
                  <a:schemeClr val="dk1"/>
                </a:solidFill>
                <a:latin typeface="Montserrat"/>
                <a:ea typeface="Montserrat"/>
                <a:cs typeface="Montserrat"/>
                <a:sym typeface="Montserrat"/>
              </a:defRPr>
            </a:lvl2pPr>
            <a:lvl3pPr indent="0" lvl="2" marL="0" rtl="0" algn="r">
              <a:spcBef>
                <a:spcPts val="0"/>
              </a:spcBef>
              <a:buNone/>
              <a:defRPr sz="1300">
                <a:solidFill>
                  <a:schemeClr val="dk1"/>
                </a:solidFill>
                <a:latin typeface="Montserrat"/>
                <a:ea typeface="Montserrat"/>
                <a:cs typeface="Montserrat"/>
                <a:sym typeface="Montserrat"/>
              </a:defRPr>
            </a:lvl3pPr>
            <a:lvl4pPr indent="0" lvl="3" marL="0" rtl="0" algn="r">
              <a:spcBef>
                <a:spcPts val="0"/>
              </a:spcBef>
              <a:buNone/>
              <a:defRPr sz="1300">
                <a:solidFill>
                  <a:schemeClr val="dk1"/>
                </a:solidFill>
                <a:latin typeface="Montserrat"/>
                <a:ea typeface="Montserrat"/>
                <a:cs typeface="Montserrat"/>
                <a:sym typeface="Montserrat"/>
              </a:defRPr>
            </a:lvl4pPr>
            <a:lvl5pPr indent="0" lvl="4" marL="0" rtl="0" algn="r">
              <a:spcBef>
                <a:spcPts val="0"/>
              </a:spcBef>
              <a:buNone/>
              <a:defRPr sz="1300">
                <a:solidFill>
                  <a:schemeClr val="dk1"/>
                </a:solidFill>
                <a:latin typeface="Montserrat"/>
                <a:ea typeface="Montserrat"/>
                <a:cs typeface="Montserrat"/>
                <a:sym typeface="Montserrat"/>
              </a:defRPr>
            </a:lvl5pPr>
            <a:lvl6pPr indent="0" lvl="5" marL="0" rtl="0" algn="r">
              <a:spcBef>
                <a:spcPts val="0"/>
              </a:spcBef>
              <a:buNone/>
              <a:defRPr sz="1300">
                <a:solidFill>
                  <a:schemeClr val="dk1"/>
                </a:solidFill>
                <a:latin typeface="Montserrat"/>
                <a:ea typeface="Montserrat"/>
                <a:cs typeface="Montserrat"/>
                <a:sym typeface="Montserrat"/>
              </a:defRPr>
            </a:lvl6pPr>
            <a:lvl7pPr indent="0" lvl="6" marL="0" rtl="0" algn="r">
              <a:spcBef>
                <a:spcPts val="0"/>
              </a:spcBef>
              <a:buNone/>
              <a:defRPr sz="1300">
                <a:solidFill>
                  <a:schemeClr val="dk1"/>
                </a:solidFill>
                <a:latin typeface="Montserrat"/>
                <a:ea typeface="Montserrat"/>
                <a:cs typeface="Montserrat"/>
                <a:sym typeface="Montserrat"/>
              </a:defRPr>
            </a:lvl7pPr>
            <a:lvl8pPr indent="0" lvl="7" marL="0" rtl="0" algn="r">
              <a:spcBef>
                <a:spcPts val="0"/>
              </a:spcBef>
              <a:buNone/>
              <a:defRPr sz="1300">
                <a:solidFill>
                  <a:schemeClr val="dk1"/>
                </a:solidFill>
                <a:latin typeface="Montserrat"/>
                <a:ea typeface="Montserrat"/>
                <a:cs typeface="Montserrat"/>
                <a:sym typeface="Montserrat"/>
              </a:defRPr>
            </a:lvl8pPr>
            <a:lvl9pPr indent="0" lvl="8" marL="0" rtl="0" algn="r">
              <a:spcBef>
                <a:spcPts val="0"/>
              </a:spcBef>
              <a:buNone/>
              <a:defRPr sz="13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F26B43"/>
          </p15:clr>
        </p15:guide>
        <p15:guide id="2" orient="horz" pos="528">
          <p15:clr>
            <a:srgbClr val="F26B43"/>
          </p15:clr>
        </p15:guide>
        <p15:guide id="3" pos="14784">
          <p15:clr>
            <a:srgbClr val="F26B43"/>
          </p15:clr>
        </p15:guide>
        <p15:guide id="4" orient="horz" pos="80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 Id="rId3" Type="http://schemas.openxmlformats.org/officeDocument/2006/relationships/hyperlink" Target="http://www.youtube.com/watch?v=qUNWyawYcwA" TargetMode="External"/><Relationship Id="rId4" Type="http://schemas.openxmlformats.org/officeDocument/2006/relationships/image" Target="../media/image14.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ww.youtube.com/watch?v=oI7VAS9KSS4"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www.youtube.com/watch?v=GvdlpbQr6jo" TargetMode="External"/><Relationship Id="rId4"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hyperlink" Target="http://www.youtube.com/watch?v=Aaf4Z0hAZe4" TargetMode="External"/><Relationship Id="rId4" Type="http://schemas.openxmlformats.org/officeDocument/2006/relationships/image" Target="../media/image1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hyperlink" Target="https://www.confluent.io/hub/" TargetMode="External"/><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hyperlink" Target="http://www.youtube.com/watch?v=zVuiAECB52I" TargetMode="External"/><Relationship Id="rId4" Type="http://schemas.openxmlformats.org/officeDocument/2006/relationships/image" Target="../media/image1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hyperlink" Target="http://www.youtube.com/watch?v=bjmWEJsj3ao" TargetMode="Externa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 Id="rId3" Type="http://schemas.openxmlformats.org/officeDocument/2006/relationships/hyperlink" Target="https://youtu.be/UbNoL5tJEjc?t=44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Apache Kafka</a:t>
            </a:r>
            <a:r>
              <a:rPr baseline="30000" lang="en"/>
              <a:t>®</a:t>
            </a:r>
            <a:r>
              <a:rPr lang="en"/>
              <a:t> 101</a:t>
            </a:r>
            <a:endParaRPr/>
          </a:p>
        </p:txBody>
      </p:sp>
      <p:sp>
        <p:nvSpPr>
          <p:cNvPr id="320" name="Google Shape;320;p50"/>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Your First Kafka Application in 10 Minutes or Less</a:t>
            </a:r>
            <a:endParaRPr/>
          </a:p>
        </p:txBody>
      </p:sp>
      <p:sp>
        <p:nvSpPr>
          <p:cNvPr id="376" name="Google Shape;376;p59"/>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149"/>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04" name="Google Shape;1504;p149"/>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 database optimized for stream processing</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5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10" name="Google Shape;1510;p150"/>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 database optimized for stream processing</a:t>
            </a:r>
            <a:endParaRPr sz="4500"/>
          </a:p>
          <a:p>
            <a:pPr indent="-514350" lvl="0" marL="457200" rtl="0" algn="l">
              <a:lnSpc>
                <a:spcPct val="150000"/>
              </a:lnSpc>
              <a:spcBef>
                <a:spcPts val="0"/>
              </a:spcBef>
              <a:spcAft>
                <a:spcPts val="0"/>
              </a:spcAft>
              <a:buSzPts val="4500"/>
              <a:buChar char="●"/>
            </a:pPr>
            <a:r>
              <a:rPr lang="en" sz="4500"/>
              <a:t>Runs on its own scalable, fault-tolerant cluster adjacent to the Kafka cluster</a:t>
            </a:r>
            <a:endParaRPr sz="45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15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16" name="Google Shape;1516;p151"/>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 database optimized for stream processing</a:t>
            </a:r>
            <a:endParaRPr sz="4500"/>
          </a:p>
          <a:p>
            <a:pPr indent="-514350" lvl="0" marL="457200" rtl="0" algn="l">
              <a:lnSpc>
                <a:spcPct val="150000"/>
              </a:lnSpc>
              <a:spcBef>
                <a:spcPts val="0"/>
              </a:spcBef>
              <a:spcAft>
                <a:spcPts val="0"/>
              </a:spcAft>
              <a:buSzPts val="4500"/>
              <a:buChar char="●"/>
            </a:pPr>
            <a:r>
              <a:rPr lang="en" sz="4500"/>
              <a:t>Runs on its own scalable, fault-tolerant cluster adjacent to the Kafka cluster</a:t>
            </a:r>
            <a:endParaRPr sz="4500"/>
          </a:p>
          <a:p>
            <a:pPr indent="-514350" lvl="0" marL="457200" rtl="0" algn="l">
              <a:lnSpc>
                <a:spcPct val="150000"/>
              </a:lnSpc>
              <a:spcBef>
                <a:spcPts val="0"/>
              </a:spcBef>
              <a:spcAft>
                <a:spcPts val="0"/>
              </a:spcAft>
              <a:buSzPts val="4500"/>
              <a:buChar char="●"/>
            </a:pPr>
            <a:r>
              <a:rPr lang="en" sz="4500"/>
              <a:t>Stream processing programs written in SQL</a:t>
            </a:r>
            <a:endParaRPr sz="45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152"/>
          <p:cNvSpPr/>
          <p:nvPr/>
        </p:nvSpPr>
        <p:spPr>
          <a:xfrm>
            <a:off x="914400" y="4222800"/>
            <a:ext cx="22555200" cy="52704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522" name="Google Shape;1522;p152"/>
          <p:cNvSpPr txBox="1"/>
          <p:nvPr/>
        </p:nvSpPr>
        <p:spPr>
          <a:xfrm>
            <a:off x="1446150" y="4690625"/>
            <a:ext cx="216732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E9E9E"/>
                </a:solidFill>
                <a:latin typeface="Source Code Pro"/>
                <a:ea typeface="Source Code Pro"/>
                <a:cs typeface="Source Code Pro"/>
                <a:sym typeface="Source Code Pro"/>
              </a:rPr>
              <a:t>src &gt; main &gt; ksql &gt; rate-movies.sql</a:t>
            </a:r>
            <a:endParaRPr b="1" sz="3000">
              <a:solidFill>
                <a:srgbClr val="9E9E9E"/>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1</a:t>
            </a:r>
            <a:endParaRPr b="1" sz="3000">
              <a:solidFill>
                <a:srgbClr val="00D3CD"/>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2</a:t>
            </a:r>
            <a:r>
              <a:rPr b="1" lang="en" sz="3000">
                <a:solidFill>
                  <a:schemeClr val="accent2"/>
                </a:solidFill>
                <a:latin typeface="Source Code Pro"/>
                <a:ea typeface="Source Code Pro"/>
                <a:cs typeface="Source Code Pro"/>
                <a:sym typeface="Source Code Pro"/>
              </a:rPr>
              <a:t>	</a:t>
            </a:r>
            <a:r>
              <a:rPr b="1" lang="en" sz="3000">
                <a:solidFill>
                  <a:schemeClr val="accent2"/>
                </a:solidFill>
                <a:latin typeface="Source Code Pro"/>
                <a:ea typeface="Source Code Pro"/>
                <a:cs typeface="Source Code Pro"/>
                <a:sym typeface="Source Code Pro"/>
              </a:rPr>
              <a:t>CREATE TABLE </a:t>
            </a:r>
            <a:r>
              <a:rPr b="1" lang="en" sz="3000">
                <a:solidFill>
                  <a:schemeClr val="dk1"/>
                </a:solidFill>
                <a:latin typeface="Source Code Pro"/>
                <a:ea typeface="Source Code Pro"/>
                <a:cs typeface="Source Code Pro"/>
                <a:sym typeface="Source Code Pro"/>
              </a:rPr>
              <a:t>rated_movies</a:t>
            </a:r>
            <a:r>
              <a:rPr b="1" lang="en" sz="3000">
                <a:solidFill>
                  <a:schemeClr val="accent2"/>
                </a:solidFill>
                <a:latin typeface="Source Code Pro"/>
                <a:ea typeface="Source Code Pro"/>
                <a:cs typeface="Source Code Pro"/>
                <a:sym typeface="Source Code Pro"/>
              </a:rPr>
              <a:t> AS</a:t>
            </a:r>
            <a:endParaRPr b="1" sz="3000">
              <a:solidFill>
                <a:schemeClr val="accent2"/>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3</a:t>
            </a:r>
            <a:r>
              <a:rPr b="1" lang="en" sz="3000">
                <a:solidFill>
                  <a:schemeClr val="accent2"/>
                </a:solidFill>
                <a:latin typeface="Source Code Pro"/>
                <a:ea typeface="Source Code Pro"/>
                <a:cs typeface="Source Code Pro"/>
                <a:sym typeface="Source Code Pro"/>
              </a:rPr>
              <a:t>			SELECT </a:t>
            </a:r>
            <a:r>
              <a:rPr b="1" lang="en" sz="3000">
                <a:solidFill>
                  <a:schemeClr val="dk1"/>
                </a:solidFill>
                <a:latin typeface="Source Code Pro"/>
                <a:ea typeface="Source Code Pro"/>
                <a:cs typeface="Source Code Pro"/>
                <a:sym typeface="Source Code Pro"/>
              </a:rPr>
              <a:t>title,</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4</a:t>
            </a:r>
            <a:r>
              <a:rPr b="1" lang="en" sz="3000">
                <a:solidFill>
                  <a:schemeClr val="accent2"/>
                </a:solidFill>
                <a:latin typeface="Source Code Pro"/>
                <a:ea typeface="Source Code Pro"/>
                <a:cs typeface="Source Code Pro"/>
                <a:sym typeface="Source Code Pro"/>
              </a:rPr>
              <a:t>								</a:t>
            </a:r>
            <a:r>
              <a:rPr b="1" lang="en" sz="3000">
                <a:solidFill>
                  <a:srgbClr val="C5832E"/>
                </a:solidFill>
                <a:latin typeface="Source Code Pro"/>
                <a:ea typeface="Source Code Pro"/>
                <a:cs typeface="Source Code Pro"/>
                <a:sym typeface="Source Code Pro"/>
              </a:rPr>
              <a:t>SUM</a:t>
            </a:r>
            <a:r>
              <a:rPr b="1" lang="en" sz="3000">
                <a:solidFill>
                  <a:schemeClr val="dk1"/>
                </a:solidFill>
                <a:latin typeface="Source Code Pro"/>
                <a:ea typeface="Source Code Pro"/>
                <a:cs typeface="Source Code Pro"/>
                <a:sym typeface="Source Code Pro"/>
              </a:rPr>
              <a:t>(rating)/</a:t>
            </a:r>
            <a:r>
              <a:rPr b="1" lang="en" sz="3000">
                <a:solidFill>
                  <a:srgbClr val="C5832E"/>
                </a:solidFill>
                <a:latin typeface="Source Code Pro"/>
                <a:ea typeface="Source Code Pro"/>
                <a:cs typeface="Source Code Pro"/>
                <a:sym typeface="Source Code Pro"/>
              </a:rPr>
              <a:t>COUNT</a:t>
            </a:r>
            <a:r>
              <a:rPr b="1" lang="en" sz="3000">
                <a:solidFill>
                  <a:schemeClr val="dk1"/>
                </a:solidFill>
                <a:latin typeface="Source Code Pro"/>
                <a:ea typeface="Source Code Pro"/>
                <a:cs typeface="Source Code Pro"/>
                <a:sym typeface="Source Code Pro"/>
              </a:rPr>
              <a:t>(rating)</a:t>
            </a:r>
            <a:r>
              <a:rPr b="1" lang="en" sz="3000">
                <a:solidFill>
                  <a:schemeClr val="accent2"/>
                </a:solidFill>
                <a:latin typeface="Source Code Pro"/>
                <a:ea typeface="Source Code Pro"/>
                <a:cs typeface="Source Code Pro"/>
                <a:sym typeface="Source Code Pro"/>
              </a:rPr>
              <a:t> AS </a:t>
            </a:r>
            <a:r>
              <a:rPr b="1" lang="en" sz="3000">
                <a:solidFill>
                  <a:schemeClr val="dk1"/>
                </a:solidFill>
                <a:latin typeface="Source Code Pro"/>
                <a:ea typeface="Source Code Pro"/>
                <a:cs typeface="Source Code Pro"/>
                <a:sym typeface="Source Code Pro"/>
              </a:rPr>
              <a:t>avg_rating</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5</a:t>
            </a:r>
            <a:r>
              <a:rPr b="1" lang="en" sz="3000">
                <a:solidFill>
                  <a:schemeClr val="accent2"/>
                </a:solidFill>
                <a:latin typeface="Source Code Pro"/>
                <a:ea typeface="Source Code Pro"/>
                <a:cs typeface="Source Code Pro"/>
                <a:sym typeface="Source Code Pro"/>
              </a:rPr>
              <a:t>					FROM </a:t>
            </a:r>
            <a:r>
              <a:rPr b="1" lang="en" sz="3000">
                <a:solidFill>
                  <a:schemeClr val="dk1"/>
                </a:solidFill>
                <a:latin typeface="Source Code Pro"/>
                <a:ea typeface="Source Code Pro"/>
                <a:cs typeface="Source Code Pro"/>
                <a:sym typeface="Source Code Pro"/>
              </a:rPr>
              <a:t>ratings</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6</a:t>
            </a:r>
            <a:r>
              <a:rPr b="1" lang="en" sz="3000">
                <a:solidFill>
                  <a:schemeClr val="accent2"/>
                </a:solidFill>
                <a:latin typeface="Source Code Pro"/>
                <a:ea typeface="Source Code Pro"/>
                <a:cs typeface="Source Code Pro"/>
                <a:sym typeface="Source Code Pro"/>
              </a:rPr>
              <a:t>					INNER JOIN </a:t>
            </a:r>
            <a:r>
              <a:rPr b="1" lang="en" sz="3000">
                <a:solidFill>
                  <a:schemeClr val="dk1"/>
                </a:solidFill>
                <a:latin typeface="Source Code Pro"/>
                <a:ea typeface="Source Code Pro"/>
                <a:cs typeface="Source Code Pro"/>
                <a:sym typeface="Source Code Pro"/>
              </a:rPr>
              <a:t>movies</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7</a:t>
            </a:r>
            <a:r>
              <a:rPr b="1" lang="en" sz="3000">
                <a:solidFill>
                  <a:schemeClr val="accent2"/>
                </a:solidFill>
                <a:latin typeface="Source Code Pro"/>
                <a:ea typeface="Source Code Pro"/>
                <a:cs typeface="Source Code Pro"/>
                <a:sym typeface="Source Code Pro"/>
              </a:rPr>
              <a:t>								ON </a:t>
            </a:r>
            <a:r>
              <a:rPr b="1" lang="en" sz="3000">
                <a:solidFill>
                  <a:schemeClr val="dk1"/>
                </a:solidFill>
                <a:latin typeface="Source Code Pro"/>
                <a:ea typeface="Source Code Pro"/>
                <a:cs typeface="Source Code Pro"/>
                <a:sym typeface="Source Code Pro"/>
              </a:rPr>
              <a:t>ratings.movie_id=movies.movie_id</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8</a:t>
            </a:r>
            <a:r>
              <a:rPr b="1" lang="en" sz="3000">
                <a:solidFill>
                  <a:schemeClr val="accent2"/>
                </a:solidFill>
                <a:latin typeface="Source Code Pro"/>
                <a:ea typeface="Source Code Pro"/>
                <a:cs typeface="Source Code Pro"/>
                <a:sym typeface="Source Code Pro"/>
              </a:rPr>
              <a:t>					GROUP BY </a:t>
            </a:r>
            <a:r>
              <a:rPr b="1" lang="en" sz="3000">
                <a:solidFill>
                  <a:schemeClr val="dk1"/>
                </a:solidFill>
                <a:latin typeface="Source Code Pro"/>
                <a:ea typeface="Source Code Pro"/>
                <a:cs typeface="Source Code Pro"/>
                <a:sym typeface="Source Code Pro"/>
              </a:rPr>
              <a:t>title EMIT</a:t>
            </a:r>
            <a:r>
              <a:rPr b="1" lang="en" sz="3000">
                <a:solidFill>
                  <a:schemeClr val="accent2"/>
                </a:solidFill>
                <a:latin typeface="Source Code Pro"/>
                <a:ea typeface="Source Code Pro"/>
                <a:cs typeface="Source Code Pro"/>
                <a:sym typeface="Source Code Pro"/>
              </a:rPr>
              <a:t> CHANGES;</a:t>
            </a:r>
            <a:endParaRPr b="1" sz="3000">
              <a:solidFill>
                <a:schemeClr val="accent2"/>
              </a:solidFill>
              <a:latin typeface="Source Code Pro"/>
              <a:ea typeface="Source Code Pro"/>
              <a:cs typeface="Source Code Pro"/>
              <a:sym typeface="Source Code Pro"/>
            </a:endParaRPr>
          </a:p>
          <a:p>
            <a:pPr indent="0" lvl="0" marL="0" rtl="0" algn="l">
              <a:spcBef>
                <a:spcPts val="0"/>
              </a:spcBef>
              <a:spcAft>
                <a:spcPts val="0"/>
              </a:spcAft>
              <a:buNone/>
            </a:pPr>
            <a:r>
              <a:t/>
            </a:r>
            <a:endParaRPr b="1" sz="3000">
              <a:latin typeface="Source Code Pro"/>
              <a:ea typeface="Source Code Pro"/>
              <a:cs typeface="Source Code Pro"/>
              <a:sym typeface="Source Code Pr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15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28" name="Google Shape;1528;p153"/>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Command line interface</a:t>
            </a:r>
            <a:endParaRPr sz="4500"/>
          </a:p>
          <a:p>
            <a:pPr indent="-514350" lvl="0" marL="457200" rtl="0" algn="l">
              <a:lnSpc>
                <a:spcPct val="150000"/>
              </a:lnSpc>
              <a:spcBef>
                <a:spcPts val="0"/>
              </a:spcBef>
              <a:spcAft>
                <a:spcPts val="0"/>
              </a:spcAft>
              <a:buSzPts val="4500"/>
              <a:buChar char="●"/>
            </a:pPr>
            <a:r>
              <a:rPr lang="en" sz="4500"/>
              <a:t>REST API for application integration</a:t>
            </a:r>
            <a:endParaRPr sz="45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5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34" name="Google Shape;1534;p154"/>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Command line interface</a:t>
            </a:r>
            <a:endParaRPr sz="4500"/>
          </a:p>
          <a:p>
            <a:pPr indent="-514350" lvl="0" marL="457200" rtl="0" algn="l">
              <a:lnSpc>
                <a:spcPct val="150000"/>
              </a:lnSpc>
              <a:spcBef>
                <a:spcPts val="0"/>
              </a:spcBef>
              <a:spcAft>
                <a:spcPts val="0"/>
              </a:spcAft>
              <a:buSzPts val="4500"/>
              <a:buChar char="●"/>
            </a:pPr>
            <a:r>
              <a:rPr lang="en" sz="4500"/>
              <a:t>REST API for application integration</a:t>
            </a:r>
            <a:endParaRPr sz="4500"/>
          </a:p>
          <a:p>
            <a:pPr indent="-514350" lvl="0" marL="457200" rtl="0" algn="l">
              <a:lnSpc>
                <a:spcPct val="150000"/>
              </a:lnSpc>
              <a:spcBef>
                <a:spcPts val="0"/>
              </a:spcBef>
              <a:spcAft>
                <a:spcPts val="0"/>
              </a:spcAft>
              <a:buSzPts val="4500"/>
              <a:buChar char="●"/>
            </a:pPr>
            <a:r>
              <a:rPr lang="en" sz="4500"/>
              <a:t>Java library</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5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540" name="Google Shape;1540;p155"/>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Command line interface</a:t>
            </a:r>
            <a:endParaRPr sz="4500"/>
          </a:p>
          <a:p>
            <a:pPr indent="-514350" lvl="0" marL="457200" rtl="0" algn="l">
              <a:lnSpc>
                <a:spcPct val="150000"/>
              </a:lnSpc>
              <a:spcBef>
                <a:spcPts val="0"/>
              </a:spcBef>
              <a:spcAft>
                <a:spcPts val="0"/>
              </a:spcAft>
              <a:buSzPts val="4500"/>
              <a:buChar char="●"/>
            </a:pPr>
            <a:r>
              <a:rPr lang="en" sz="4500"/>
              <a:t>REST API for application integration</a:t>
            </a:r>
            <a:endParaRPr sz="4500"/>
          </a:p>
          <a:p>
            <a:pPr indent="-514350" lvl="0" marL="457200" rtl="0" algn="l">
              <a:lnSpc>
                <a:spcPct val="150000"/>
              </a:lnSpc>
              <a:spcBef>
                <a:spcPts val="0"/>
              </a:spcBef>
              <a:spcAft>
                <a:spcPts val="0"/>
              </a:spcAft>
              <a:buSzPts val="4500"/>
              <a:buChar char="●"/>
            </a:pPr>
            <a:r>
              <a:rPr lang="en" sz="4500"/>
              <a:t>Java library</a:t>
            </a:r>
            <a:endParaRPr sz="4500"/>
          </a:p>
          <a:p>
            <a:pPr indent="-514350" lvl="0" marL="457200" rtl="0" algn="l">
              <a:lnSpc>
                <a:spcPct val="150000"/>
              </a:lnSpc>
              <a:spcBef>
                <a:spcPts val="0"/>
              </a:spcBef>
              <a:spcAft>
                <a:spcPts val="0"/>
              </a:spcAft>
              <a:buSzPts val="4500"/>
              <a:buChar char="●"/>
            </a:pPr>
            <a:r>
              <a:rPr lang="en" sz="4500"/>
              <a:t>Kafka Connect integration</a:t>
            </a:r>
            <a:endParaRPr sz="45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56"/>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ksqlDB</a:t>
            </a:r>
            <a:endParaRPr/>
          </a:p>
        </p:txBody>
      </p:sp>
      <p:sp>
        <p:nvSpPr>
          <p:cNvPr id="1546" name="Google Shape;1546;p156"/>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157"/>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ksqlDB</a:t>
            </a:r>
            <a:endParaRPr/>
          </a:p>
        </p:txBody>
      </p:sp>
      <p:pic>
        <p:nvPicPr>
          <p:cNvPr descr="https://cnfl.io/kafka-101-exercise-12 | What is ksqlDB, and how does it work?  &#10;&#10;ksqlDB is a streaming database made specifically for stream processing applications. It allows the manipulation of data via an SQL-like syntax that allows you to query your Apache Kafka® cluster. Follow along in this hands-on video exercise by Danica Fine (Senior Developer Advocate, Confluent), where you will learn how to create a ksqlDB cluster and begin querying data.&#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ksqlDB 101: https://developer.confluent.io/learn-kafka/ksqldb/intro/?utm_source=youtube&amp;utm_medium=video&amp;utm_campaign=tm.devx_ch.cd-apache-kafka-101_content.apache-kafka&#10;► Inside ksqlDB: https://developer.confluent.io//learn-kafka/inside-ksqldb/?utm_source=youtube&amp;utm_medium=video&amp;utm_campaign=tm.devx_ch.cd-apache-kafka-101_content.apache-kafka&#10;► ksqlDB: https://docs.confluent.io/platform/current/ksqldb/index.html?utm_source=youtube&amp;utm_medium=video&amp;utm_campaign=tm.devx_ch.cd-apache-kafka-101_content.apache-kafka&#10;► ksqlDB Examples: https://ksqldb.io/examples.html?utm_source=youtube&amp;utm_medium=video&amp;utm_campaign=tm.devx_ch.cd-apache-kafka-101_content.apache-kafka&#10;► Building Data Pipelines with Apache Kafka® and Confluent: https://developer.confluent.io/learn-kafka/data-pipelines/?utm_source=youtube&amp;utm_medium=video&amp;utm_campaign=tm.devx_ch.cd-apache-kafka-101_content.apache-kafka&#10;► Apache Kafka Fundamentals: The Concept of Streams and Tables ft. Michael Noll: https://developer.confluent.io/podcast/apache-kafka-fundamentals-the-concept-of-streams-and-tables-ft-michael-noll?utm_source=youtube&amp;utm_medium=video&amp;utm_campaign=tm.devx_ch.cd-apache-kafka-101_content.apache-kafka&#10;► How Real-Time Stream Processing Safely Scales with ksqlDB, Animated: https://www.confluent.io/blog/how-real-time-stream-processing-safely-scales-with-ksqldb/?utm_source=youtube&amp;utm_medium=video&amp;utm_campaign=tm.devx_ch.cd-apache-kafka-101_content.apache-kafka&#10;► Kafka Summit: Apache Kafka and ksqlDB in Action – Let’s Build a Streaming Data Pipeline: https://rmoff.dev/build-a-streaming-data-pipeline&#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founded by the creators of Apache Kafka®, enables organizations to harness business value of live data. The Confluent Platform manages the barrage of stream data and makes it available throughout an organization. It provides various industries, from retail, logistics and manufacturing, to financial services and online social networking, a scalable, unified, real-time data pipeline that enables applications ranging from large volume data integration to big data analysis with Hadoop to real-time stream processing. To learn more, please visit https://confluent.io&#10;&#10;#kafka #kafkastreams #streamprocessing #apachekafka #confluent" id="1552" name="Google Shape;1552;p157" title="Apache Kafka® 101: ksqlDB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2"/>
                                        </p:tgtEl>
                                        <p:attrNameLst>
                                          <p:attrName>style.visibility</p:attrName>
                                        </p:attrNameLst>
                                      </p:cBhvr>
                                      <p:to>
                                        <p:strVal val="visible"/>
                                      </p:to>
                                    </p:set>
                                    <p:animEffect filter="fade" transition="in">
                                      <p:cBhvr>
                                        <p:cTn dur="1000"/>
                                        <p:tgtEl>
                                          <p:spTgt spid="1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58"/>
          <p:cNvSpPr txBox="1"/>
          <p:nvPr>
            <p:ph type="title"/>
          </p:nvPr>
        </p:nvSpPr>
        <p:spPr>
          <a:xfrm>
            <a:off x="5769953" y="6093800"/>
            <a:ext cx="12844200" cy="3642300"/>
          </a:xfrm>
          <a:prstGeom prst="rect">
            <a:avLst/>
          </a:prstGeom>
        </p:spPr>
        <p:txBody>
          <a:bodyPr anchorCtr="0" anchor="ctr" bIns="121875" lIns="0" spcFirstLastPara="1" rIns="243825" wrap="square" tIns="121875">
            <a:noAutofit/>
          </a:bodyPr>
          <a:lstStyle/>
          <a:p>
            <a:pPr indent="0" lvl="0" marL="0" rtl="0" algn="ctr">
              <a:spcBef>
                <a:spcPts val="0"/>
              </a:spcBef>
              <a:spcAft>
                <a:spcPts val="0"/>
              </a:spcAft>
              <a:buNone/>
            </a:pPr>
            <a:r>
              <a:rPr lang="en" sz="8000"/>
              <a:t>Your Apache Kafka </a:t>
            </a:r>
            <a:endParaRPr sz="8000"/>
          </a:p>
          <a:p>
            <a:pPr indent="0" lvl="0" marL="0" rtl="0" algn="ctr">
              <a:spcBef>
                <a:spcPts val="0"/>
              </a:spcBef>
              <a:spcAft>
                <a:spcPts val="0"/>
              </a:spcAft>
              <a:buNone/>
            </a:pPr>
            <a:r>
              <a:rPr lang="en" sz="8000"/>
              <a:t>journey begins here</a:t>
            </a:r>
            <a:endParaRPr sz="8000"/>
          </a:p>
          <a:p>
            <a:pPr indent="0" lvl="0" marL="0" rtl="0" algn="ctr">
              <a:spcBef>
                <a:spcPts val="0"/>
              </a:spcBef>
              <a:spcAft>
                <a:spcPts val="0"/>
              </a:spcAft>
              <a:buNone/>
            </a:pPr>
            <a:r>
              <a:t/>
            </a:r>
            <a:endParaRPr sz="6500"/>
          </a:p>
          <a:p>
            <a:pPr indent="0" lvl="0" marL="0" rtl="0" algn="ctr">
              <a:spcBef>
                <a:spcPts val="0"/>
              </a:spcBef>
              <a:spcAft>
                <a:spcPts val="0"/>
              </a:spcAft>
              <a:buNone/>
            </a:pPr>
            <a:r>
              <a:rPr b="0" i="0" lang="en" sz="5000">
                <a:solidFill>
                  <a:schemeClr val="accent2"/>
                </a:solidFill>
                <a:latin typeface="Montserrat Medium"/>
                <a:ea typeface="Montserrat Medium"/>
                <a:cs typeface="Montserrat Medium"/>
                <a:sym typeface="Montserrat Medium"/>
              </a:rPr>
              <a:t>developer.confluent.io</a:t>
            </a:r>
            <a:endParaRPr b="0" i="0" sz="5000">
              <a:solidFill>
                <a:schemeClr val="accent2"/>
              </a:solidFill>
              <a:latin typeface="Montserrat Medium"/>
              <a:ea typeface="Montserrat Medium"/>
              <a:cs typeface="Montserrat Medium"/>
              <a:sym typeface="Montserrat Medium"/>
            </a:endParaRPr>
          </a:p>
        </p:txBody>
      </p:sp>
      <p:grpSp>
        <p:nvGrpSpPr>
          <p:cNvPr id="1559" name="Google Shape;1559;p158"/>
          <p:cNvGrpSpPr/>
          <p:nvPr/>
        </p:nvGrpSpPr>
        <p:grpSpPr>
          <a:xfrm>
            <a:off x="9709555" y="3607200"/>
            <a:ext cx="4965486" cy="1388233"/>
            <a:chOff x="9710526" y="3607200"/>
            <a:chExt cx="4965983" cy="1388233"/>
          </a:xfrm>
        </p:grpSpPr>
        <p:sp>
          <p:nvSpPr>
            <p:cNvPr id="1560" name="Google Shape;1560;p158"/>
            <p:cNvSpPr/>
            <p:nvPr/>
          </p:nvSpPr>
          <p:spPr>
            <a:xfrm>
              <a:off x="11409344" y="4267667"/>
              <a:ext cx="3267164" cy="599409"/>
            </a:xfrm>
            <a:custGeom>
              <a:rect b="b" l="l" r="r" t="t"/>
              <a:pathLst>
                <a:path extrusionOk="0" h="34009" w="185371">
                  <a:moveTo>
                    <a:pt x="37415" y="12394"/>
                  </a:moveTo>
                  <a:cubicBezTo>
                    <a:pt x="39530" y="12394"/>
                    <a:pt x="40880" y="13686"/>
                    <a:pt x="41350" y="15977"/>
                  </a:cubicBezTo>
                  <a:lnTo>
                    <a:pt x="33421" y="15977"/>
                  </a:lnTo>
                  <a:cubicBezTo>
                    <a:pt x="33832" y="13745"/>
                    <a:pt x="35183" y="12394"/>
                    <a:pt x="37415" y="12394"/>
                  </a:cubicBezTo>
                  <a:close/>
                  <a:moveTo>
                    <a:pt x="79587" y="12394"/>
                  </a:moveTo>
                  <a:cubicBezTo>
                    <a:pt x="81643" y="12394"/>
                    <a:pt x="82994" y="13686"/>
                    <a:pt x="83464" y="15977"/>
                  </a:cubicBezTo>
                  <a:lnTo>
                    <a:pt x="75535" y="15977"/>
                  </a:lnTo>
                  <a:cubicBezTo>
                    <a:pt x="75946" y="13745"/>
                    <a:pt x="77297" y="12394"/>
                    <a:pt x="79587" y="12394"/>
                  </a:cubicBezTo>
                  <a:close/>
                  <a:moveTo>
                    <a:pt x="159351" y="12394"/>
                  </a:moveTo>
                  <a:cubicBezTo>
                    <a:pt x="161406" y="12394"/>
                    <a:pt x="162816" y="13686"/>
                    <a:pt x="163227" y="15977"/>
                  </a:cubicBezTo>
                  <a:lnTo>
                    <a:pt x="155298" y="15977"/>
                  </a:lnTo>
                  <a:cubicBezTo>
                    <a:pt x="155768" y="13745"/>
                    <a:pt x="157060" y="12394"/>
                    <a:pt x="159351" y="12394"/>
                  </a:cubicBezTo>
                  <a:close/>
                  <a:moveTo>
                    <a:pt x="10632" y="5522"/>
                  </a:moveTo>
                  <a:cubicBezTo>
                    <a:pt x="16094" y="5522"/>
                    <a:pt x="18737" y="8929"/>
                    <a:pt x="18737" y="13686"/>
                  </a:cubicBezTo>
                  <a:cubicBezTo>
                    <a:pt x="18737" y="18385"/>
                    <a:pt x="16094" y="21792"/>
                    <a:pt x="10632" y="21792"/>
                  </a:cubicBezTo>
                  <a:lnTo>
                    <a:pt x="5169" y="21792"/>
                  </a:lnTo>
                  <a:lnTo>
                    <a:pt x="5169" y="5522"/>
                  </a:lnTo>
                  <a:close/>
                  <a:moveTo>
                    <a:pt x="112891" y="12688"/>
                  </a:moveTo>
                  <a:cubicBezTo>
                    <a:pt x="115593" y="12688"/>
                    <a:pt x="117648" y="14743"/>
                    <a:pt x="117648" y="17621"/>
                  </a:cubicBezTo>
                  <a:cubicBezTo>
                    <a:pt x="117648" y="20558"/>
                    <a:pt x="115593" y="22555"/>
                    <a:pt x="112891" y="22555"/>
                  </a:cubicBezTo>
                  <a:cubicBezTo>
                    <a:pt x="110189" y="22555"/>
                    <a:pt x="108133" y="20558"/>
                    <a:pt x="108133" y="17621"/>
                  </a:cubicBezTo>
                  <a:cubicBezTo>
                    <a:pt x="108133" y="14743"/>
                    <a:pt x="110189" y="12688"/>
                    <a:pt x="112891" y="12688"/>
                  </a:cubicBezTo>
                  <a:close/>
                  <a:moveTo>
                    <a:pt x="136796" y="12688"/>
                  </a:moveTo>
                  <a:cubicBezTo>
                    <a:pt x="139674" y="12688"/>
                    <a:pt x="141436" y="14920"/>
                    <a:pt x="141436" y="17621"/>
                  </a:cubicBezTo>
                  <a:cubicBezTo>
                    <a:pt x="141436" y="20382"/>
                    <a:pt x="139674" y="22555"/>
                    <a:pt x="136796" y="22555"/>
                  </a:cubicBezTo>
                  <a:cubicBezTo>
                    <a:pt x="134094" y="22555"/>
                    <a:pt x="132215" y="20441"/>
                    <a:pt x="132215" y="17621"/>
                  </a:cubicBezTo>
                  <a:cubicBezTo>
                    <a:pt x="132215" y="14802"/>
                    <a:pt x="134094" y="12688"/>
                    <a:pt x="136796" y="12688"/>
                  </a:cubicBezTo>
                  <a:close/>
                  <a:moveTo>
                    <a:pt x="0" y="706"/>
                  </a:moveTo>
                  <a:lnTo>
                    <a:pt x="0" y="26608"/>
                  </a:lnTo>
                  <a:lnTo>
                    <a:pt x="10690" y="26608"/>
                  </a:lnTo>
                  <a:cubicBezTo>
                    <a:pt x="18796" y="26608"/>
                    <a:pt x="24141" y="21439"/>
                    <a:pt x="24141" y="13686"/>
                  </a:cubicBezTo>
                  <a:cubicBezTo>
                    <a:pt x="24141" y="5874"/>
                    <a:pt x="18796" y="706"/>
                    <a:pt x="10690" y="706"/>
                  </a:cubicBezTo>
                  <a:close/>
                  <a:moveTo>
                    <a:pt x="48516" y="8694"/>
                  </a:moveTo>
                  <a:lnTo>
                    <a:pt x="55623" y="26608"/>
                  </a:lnTo>
                  <a:lnTo>
                    <a:pt x="61144" y="26608"/>
                  </a:lnTo>
                  <a:lnTo>
                    <a:pt x="68193" y="8694"/>
                  </a:lnTo>
                  <a:lnTo>
                    <a:pt x="63083" y="8694"/>
                  </a:lnTo>
                  <a:lnTo>
                    <a:pt x="58384" y="21498"/>
                  </a:lnTo>
                  <a:lnTo>
                    <a:pt x="53744" y="8694"/>
                  </a:lnTo>
                  <a:close/>
                  <a:moveTo>
                    <a:pt x="93332" y="1"/>
                  </a:moveTo>
                  <a:lnTo>
                    <a:pt x="93332" y="26608"/>
                  </a:lnTo>
                  <a:lnTo>
                    <a:pt x="98148" y="26608"/>
                  </a:lnTo>
                  <a:lnTo>
                    <a:pt x="98148" y="1"/>
                  </a:lnTo>
                  <a:close/>
                  <a:moveTo>
                    <a:pt x="182845" y="8224"/>
                  </a:moveTo>
                  <a:cubicBezTo>
                    <a:pt x="180672" y="8224"/>
                    <a:pt x="178910" y="8987"/>
                    <a:pt x="177794" y="10632"/>
                  </a:cubicBezTo>
                  <a:lnTo>
                    <a:pt x="177794" y="8694"/>
                  </a:lnTo>
                  <a:lnTo>
                    <a:pt x="173154" y="8694"/>
                  </a:lnTo>
                  <a:lnTo>
                    <a:pt x="173154" y="26608"/>
                  </a:lnTo>
                  <a:lnTo>
                    <a:pt x="177970" y="26608"/>
                  </a:lnTo>
                  <a:lnTo>
                    <a:pt x="177970" y="16858"/>
                  </a:lnTo>
                  <a:cubicBezTo>
                    <a:pt x="177970" y="14156"/>
                    <a:pt x="179497" y="12805"/>
                    <a:pt x="181729" y="12805"/>
                  </a:cubicBezTo>
                  <a:cubicBezTo>
                    <a:pt x="182728" y="12805"/>
                    <a:pt x="183844" y="13040"/>
                    <a:pt x="184666" y="13392"/>
                  </a:cubicBezTo>
                  <a:lnTo>
                    <a:pt x="185371" y="8576"/>
                  </a:lnTo>
                  <a:cubicBezTo>
                    <a:pt x="184725" y="8341"/>
                    <a:pt x="183902" y="8224"/>
                    <a:pt x="182845" y="8224"/>
                  </a:cubicBezTo>
                  <a:close/>
                  <a:moveTo>
                    <a:pt x="37474" y="8224"/>
                  </a:moveTo>
                  <a:cubicBezTo>
                    <a:pt x="32129" y="8224"/>
                    <a:pt x="28428" y="12041"/>
                    <a:pt x="28428" y="17680"/>
                  </a:cubicBezTo>
                  <a:cubicBezTo>
                    <a:pt x="28428" y="23319"/>
                    <a:pt x="32246" y="27078"/>
                    <a:pt x="37709" y="27078"/>
                  </a:cubicBezTo>
                  <a:cubicBezTo>
                    <a:pt x="40704" y="27078"/>
                    <a:pt x="43347" y="26197"/>
                    <a:pt x="45344" y="24376"/>
                  </a:cubicBezTo>
                  <a:lnTo>
                    <a:pt x="42525" y="21263"/>
                  </a:lnTo>
                  <a:cubicBezTo>
                    <a:pt x="41233" y="22320"/>
                    <a:pt x="39530" y="22966"/>
                    <a:pt x="38002" y="22966"/>
                  </a:cubicBezTo>
                  <a:cubicBezTo>
                    <a:pt x="35712" y="22966"/>
                    <a:pt x="33891" y="21850"/>
                    <a:pt x="33421" y="19266"/>
                  </a:cubicBezTo>
                  <a:lnTo>
                    <a:pt x="46108" y="19266"/>
                  </a:lnTo>
                  <a:cubicBezTo>
                    <a:pt x="46167" y="18855"/>
                    <a:pt x="46167" y="18150"/>
                    <a:pt x="46167" y="17621"/>
                  </a:cubicBezTo>
                  <a:cubicBezTo>
                    <a:pt x="46167" y="12041"/>
                    <a:pt x="42643" y="8224"/>
                    <a:pt x="37474" y="8224"/>
                  </a:cubicBezTo>
                  <a:close/>
                  <a:moveTo>
                    <a:pt x="79587" y="8224"/>
                  </a:moveTo>
                  <a:cubicBezTo>
                    <a:pt x="74242" y="8224"/>
                    <a:pt x="70542" y="12041"/>
                    <a:pt x="70542" y="17680"/>
                  </a:cubicBezTo>
                  <a:cubicBezTo>
                    <a:pt x="70542" y="23319"/>
                    <a:pt x="74360" y="27078"/>
                    <a:pt x="79822" y="27078"/>
                  </a:cubicBezTo>
                  <a:cubicBezTo>
                    <a:pt x="82877" y="27078"/>
                    <a:pt x="85461" y="26197"/>
                    <a:pt x="87458" y="24376"/>
                  </a:cubicBezTo>
                  <a:lnTo>
                    <a:pt x="84639" y="21263"/>
                  </a:lnTo>
                  <a:cubicBezTo>
                    <a:pt x="83347" y="22320"/>
                    <a:pt x="81643" y="22966"/>
                    <a:pt x="80116" y="22966"/>
                  </a:cubicBezTo>
                  <a:cubicBezTo>
                    <a:pt x="77825" y="22966"/>
                    <a:pt x="76005" y="21850"/>
                    <a:pt x="75535" y="19266"/>
                  </a:cubicBezTo>
                  <a:lnTo>
                    <a:pt x="88222" y="19266"/>
                  </a:lnTo>
                  <a:cubicBezTo>
                    <a:pt x="88280" y="18855"/>
                    <a:pt x="88280" y="18150"/>
                    <a:pt x="88280" y="17621"/>
                  </a:cubicBezTo>
                  <a:cubicBezTo>
                    <a:pt x="88280" y="12041"/>
                    <a:pt x="84756" y="8224"/>
                    <a:pt x="79587" y="8224"/>
                  </a:cubicBezTo>
                  <a:close/>
                  <a:moveTo>
                    <a:pt x="112891" y="8224"/>
                  </a:moveTo>
                  <a:cubicBezTo>
                    <a:pt x="107311" y="8224"/>
                    <a:pt x="103258" y="12218"/>
                    <a:pt x="103258" y="17621"/>
                  </a:cubicBezTo>
                  <a:cubicBezTo>
                    <a:pt x="103258" y="23025"/>
                    <a:pt x="107311" y="27078"/>
                    <a:pt x="112891" y="27078"/>
                  </a:cubicBezTo>
                  <a:cubicBezTo>
                    <a:pt x="118471" y="27078"/>
                    <a:pt x="122582" y="23025"/>
                    <a:pt x="122582" y="17621"/>
                  </a:cubicBezTo>
                  <a:cubicBezTo>
                    <a:pt x="122582" y="12218"/>
                    <a:pt x="118471" y="8224"/>
                    <a:pt x="112891" y="8224"/>
                  </a:cubicBezTo>
                  <a:close/>
                  <a:moveTo>
                    <a:pt x="159409" y="8224"/>
                  </a:moveTo>
                  <a:cubicBezTo>
                    <a:pt x="154006" y="8224"/>
                    <a:pt x="150305" y="12041"/>
                    <a:pt x="150305" y="17680"/>
                  </a:cubicBezTo>
                  <a:cubicBezTo>
                    <a:pt x="150305" y="23319"/>
                    <a:pt x="154123" y="27078"/>
                    <a:pt x="159644" y="27078"/>
                  </a:cubicBezTo>
                  <a:cubicBezTo>
                    <a:pt x="162640" y="27078"/>
                    <a:pt x="165224" y="26197"/>
                    <a:pt x="167280" y="24376"/>
                  </a:cubicBezTo>
                  <a:lnTo>
                    <a:pt x="164461" y="21263"/>
                  </a:lnTo>
                  <a:cubicBezTo>
                    <a:pt x="163110" y="22320"/>
                    <a:pt x="161465" y="22966"/>
                    <a:pt x="159879" y="22966"/>
                  </a:cubicBezTo>
                  <a:cubicBezTo>
                    <a:pt x="157647" y="22966"/>
                    <a:pt x="155827" y="21850"/>
                    <a:pt x="155298" y="19266"/>
                  </a:cubicBezTo>
                  <a:lnTo>
                    <a:pt x="167985" y="19266"/>
                  </a:lnTo>
                  <a:cubicBezTo>
                    <a:pt x="168044" y="18855"/>
                    <a:pt x="168102" y="18150"/>
                    <a:pt x="168102" y="17621"/>
                  </a:cubicBezTo>
                  <a:cubicBezTo>
                    <a:pt x="168102" y="12041"/>
                    <a:pt x="164519" y="8224"/>
                    <a:pt x="159409" y="8224"/>
                  </a:cubicBezTo>
                  <a:close/>
                  <a:moveTo>
                    <a:pt x="137736" y="8224"/>
                  </a:moveTo>
                  <a:cubicBezTo>
                    <a:pt x="135269" y="8224"/>
                    <a:pt x="133507" y="9222"/>
                    <a:pt x="132391" y="10691"/>
                  </a:cubicBezTo>
                  <a:lnTo>
                    <a:pt x="132391" y="8694"/>
                  </a:lnTo>
                  <a:lnTo>
                    <a:pt x="127633" y="8694"/>
                  </a:lnTo>
                  <a:lnTo>
                    <a:pt x="127633" y="34008"/>
                  </a:lnTo>
                  <a:lnTo>
                    <a:pt x="132450" y="34008"/>
                  </a:lnTo>
                  <a:lnTo>
                    <a:pt x="132450" y="24728"/>
                  </a:lnTo>
                  <a:cubicBezTo>
                    <a:pt x="133624" y="26138"/>
                    <a:pt x="135328" y="27078"/>
                    <a:pt x="137736" y="27078"/>
                  </a:cubicBezTo>
                  <a:cubicBezTo>
                    <a:pt x="142670" y="27078"/>
                    <a:pt x="146370" y="23025"/>
                    <a:pt x="146370" y="17621"/>
                  </a:cubicBezTo>
                  <a:cubicBezTo>
                    <a:pt x="146370" y="12276"/>
                    <a:pt x="142670" y="8224"/>
                    <a:pt x="137736" y="82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58"/>
            <p:cNvSpPr/>
            <p:nvPr/>
          </p:nvSpPr>
          <p:spPr>
            <a:xfrm>
              <a:off x="11407265" y="3843236"/>
              <a:ext cx="183265" cy="189451"/>
            </a:xfrm>
            <a:custGeom>
              <a:rect b="b" l="l" r="r" t="t"/>
              <a:pathLst>
                <a:path extrusionOk="0" h="10749" w="10398">
                  <a:moveTo>
                    <a:pt x="5463" y="0"/>
                  </a:moveTo>
                  <a:cubicBezTo>
                    <a:pt x="2409" y="0"/>
                    <a:pt x="1" y="2291"/>
                    <a:pt x="1" y="5345"/>
                  </a:cubicBezTo>
                  <a:cubicBezTo>
                    <a:pt x="1" y="8399"/>
                    <a:pt x="2409" y="10749"/>
                    <a:pt x="5463" y="10749"/>
                  </a:cubicBezTo>
                  <a:cubicBezTo>
                    <a:pt x="7989" y="10749"/>
                    <a:pt x="9927" y="9163"/>
                    <a:pt x="10397" y="6814"/>
                  </a:cubicBezTo>
                  <a:lnTo>
                    <a:pt x="9164" y="6814"/>
                  </a:lnTo>
                  <a:cubicBezTo>
                    <a:pt x="8694" y="8517"/>
                    <a:pt x="7343" y="9633"/>
                    <a:pt x="5463" y="9633"/>
                  </a:cubicBezTo>
                  <a:cubicBezTo>
                    <a:pt x="3055" y="9633"/>
                    <a:pt x="1234" y="7753"/>
                    <a:pt x="1234" y="5345"/>
                  </a:cubicBezTo>
                  <a:cubicBezTo>
                    <a:pt x="1234" y="2937"/>
                    <a:pt x="3055" y="1116"/>
                    <a:pt x="5463" y="1116"/>
                  </a:cubicBezTo>
                  <a:cubicBezTo>
                    <a:pt x="7343" y="1116"/>
                    <a:pt x="8694" y="2174"/>
                    <a:pt x="9164" y="3877"/>
                  </a:cubicBezTo>
                  <a:lnTo>
                    <a:pt x="10397" y="3877"/>
                  </a:lnTo>
                  <a:cubicBezTo>
                    <a:pt x="9927" y="1527"/>
                    <a:pt x="7989" y="0"/>
                    <a:pt x="5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58"/>
            <p:cNvSpPr/>
            <p:nvPr/>
          </p:nvSpPr>
          <p:spPr>
            <a:xfrm>
              <a:off x="11641239" y="3843236"/>
              <a:ext cx="191531" cy="189451"/>
            </a:xfrm>
            <a:custGeom>
              <a:rect b="b" l="l" r="r" t="t"/>
              <a:pathLst>
                <a:path extrusionOk="0" h="10749" w="10867">
                  <a:moveTo>
                    <a:pt x="5463" y="1116"/>
                  </a:moveTo>
                  <a:cubicBezTo>
                    <a:pt x="7812" y="1116"/>
                    <a:pt x="9633" y="2996"/>
                    <a:pt x="9633" y="5345"/>
                  </a:cubicBezTo>
                  <a:cubicBezTo>
                    <a:pt x="9633" y="7695"/>
                    <a:pt x="7812" y="9574"/>
                    <a:pt x="5404" y="9574"/>
                  </a:cubicBezTo>
                  <a:cubicBezTo>
                    <a:pt x="3054" y="9574"/>
                    <a:pt x="1234" y="7695"/>
                    <a:pt x="1234" y="5345"/>
                  </a:cubicBezTo>
                  <a:cubicBezTo>
                    <a:pt x="1234" y="2996"/>
                    <a:pt x="3054" y="1116"/>
                    <a:pt x="5463" y="1116"/>
                  </a:cubicBezTo>
                  <a:close/>
                  <a:moveTo>
                    <a:pt x="5404" y="0"/>
                  </a:moveTo>
                  <a:cubicBezTo>
                    <a:pt x="2408" y="0"/>
                    <a:pt x="0" y="2350"/>
                    <a:pt x="0" y="5345"/>
                  </a:cubicBezTo>
                  <a:cubicBezTo>
                    <a:pt x="0" y="8341"/>
                    <a:pt x="2408" y="10749"/>
                    <a:pt x="5404" y="10749"/>
                  </a:cubicBezTo>
                  <a:cubicBezTo>
                    <a:pt x="8458" y="10749"/>
                    <a:pt x="10866" y="8341"/>
                    <a:pt x="10866" y="5345"/>
                  </a:cubicBezTo>
                  <a:cubicBezTo>
                    <a:pt x="10866" y="2350"/>
                    <a:pt x="845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58"/>
            <p:cNvSpPr/>
            <p:nvPr/>
          </p:nvSpPr>
          <p:spPr>
            <a:xfrm>
              <a:off x="11894865" y="3846338"/>
              <a:ext cx="156334" cy="182207"/>
            </a:xfrm>
            <a:custGeom>
              <a:rect b="b" l="l" r="r" t="t"/>
              <a:pathLst>
                <a:path extrusionOk="0" h="10338" w="8870">
                  <a:moveTo>
                    <a:pt x="0" y="1"/>
                  </a:moveTo>
                  <a:lnTo>
                    <a:pt x="0" y="10338"/>
                  </a:lnTo>
                  <a:lnTo>
                    <a:pt x="1175" y="10338"/>
                  </a:lnTo>
                  <a:lnTo>
                    <a:pt x="1175" y="2174"/>
                  </a:lnTo>
                  <a:lnTo>
                    <a:pt x="7871" y="10338"/>
                  </a:lnTo>
                  <a:lnTo>
                    <a:pt x="8870" y="10338"/>
                  </a:lnTo>
                  <a:lnTo>
                    <a:pt x="8870" y="1"/>
                  </a:lnTo>
                  <a:lnTo>
                    <a:pt x="7695" y="1"/>
                  </a:lnTo>
                  <a:lnTo>
                    <a:pt x="7695" y="8282"/>
                  </a:lnTo>
                  <a:lnTo>
                    <a:pt x="9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58"/>
            <p:cNvSpPr/>
            <p:nvPr/>
          </p:nvSpPr>
          <p:spPr>
            <a:xfrm>
              <a:off x="12127799" y="3846338"/>
              <a:ext cx="126301" cy="182207"/>
            </a:xfrm>
            <a:custGeom>
              <a:rect b="b" l="l" r="r" t="t"/>
              <a:pathLst>
                <a:path extrusionOk="0" h="10338" w="7166">
                  <a:moveTo>
                    <a:pt x="0" y="1"/>
                  </a:moveTo>
                  <a:lnTo>
                    <a:pt x="0" y="10338"/>
                  </a:lnTo>
                  <a:lnTo>
                    <a:pt x="1233" y="10338"/>
                  </a:lnTo>
                  <a:lnTo>
                    <a:pt x="1233" y="6050"/>
                  </a:lnTo>
                  <a:lnTo>
                    <a:pt x="6520" y="6050"/>
                  </a:lnTo>
                  <a:lnTo>
                    <a:pt x="6520" y="4934"/>
                  </a:lnTo>
                  <a:lnTo>
                    <a:pt x="1233" y="4934"/>
                  </a:lnTo>
                  <a:lnTo>
                    <a:pt x="1233" y="1117"/>
                  </a:lnTo>
                  <a:lnTo>
                    <a:pt x="7166" y="1117"/>
                  </a:lnTo>
                  <a:lnTo>
                    <a:pt x="71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58"/>
            <p:cNvSpPr/>
            <p:nvPr/>
          </p:nvSpPr>
          <p:spPr>
            <a:xfrm>
              <a:off x="12328620" y="3846338"/>
              <a:ext cx="122176" cy="182207"/>
            </a:xfrm>
            <a:custGeom>
              <a:rect b="b" l="l" r="r" t="t"/>
              <a:pathLst>
                <a:path extrusionOk="0" h="10338" w="6932">
                  <a:moveTo>
                    <a:pt x="1" y="1"/>
                  </a:moveTo>
                  <a:lnTo>
                    <a:pt x="1" y="10338"/>
                  </a:lnTo>
                  <a:lnTo>
                    <a:pt x="6932" y="10338"/>
                  </a:lnTo>
                  <a:lnTo>
                    <a:pt x="6932" y="9281"/>
                  </a:lnTo>
                  <a:lnTo>
                    <a:pt x="1175" y="9281"/>
                  </a:ln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58"/>
            <p:cNvSpPr/>
            <p:nvPr/>
          </p:nvSpPr>
          <p:spPr>
            <a:xfrm>
              <a:off x="12497363" y="3846338"/>
              <a:ext cx="156334" cy="186349"/>
            </a:xfrm>
            <a:custGeom>
              <a:rect b="b" l="l" r="r" t="t"/>
              <a:pathLst>
                <a:path extrusionOk="0" h="10573" w="8870">
                  <a:moveTo>
                    <a:pt x="1" y="1"/>
                  </a:moveTo>
                  <a:lnTo>
                    <a:pt x="1" y="5933"/>
                  </a:lnTo>
                  <a:cubicBezTo>
                    <a:pt x="1" y="8693"/>
                    <a:pt x="1763" y="10573"/>
                    <a:pt x="4465" y="10573"/>
                  </a:cubicBezTo>
                  <a:cubicBezTo>
                    <a:pt x="7108" y="10573"/>
                    <a:pt x="8870" y="8693"/>
                    <a:pt x="8870" y="5933"/>
                  </a:cubicBezTo>
                  <a:lnTo>
                    <a:pt x="8870" y="1"/>
                  </a:lnTo>
                  <a:lnTo>
                    <a:pt x="7695" y="1"/>
                  </a:lnTo>
                  <a:lnTo>
                    <a:pt x="7695" y="5933"/>
                  </a:lnTo>
                  <a:cubicBezTo>
                    <a:pt x="7695" y="7930"/>
                    <a:pt x="6403" y="9398"/>
                    <a:pt x="4465" y="9398"/>
                  </a:cubicBezTo>
                  <a:cubicBezTo>
                    <a:pt x="2468" y="9398"/>
                    <a:pt x="1175" y="7930"/>
                    <a:pt x="1175" y="5933"/>
                  </a:cubicBezTo>
                  <a:lnTo>
                    <a:pt x="1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58"/>
            <p:cNvSpPr/>
            <p:nvPr/>
          </p:nvSpPr>
          <p:spPr>
            <a:xfrm>
              <a:off x="12729257" y="3846338"/>
              <a:ext cx="128380" cy="182207"/>
            </a:xfrm>
            <a:custGeom>
              <a:rect b="b" l="l" r="r" t="t"/>
              <a:pathLst>
                <a:path extrusionOk="0" h="10338" w="7284">
                  <a:moveTo>
                    <a:pt x="1" y="1"/>
                  </a:moveTo>
                  <a:lnTo>
                    <a:pt x="1" y="10338"/>
                  </a:lnTo>
                  <a:lnTo>
                    <a:pt x="7284" y="10338"/>
                  </a:lnTo>
                  <a:lnTo>
                    <a:pt x="7284" y="9281"/>
                  </a:lnTo>
                  <a:lnTo>
                    <a:pt x="1175" y="9281"/>
                  </a:lnTo>
                  <a:lnTo>
                    <a:pt x="1175" y="5757"/>
                  </a:lnTo>
                  <a:lnTo>
                    <a:pt x="6696" y="5757"/>
                  </a:lnTo>
                  <a:lnTo>
                    <a:pt x="6696" y="4641"/>
                  </a:lnTo>
                  <a:lnTo>
                    <a:pt x="1175" y="4641"/>
                  </a:lnTo>
                  <a:lnTo>
                    <a:pt x="1175" y="1117"/>
                  </a:lnTo>
                  <a:lnTo>
                    <a:pt x="7284" y="1117"/>
                  </a:lnTo>
                  <a:lnTo>
                    <a:pt x="72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58"/>
            <p:cNvSpPr/>
            <p:nvPr/>
          </p:nvSpPr>
          <p:spPr>
            <a:xfrm>
              <a:off x="12921812" y="3846338"/>
              <a:ext cx="156334" cy="182207"/>
            </a:xfrm>
            <a:custGeom>
              <a:rect b="b" l="l" r="r" t="t"/>
              <a:pathLst>
                <a:path extrusionOk="0" h="10338" w="8870">
                  <a:moveTo>
                    <a:pt x="0" y="1"/>
                  </a:moveTo>
                  <a:lnTo>
                    <a:pt x="0" y="10338"/>
                  </a:lnTo>
                  <a:lnTo>
                    <a:pt x="1175" y="10338"/>
                  </a:lnTo>
                  <a:lnTo>
                    <a:pt x="1175" y="2174"/>
                  </a:lnTo>
                  <a:lnTo>
                    <a:pt x="7871" y="10338"/>
                  </a:lnTo>
                  <a:lnTo>
                    <a:pt x="8870" y="10338"/>
                  </a:lnTo>
                  <a:lnTo>
                    <a:pt x="8870" y="1"/>
                  </a:lnTo>
                  <a:lnTo>
                    <a:pt x="7636" y="1"/>
                  </a:lnTo>
                  <a:lnTo>
                    <a:pt x="7636" y="8282"/>
                  </a:lnTo>
                  <a:lnTo>
                    <a:pt x="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58"/>
            <p:cNvSpPr/>
            <p:nvPr/>
          </p:nvSpPr>
          <p:spPr>
            <a:xfrm>
              <a:off x="13135077" y="3846338"/>
              <a:ext cx="156334" cy="182207"/>
            </a:xfrm>
            <a:custGeom>
              <a:rect b="b" l="l" r="r" t="t"/>
              <a:pathLst>
                <a:path extrusionOk="0" h="10338" w="8870">
                  <a:moveTo>
                    <a:pt x="0" y="1"/>
                  </a:moveTo>
                  <a:lnTo>
                    <a:pt x="0" y="1117"/>
                  </a:lnTo>
                  <a:lnTo>
                    <a:pt x="3818" y="1117"/>
                  </a:lnTo>
                  <a:lnTo>
                    <a:pt x="3818" y="10338"/>
                  </a:lnTo>
                  <a:lnTo>
                    <a:pt x="5051" y="10338"/>
                  </a:lnTo>
                  <a:lnTo>
                    <a:pt x="5051" y="1117"/>
                  </a:lnTo>
                  <a:lnTo>
                    <a:pt x="8869" y="1117"/>
                  </a:lnTo>
                  <a:lnTo>
                    <a:pt x="8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58"/>
            <p:cNvSpPr/>
            <p:nvPr/>
          </p:nvSpPr>
          <p:spPr>
            <a:xfrm>
              <a:off x="9980720" y="3877393"/>
              <a:ext cx="849930" cy="847851"/>
            </a:xfrm>
            <a:custGeom>
              <a:rect b="b" l="l" r="r" t="t"/>
              <a:pathLst>
                <a:path extrusionOk="0" h="48105" w="48223">
                  <a:moveTo>
                    <a:pt x="23201" y="1"/>
                  </a:moveTo>
                  <a:cubicBezTo>
                    <a:pt x="23084" y="1998"/>
                    <a:pt x="23025" y="3995"/>
                    <a:pt x="22908" y="5992"/>
                  </a:cubicBezTo>
                  <a:lnTo>
                    <a:pt x="22732" y="12041"/>
                  </a:lnTo>
                  <a:cubicBezTo>
                    <a:pt x="22732" y="13686"/>
                    <a:pt x="22673" y="15330"/>
                    <a:pt x="22673" y="16975"/>
                  </a:cubicBezTo>
                  <a:cubicBezTo>
                    <a:pt x="22027" y="15448"/>
                    <a:pt x="21381" y="13921"/>
                    <a:pt x="20676" y="12452"/>
                  </a:cubicBezTo>
                  <a:lnTo>
                    <a:pt x="18209" y="6931"/>
                  </a:lnTo>
                  <a:cubicBezTo>
                    <a:pt x="17387" y="5111"/>
                    <a:pt x="16564" y="3290"/>
                    <a:pt x="15625" y="1528"/>
                  </a:cubicBezTo>
                  <a:lnTo>
                    <a:pt x="14097" y="2174"/>
                  </a:lnTo>
                  <a:cubicBezTo>
                    <a:pt x="14744" y="4053"/>
                    <a:pt x="15448" y="5933"/>
                    <a:pt x="16094" y="7812"/>
                  </a:cubicBezTo>
                  <a:lnTo>
                    <a:pt x="18268" y="13451"/>
                  </a:lnTo>
                  <a:cubicBezTo>
                    <a:pt x="18855" y="15037"/>
                    <a:pt x="19442" y="16564"/>
                    <a:pt x="20088" y="18091"/>
                  </a:cubicBezTo>
                  <a:cubicBezTo>
                    <a:pt x="18914" y="16916"/>
                    <a:pt x="17739" y="15800"/>
                    <a:pt x="16506" y="14626"/>
                  </a:cubicBezTo>
                  <a:lnTo>
                    <a:pt x="12159" y="10455"/>
                  </a:lnTo>
                  <a:cubicBezTo>
                    <a:pt x="10691" y="9163"/>
                    <a:pt x="9222" y="7754"/>
                    <a:pt x="7695" y="6461"/>
                  </a:cubicBezTo>
                  <a:lnTo>
                    <a:pt x="6462" y="7636"/>
                  </a:lnTo>
                  <a:cubicBezTo>
                    <a:pt x="7813" y="9163"/>
                    <a:pt x="9164" y="10573"/>
                    <a:pt x="10515" y="12100"/>
                  </a:cubicBezTo>
                  <a:lnTo>
                    <a:pt x="14685" y="16505"/>
                  </a:lnTo>
                  <a:cubicBezTo>
                    <a:pt x="15801" y="17680"/>
                    <a:pt x="16975" y="18855"/>
                    <a:pt x="18150" y="20029"/>
                  </a:cubicBezTo>
                  <a:cubicBezTo>
                    <a:pt x="16564" y="19442"/>
                    <a:pt x="15037" y="18796"/>
                    <a:pt x="13510" y="18209"/>
                  </a:cubicBezTo>
                  <a:lnTo>
                    <a:pt x="7871" y="16094"/>
                  </a:lnTo>
                  <a:cubicBezTo>
                    <a:pt x="5992" y="15389"/>
                    <a:pt x="4112" y="14684"/>
                    <a:pt x="2233" y="14038"/>
                  </a:cubicBezTo>
                  <a:lnTo>
                    <a:pt x="1528" y="15624"/>
                  </a:lnTo>
                  <a:cubicBezTo>
                    <a:pt x="3349" y="16505"/>
                    <a:pt x="5170" y="17327"/>
                    <a:pt x="6990" y="18209"/>
                  </a:cubicBezTo>
                  <a:lnTo>
                    <a:pt x="12453" y="20617"/>
                  </a:lnTo>
                  <a:cubicBezTo>
                    <a:pt x="13980" y="21321"/>
                    <a:pt x="15507" y="21968"/>
                    <a:pt x="17034" y="22614"/>
                  </a:cubicBezTo>
                  <a:cubicBezTo>
                    <a:pt x="15390" y="22672"/>
                    <a:pt x="13686" y="22672"/>
                    <a:pt x="12042" y="22731"/>
                  </a:cubicBezTo>
                  <a:lnTo>
                    <a:pt x="6051" y="22849"/>
                  </a:lnTo>
                  <a:cubicBezTo>
                    <a:pt x="4054" y="22966"/>
                    <a:pt x="1998" y="23025"/>
                    <a:pt x="1" y="23201"/>
                  </a:cubicBezTo>
                  <a:lnTo>
                    <a:pt x="1" y="24846"/>
                  </a:lnTo>
                  <a:cubicBezTo>
                    <a:pt x="1998" y="25022"/>
                    <a:pt x="4054" y="25081"/>
                    <a:pt x="6051" y="25198"/>
                  </a:cubicBezTo>
                  <a:lnTo>
                    <a:pt x="12042" y="25374"/>
                  </a:lnTo>
                  <a:cubicBezTo>
                    <a:pt x="15566" y="25433"/>
                    <a:pt x="19149" y="25433"/>
                    <a:pt x="22673" y="25492"/>
                  </a:cubicBezTo>
                  <a:cubicBezTo>
                    <a:pt x="22673" y="29016"/>
                    <a:pt x="22732" y="32540"/>
                    <a:pt x="22849" y="36064"/>
                  </a:cubicBezTo>
                  <a:lnTo>
                    <a:pt x="23025" y="42114"/>
                  </a:lnTo>
                  <a:cubicBezTo>
                    <a:pt x="23143" y="44111"/>
                    <a:pt x="23201" y="46108"/>
                    <a:pt x="23319" y="48105"/>
                  </a:cubicBezTo>
                  <a:lnTo>
                    <a:pt x="24846" y="48105"/>
                  </a:lnTo>
                  <a:cubicBezTo>
                    <a:pt x="25022" y="46108"/>
                    <a:pt x="25081" y="44111"/>
                    <a:pt x="25199" y="42114"/>
                  </a:cubicBezTo>
                  <a:lnTo>
                    <a:pt x="25375" y="36064"/>
                  </a:lnTo>
                  <a:cubicBezTo>
                    <a:pt x="25433" y="34361"/>
                    <a:pt x="25433" y="32657"/>
                    <a:pt x="25492" y="30954"/>
                  </a:cubicBezTo>
                  <a:cubicBezTo>
                    <a:pt x="26138" y="32540"/>
                    <a:pt x="26784" y="34067"/>
                    <a:pt x="27489" y="35653"/>
                  </a:cubicBezTo>
                  <a:lnTo>
                    <a:pt x="30015" y="41115"/>
                  </a:lnTo>
                  <a:cubicBezTo>
                    <a:pt x="30837" y="42936"/>
                    <a:pt x="31659" y="44757"/>
                    <a:pt x="32599" y="46578"/>
                  </a:cubicBezTo>
                  <a:lnTo>
                    <a:pt x="34009" y="45990"/>
                  </a:lnTo>
                  <a:cubicBezTo>
                    <a:pt x="33363" y="44052"/>
                    <a:pt x="32658" y="42172"/>
                    <a:pt x="32012" y="40293"/>
                  </a:cubicBezTo>
                  <a:lnTo>
                    <a:pt x="29897" y="34654"/>
                  </a:lnTo>
                  <a:cubicBezTo>
                    <a:pt x="29310" y="33069"/>
                    <a:pt x="28664" y="31483"/>
                    <a:pt x="28018" y="29897"/>
                  </a:cubicBezTo>
                  <a:lnTo>
                    <a:pt x="28018" y="29897"/>
                  </a:lnTo>
                  <a:cubicBezTo>
                    <a:pt x="29251" y="31072"/>
                    <a:pt x="30485" y="32246"/>
                    <a:pt x="31718" y="33421"/>
                  </a:cubicBezTo>
                  <a:lnTo>
                    <a:pt x="36065" y="37532"/>
                  </a:lnTo>
                  <a:cubicBezTo>
                    <a:pt x="37592" y="38883"/>
                    <a:pt x="39060" y="40293"/>
                    <a:pt x="40587" y="41585"/>
                  </a:cubicBezTo>
                  <a:lnTo>
                    <a:pt x="41645" y="40469"/>
                  </a:lnTo>
                  <a:cubicBezTo>
                    <a:pt x="40352" y="38942"/>
                    <a:pt x="39001" y="37474"/>
                    <a:pt x="37651" y="36005"/>
                  </a:cubicBezTo>
                  <a:lnTo>
                    <a:pt x="33539" y="31600"/>
                  </a:lnTo>
                  <a:cubicBezTo>
                    <a:pt x="32364" y="30367"/>
                    <a:pt x="31190" y="29133"/>
                    <a:pt x="30015" y="27959"/>
                  </a:cubicBezTo>
                  <a:lnTo>
                    <a:pt x="30015" y="27959"/>
                  </a:lnTo>
                  <a:cubicBezTo>
                    <a:pt x="31601" y="28546"/>
                    <a:pt x="33128" y="29192"/>
                    <a:pt x="34714" y="29779"/>
                  </a:cubicBezTo>
                  <a:lnTo>
                    <a:pt x="40352" y="31953"/>
                  </a:lnTo>
                  <a:cubicBezTo>
                    <a:pt x="42232" y="32599"/>
                    <a:pt x="44111" y="33303"/>
                    <a:pt x="46050" y="33950"/>
                  </a:cubicBezTo>
                  <a:lnTo>
                    <a:pt x="46637" y="32481"/>
                  </a:lnTo>
                  <a:cubicBezTo>
                    <a:pt x="44875" y="31600"/>
                    <a:pt x="42995" y="30778"/>
                    <a:pt x="41233" y="29897"/>
                  </a:cubicBezTo>
                  <a:lnTo>
                    <a:pt x="35712" y="27430"/>
                  </a:lnTo>
                  <a:cubicBezTo>
                    <a:pt x="34185" y="26725"/>
                    <a:pt x="32599" y="26020"/>
                    <a:pt x="31072" y="25374"/>
                  </a:cubicBezTo>
                  <a:cubicBezTo>
                    <a:pt x="32775" y="25374"/>
                    <a:pt x="34479" y="25374"/>
                    <a:pt x="36123" y="25257"/>
                  </a:cubicBezTo>
                  <a:lnTo>
                    <a:pt x="42173" y="25081"/>
                  </a:lnTo>
                  <a:cubicBezTo>
                    <a:pt x="44170" y="25022"/>
                    <a:pt x="46167" y="24904"/>
                    <a:pt x="48223" y="24787"/>
                  </a:cubicBezTo>
                  <a:lnTo>
                    <a:pt x="48223" y="23260"/>
                  </a:lnTo>
                  <a:cubicBezTo>
                    <a:pt x="46167" y="23084"/>
                    <a:pt x="44170" y="23025"/>
                    <a:pt x="42173" y="22907"/>
                  </a:cubicBezTo>
                  <a:lnTo>
                    <a:pt x="36123" y="22790"/>
                  </a:lnTo>
                  <a:cubicBezTo>
                    <a:pt x="32599" y="22672"/>
                    <a:pt x="29016" y="22672"/>
                    <a:pt x="25492" y="22614"/>
                  </a:cubicBezTo>
                  <a:cubicBezTo>
                    <a:pt x="25492" y="19090"/>
                    <a:pt x="25492" y="15565"/>
                    <a:pt x="25375" y="12041"/>
                  </a:cubicBezTo>
                  <a:lnTo>
                    <a:pt x="25199" y="5992"/>
                  </a:lnTo>
                  <a:cubicBezTo>
                    <a:pt x="25140" y="3995"/>
                    <a:pt x="25081" y="1998"/>
                    <a:pt x="249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8"/>
            <p:cNvSpPr/>
            <p:nvPr/>
          </p:nvSpPr>
          <p:spPr>
            <a:xfrm>
              <a:off x="9710526" y="3607200"/>
              <a:ext cx="1389291" cy="1388233"/>
            </a:xfrm>
            <a:custGeom>
              <a:rect b="b" l="l" r="r" t="t"/>
              <a:pathLst>
                <a:path extrusionOk="0" h="78765" w="78825">
                  <a:moveTo>
                    <a:pt x="39413" y="3701"/>
                  </a:moveTo>
                  <a:cubicBezTo>
                    <a:pt x="59089" y="3701"/>
                    <a:pt x="75124" y="19677"/>
                    <a:pt x="75124" y="39412"/>
                  </a:cubicBezTo>
                  <a:cubicBezTo>
                    <a:pt x="75124" y="59088"/>
                    <a:pt x="59089" y="75123"/>
                    <a:pt x="39413" y="75123"/>
                  </a:cubicBezTo>
                  <a:cubicBezTo>
                    <a:pt x="19677" y="75123"/>
                    <a:pt x="3701" y="59088"/>
                    <a:pt x="3701" y="39412"/>
                  </a:cubicBezTo>
                  <a:cubicBezTo>
                    <a:pt x="3701" y="19677"/>
                    <a:pt x="19677" y="3701"/>
                    <a:pt x="39413" y="3701"/>
                  </a:cubicBezTo>
                  <a:close/>
                  <a:moveTo>
                    <a:pt x="39413" y="1"/>
                  </a:moveTo>
                  <a:cubicBezTo>
                    <a:pt x="17680" y="1"/>
                    <a:pt x="1" y="17680"/>
                    <a:pt x="1" y="39412"/>
                  </a:cubicBezTo>
                  <a:cubicBezTo>
                    <a:pt x="1" y="61085"/>
                    <a:pt x="17680" y="78765"/>
                    <a:pt x="39413" y="78765"/>
                  </a:cubicBezTo>
                  <a:cubicBezTo>
                    <a:pt x="61086" y="78765"/>
                    <a:pt x="78766" y="61085"/>
                    <a:pt x="78766" y="39412"/>
                  </a:cubicBezTo>
                  <a:cubicBezTo>
                    <a:pt x="78824" y="17680"/>
                    <a:pt x="61145" y="1"/>
                    <a:pt x="39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nvSpPr>
        <p:spPr>
          <a:xfrm>
            <a:off x="4201000" y="3210375"/>
            <a:ext cx="11091900" cy="3827400"/>
          </a:xfrm>
          <a:prstGeom prst="rect">
            <a:avLst/>
          </a:prstGeom>
          <a:noFill/>
          <a:ln>
            <a:noFill/>
          </a:ln>
        </p:spPr>
        <p:txBody>
          <a:bodyPr anchorCtr="0" anchor="t" bIns="121900" lIns="121900" spcFirstLastPara="1" rIns="121900" wrap="square" tIns="121900">
            <a:spAutoFit/>
          </a:bodyPr>
          <a:lstStyle/>
          <a:p>
            <a:pPr indent="0" lvl="0" marL="0" rtl="0" algn="l">
              <a:lnSpc>
                <a:spcPct val="90000"/>
              </a:lnSpc>
              <a:spcBef>
                <a:spcPts val="0"/>
              </a:spcBef>
              <a:spcAft>
                <a:spcPts val="0"/>
              </a:spcAft>
              <a:buNone/>
            </a:pPr>
            <a:r>
              <a:rPr lang="en" sz="3600">
                <a:solidFill>
                  <a:schemeClr val="accent5"/>
                </a:solidFill>
                <a:latin typeface="Montserrat SemiBold"/>
                <a:ea typeface="Montserrat SemiBold"/>
                <a:cs typeface="Montserrat SemiBold"/>
                <a:sym typeface="Montserrat SemiBold"/>
              </a:rPr>
              <a:t>GET STARTED TODAY</a:t>
            </a:r>
            <a:endParaRPr sz="3600">
              <a:solidFill>
                <a:schemeClr val="accent5"/>
              </a:solidFill>
              <a:latin typeface="Montserrat SemiBold"/>
              <a:ea typeface="Montserrat SemiBold"/>
              <a:cs typeface="Montserrat SemiBold"/>
              <a:sym typeface="Montserrat SemiBold"/>
            </a:endParaRPr>
          </a:p>
          <a:p>
            <a:pPr indent="0" lvl="0" marL="0" rtl="0" algn="l">
              <a:lnSpc>
                <a:spcPct val="90000"/>
              </a:lnSpc>
              <a:spcBef>
                <a:spcPts val="0"/>
              </a:spcBef>
              <a:spcAft>
                <a:spcPts val="0"/>
              </a:spcAft>
              <a:buNone/>
            </a:pPr>
            <a:r>
              <a:t/>
            </a:r>
            <a:endParaRPr sz="4000">
              <a:solidFill>
                <a:schemeClr val="accent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i="1" lang="en" sz="9500">
                <a:solidFill>
                  <a:schemeClr val="lt1"/>
                </a:solidFill>
                <a:latin typeface="Montserrat"/>
                <a:ea typeface="Montserrat"/>
                <a:cs typeface="Montserrat"/>
                <a:sym typeface="Montserrat"/>
              </a:rPr>
              <a:t>Confluent Cloud</a:t>
            </a:r>
            <a:endParaRPr b="1" i="1" sz="9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5500">
                <a:solidFill>
                  <a:schemeClr val="lt1"/>
                </a:solidFill>
                <a:latin typeface="Montserrat"/>
                <a:ea typeface="Montserrat"/>
                <a:cs typeface="Montserrat"/>
                <a:sym typeface="Montserrat"/>
              </a:rPr>
              <a:t>cnfl.io/confluent-cloud</a:t>
            </a:r>
            <a:endParaRPr sz="5500">
              <a:solidFill>
                <a:schemeClr val="lt1"/>
              </a:solidFill>
              <a:latin typeface="Montserrat"/>
              <a:ea typeface="Montserrat"/>
              <a:cs typeface="Montserrat"/>
              <a:sym typeface="Montserrat"/>
            </a:endParaRPr>
          </a:p>
        </p:txBody>
      </p:sp>
      <p:sp>
        <p:nvSpPr>
          <p:cNvPr id="383" name="Google Shape;383;p60"/>
          <p:cNvSpPr/>
          <p:nvPr/>
        </p:nvSpPr>
        <p:spPr>
          <a:xfrm>
            <a:off x="4201000" y="8192725"/>
            <a:ext cx="8302500" cy="2018400"/>
          </a:xfrm>
          <a:prstGeom prst="roundRect">
            <a:avLst>
              <a:gd fmla="val 6749"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3600">
                <a:solidFill>
                  <a:schemeClr val="accent5"/>
                </a:solidFill>
                <a:latin typeface="Montserrat"/>
                <a:ea typeface="Montserrat"/>
                <a:cs typeface="Montserrat"/>
                <a:sym typeface="Montserrat"/>
              </a:rPr>
              <a:t>PROMO CODE: </a:t>
            </a:r>
            <a:r>
              <a:rPr b="1" lang="en" sz="3600">
                <a:solidFill>
                  <a:schemeClr val="accent5"/>
                </a:solidFill>
                <a:latin typeface="Montserrat"/>
                <a:ea typeface="Montserrat"/>
                <a:cs typeface="Montserrat"/>
                <a:sym typeface="Montserrat"/>
              </a:rPr>
              <a:t>KAFKA101</a:t>
            </a:r>
            <a:endParaRPr b="1" sz="3600">
              <a:solidFill>
                <a:schemeClr val="accent5"/>
              </a:solidFill>
              <a:latin typeface="Montserrat"/>
              <a:ea typeface="Montserrat"/>
              <a:cs typeface="Montserrat"/>
              <a:sym typeface="Montserrat"/>
            </a:endParaRPr>
          </a:p>
          <a:p>
            <a:pPr indent="0" lvl="0" marL="457200" rtl="0" algn="l">
              <a:lnSpc>
                <a:spcPct val="100000"/>
              </a:lnSpc>
              <a:spcBef>
                <a:spcPts val="0"/>
              </a:spcBef>
              <a:spcAft>
                <a:spcPts val="0"/>
              </a:spcAft>
              <a:buNone/>
            </a:pPr>
            <a:r>
              <a:rPr i="1" lang="en" sz="3000">
                <a:solidFill>
                  <a:schemeClr val="accent5"/>
                </a:solidFill>
                <a:latin typeface="Montserrat"/>
                <a:ea typeface="Montserrat"/>
                <a:cs typeface="Montserrat"/>
                <a:sym typeface="Montserrat"/>
              </a:rPr>
              <a:t>$101 of free usage</a:t>
            </a:r>
            <a:endParaRPr b="1" i="1" sz="3000">
              <a:solidFill>
                <a:schemeClr val="accent5"/>
              </a:solidFill>
              <a:latin typeface="Montserrat"/>
              <a:ea typeface="Montserrat"/>
              <a:cs typeface="Montserrat"/>
              <a:sym typeface="Montserrat"/>
            </a:endParaRPr>
          </a:p>
        </p:txBody>
      </p:sp>
      <p:pic>
        <p:nvPicPr>
          <p:cNvPr id="384" name="Google Shape;384;p60"/>
          <p:cNvPicPr preferRelativeResize="0"/>
          <p:nvPr/>
        </p:nvPicPr>
        <p:blipFill rotWithShape="1">
          <a:blip r:embed="rId3">
            <a:alphaModFix/>
          </a:blip>
          <a:srcRect b="0" l="0" r="0" t="0"/>
          <a:stretch/>
        </p:blipFill>
        <p:spPr>
          <a:xfrm>
            <a:off x="16981126" y="3210374"/>
            <a:ext cx="2949681" cy="2949681"/>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Your First Kafka Application in 10 Minutes or Less</a:t>
            </a:r>
            <a:endParaRPr/>
          </a:p>
        </p:txBody>
      </p:sp>
      <p:pic>
        <p:nvPicPr>
          <p:cNvPr descr="https://cnfl.io/kafka-101-exercise-1 | Learn how to create an Apache Kafka® application in just a few minutes! Here's a brief overview of how Kafka apps work:&#10;&#10;Topics enable users to store and organize Kafka event data, thereby enabling producer applications to write to and read data from them. Follow along in this hands-on video exercise presented by Danica Fine (Senior Developer Advocate, Confluent). In the exercise, you'll learn how to create your first topic and how to write your first message to that topic. You will also learn how to leverage the Confluent Cloud CLI to produce and consume data within Kafka. With this, you'll be able to leverage event-driven architectures and real-time apps in minutes.&#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Apache Kafka Quick Start: https://developer.confluent.io/quickstart/kafka-on-confluent-cloud/?utm_source=youtube&amp;utm_medium=video&amp;utm_campaign=tm.devx_ch.cd-apache-kafka-101_content.apache-kafka&#10;► Kafka Summit: Welcome to Kafka; We’re Glad You’re Here: https://www.confluent.io/resources/kafka-summit-2020/welcome-to-kafka-were-glad-youre-here/?utm_source=youtube&amp;utm_medium=video&amp;utm_campaign=tm.devx_ch.cd-apache-kafka-101_content.apache-kafka&#10;► Kafka: The Definitive Guide: https://www.confluent.io/resources/kafka-the-definitive-guide/?utm_source=youtube&amp;utm_medium=video&amp;utm_campaign=tm.devx_ch.cd-apache-kafka-101_content.apache-kafka&#10;► Event-Driven Architecture - Common Mistakes and Valuable Lessons ft. Simon Aubury: https://developer.confluent.io/podcast/event-driven-architecture-common-mistakes-and-valuable-lessons-ft-simon-aubury?utm_source=youtube&amp;utm_medium=video&amp;utm_campaign=tm.devx_ch.cd-apache-kafka-101_content.apache-kafka&#10;► Intro to Apache Kafka: How Kafka Works: https://www.confluent.io/blog/apache-kafka-intro-how-kafka-works/?utm_source=youtube&amp;utm_medium=video&amp;utm_campaign=tm.devx_ch.cd-apache-kafka-101_content.apache-kafka&#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founded by the creators of Apache Kafka®, enables organizations to harness business value of live data. The Confluent Platform manages the barrage of stream data and makes it available throughout an organization. It provides various industries, from retail, logistics and manufacturing, to financial services and online social networking, a scalable, unified, real-time data pipeline that enables applications ranging from large volume data integration to big data analysis with Hadoop to real-time stream processing. To learn more, please visit https://confluent.io&#10;&#10;#kafka #kafkastreams #streamprocessing #apachekafka #confluent" id="390" name="Google Shape;390;p61" title="Apache Kafka® 101: Your First Kafka Application in 10 Minutes or Less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396" name="Google Shape;396;p62"/>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02" name="Google Shape;402;p63"/>
          <p:cNvSpPr/>
          <p:nvPr/>
        </p:nvSpPr>
        <p:spPr>
          <a:xfrm>
            <a:off x="2986287" y="5233225"/>
            <a:ext cx="14130600" cy="23361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3"/>
          <p:cNvSpPr/>
          <p:nvPr/>
        </p:nvSpPr>
        <p:spPr>
          <a:xfrm>
            <a:off x="3290574" y="5461137"/>
            <a:ext cx="1481700" cy="18804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3"/>
          <p:cNvSpPr/>
          <p:nvPr/>
        </p:nvSpPr>
        <p:spPr>
          <a:xfrm>
            <a:off x="4971437" y="5461137"/>
            <a:ext cx="1481700" cy="18804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3"/>
          <p:cNvSpPr/>
          <p:nvPr/>
        </p:nvSpPr>
        <p:spPr>
          <a:xfrm>
            <a:off x="6652299" y="5461051"/>
            <a:ext cx="1481700" cy="18804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3"/>
          <p:cNvSpPr/>
          <p:nvPr/>
        </p:nvSpPr>
        <p:spPr>
          <a:xfrm>
            <a:off x="8333162" y="5461051"/>
            <a:ext cx="1481700" cy="18804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3"/>
          <p:cNvSpPr/>
          <p:nvPr/>
        </p:nvSpPr>
        <p:spPr>
          <a:xfrm>
            <a:off x="19916023" y="5461051"/>
            <a:ext cx="1481700" cy="18804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63"/>
          <p:cNvCxnSpPr/>
          <p:nvPr/>
        </p:nvCxnSpPr>
        <p:spPr>
          <a:xfrm rot="10800000">
            <a:off x="10464450" y="6428075"/>
            <a:ext cx="9492900" cy="375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14" name="Google Shape;414;p64"/>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20" name="Google Shape;420;p65"/>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a:p>
            <a:pPr indent="-514350" lvl="1" marL="914400" rtl="0" algn="l">
              <a:lnSpc>
                <a:spcPct val="150000"/>
              </a:lnSpc>
              <a:spcBef>
                <a:spcPts val="0"/>
              </a:spcBef>
              <a:spcAft>
                <a:spcPts val="0"/>
              </a:spcAft>
              <a:buSzPts val="4500"/>
              <a:buChar char="○"/>
            </a:pPr>
            <a:r>
              <a:rPr lang="en" sz="4500"/>
              <a:t>System contains lots of topics</a:t>
            </a:r>
            <a:endParaRPr sz="4500"/>
          </a:p>
          <a:p>
            <a:pPr indent="-514350" lvl="1" marL="914400" rtl="0" algn="l">
              <a:lnSpc>
                <a:spcPct val="150000"/>
              </a:lnSpc>
              <a:spcBef>
                <a:spcPts val="0"/>
              </a:spcBef>
              <a:spcAft>
                <a:spcPts val="0"/>
              </a:spcAft>
              <a:buSzPts val="4500"/>
              <a:buChar char="○"/>
            </a:pPr>
            <a:r>
              <a:rPr lang="en" sz="4500"/>
              <a:t>Can duplicate data between topics</a:t>
            </a:r>
            <a:endParaRPr sz="4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26" name="Google Shape;426;p66"/>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a:p>
            <a:pPr indent="-514350" lvl="1" marL="914400" rtl="0" algn="l">
              <a:lnSpc>
                <a:spcPct val="150000"/>
              </a:lnSpc>
              <a:spcBef>
                <a:spcPts val="0"/>
              </a:spcBef>
              <a:spcAft>
                <a:spcPts val="0"/>
              </a:spcAft>
              <a:buSzPts val="4500"/>
              <a:buChar char="○"/>
            </a:pPr>
            <a:r>
              <a:rPr lang="en" sz="4500"/>
              <a:t>System contains lots of topics</a:t>
            </a:r>
            <a:endParaRPr sz="4500"/>
          </a:p>
          <a:p>
            <a:pPr indent="-514350" lvl="1" marL="914400" rtl="0" algn="l">
              <a:lnSpc>
                <a:spcPct val="150000"/>
              </a:lnSpc>
              <a:spcBef>
                <a:spcPts val="0"/>
              </a:spcBef>
              <a:spcAft>
                <a:spcPts val="0"/>
              </a:spcAft>
              <a:buSzPts val="4500"/>
              <a:buChar char="○"/>
            </a:pPr>
            <a:r>
              <a:rPr lang="en" sz="4500"/>
              <a:t>Can duplicate data between topics</a:t>
            </a:r>
            <a:endParaRPr sz="4500"/>
          </a:p>
          <a:p>
            <a:pPr indent="-514350" lvl="0" marL="457200" rtl="0" algn="l">
              <a:lnSpc>
                <a:spcPct val="150000"/>
              </a:lnSpc>
              <a:spcBef>
                <a:spcPts val="0"/>
              </a:spcBef>
              <a:spcAft>
                <a:spcPts val="0"/>
              </a:spcAft>
              <a:buSzPts val="4500"/>
              <a:buChar char="●"/>
            </a:pPr>
            <a:r>
              <a:rPr lang="en" sz="4500"/>
              <a:t>Durable </a:t>
            </a:r>
            <a:r>
              <a:rPr b="1" lang="en" sz="4500"/>
              <a:t>logs</a:t>
            </a:r>
            <a:r>
              <a:rPr lang="en" sz="4500"/>
              <a:t> of events</a:t>
            </a:r>
            <a:endParaRPr sz="4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32" name="Google Shape;432;p67"/>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a:p>
            <a:pPr indent="-514350" lvl="1" marL="914400" rtl="0" algn="l">
              <a:lnSpc>
                <a:spcPct val="150000"/>
              </a:lnSpc>
              <a:spcBef>
                <a:spcPts val="0"/>
              </a:spcBef>
              <a:spcAft>
                <a:spcPts val="0"/>
              </a:spcAft>
              <a:buSzPts val="4500"/>
              <a:buChar char="○"/>
            </a:pPr>
            <a:r>
              <a:rPr lang="en" sz="4500"/>
              <a:t>System contains lots of topics</a:t>
            </a:r>
            <a:endParaRPr sz="4500"/>
          </a:p>
          <a:p>
            <a:pPr indent="-514350" lvl="1" marL="914400" rtl="0" algn="l">
              <a:lnSpc>
                <a:spcPct val="150000"/>
              </a:lnSpc>
              <a:spcBef>
                <a:spcPts val="0"/>
              </a:spcBef>
              <a:spcAft>
                <a:spcPts val="0"/>
              </a:spcAft>
              <a:buSzPts val="4500"/>
              <a:buChar char="○"/>
            </a:pPr>
            <a:r>
              <a:rPr lang="en" sz="4500"/>
              <a:t>Can duplicate data between topics</a:t>
            </a:r>
            <a:endParaRPr sz="4500"/>
          </a:p>
          <a:p>
            <a:pPr indent="-514350" lvl="0" marL="457200" rtl="0" algn="l">
              <a:lnSpc>
                <a:spcPct val="150000"/>
              </a:lnSpc>
              <a:spcBef>
                <a:spcPts val="0"/>
              </a:spcBef>
              <a:spcAft>
                <a:spcPts val="0"/>
              </a:spcAft>
              <a:buSzPts val="4500"/>
              <a:buChar char="●"/>
            </a:pPr>
            <a:r>
              <a:rPr lang="en" sz="4500"/>
              <a:t>Durable </a:t>
            </a:r>
            <a:r>
              <a:rPr b="1" lang="en" sz="4500"/>
              <a:t>logs</a:t>
            </a:r>
            <a:r>
              <a:rPr lang="en" sz="4500"/>
              <a:t> of events</a:t>
            </a:r>
            <a:endParaRPr sz="4500"/>
          </a:p>
          <a:p>
            <a:pPr indent="-514350" lvl="1" marL="914400" rtl="0" algn="l">
              <a:lnSpc>
                <a:spcPct val="150000"/>
              </a:lnSpc>
              <a:spcBef>
                <a:spcPts val="0"/>
              </a:spcBef>
              <a:spcAft>
                <a:spcPts val="0"/>
              </a:spcAft>
              <a:buSzPts val="4500"/>
              <a:buChar char="○"/>
            </a:pPr>
            <a:r>
              <a:rPr lang="en" sz="4500"/>
              <a:t>Append only</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38" name="Google Shape;438;p68"/>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a:p>
            <a:pPr indent="-514350" lvl="1" marL="914400" rtl="0" algn="l">
              <a:lnSpc>
                <a:spcPct val="150000"/>
              </a:lnSpc>
              <a:spcBef>
                <a:spcPts val="0"/>
              </a:spcBef>
              <a:spcAft>
                <a:spcPts val="0"/>
              </a:spcAft>
              <a:buSzPts val="4500"/>
              <a:buChar char="○"/>
            </a:pPr>
            <a:r>
              <a:rPr lang="en" sz="4500"/>
              <a:t>System contains lots of topics</a:t>
            </a:r>
            <a:endParaRPr sz="4500"/>
          </a:p>
          <a:p>
            <a:pPr indent="-514350" lvl="1" marL="914400" rtl="0" algn="l">
              <a:lnSpc>
                <a:spcPct val="150000"/>
              </a:lnSpc>
              <a:spcBef>
                <a:spcPts val="0"/>
              </a:spcBef>
              <a:spcAft>
                <a:spcPts val="0"/>
              </a:spcAft>
              <a:buSzPts val="4500"/>
              <a:buChar char="○"/>
            </a:pPr>
            <a:r>
              <a:rPr lang="en" sz="4500"/>
              <a:t>Can duplicate data between topics</a:t>
            </a:r>
            <a:endParaRPr sz="4500"/>
          </a:p>
          <a:p>
            <a:pPr indent="-514350" lvl="0" marL="457200" rtl="0" algn="l">
              <a:lnSpc>
                <a:spcPct val="150000"/>
              </a:lnSpc>
              <a:spcBef>
                <a:spcPts val="0"/>
              </a:spcBef>
              <a:spcAft>
                <a:spcPts val="0"/>
              </a:spcAft>
              <a:buSzPts val="4500"/>
              <a:buChar char="●"/>
            </a:pPr>
            <a:r>
              <a:rPr lang="en" sz="4500"/>
              <a:t>Durable </a:t>
            </a:r>
            <a:r>
              <a:rPr b="1" lang="en" sz="4500"/>
              <a:t>logs</a:t>
            </a:r>
            <a:r>
              <a:rPr lang="en" sz="4500"/>
              <a:t> of events</a:t>
            </a:r>
            <a:endParaRPr sz="4500"/>
          </a:p>
          <a:p>
            <a:pPr indent="-514350" lvl="1" marL="914400" rtl="0" algn="l">
              <a:lnSpc>
                <a:spcPct val="150000"/>
              </a:lnSpc>
              <a:spcBef>
                <a:spcPts val="0"/>
              </a:spcBef>
              <a:spcAft>
                <a:spcPts val="0"/>
              </a:spcAft>
              <a:buSzPts val="4500"/>
              <a:buChar char="○"/>
            </a:pPr>
            <a:r>
              <a:rPr lang="en" sz="4500"/>
              <a:t>Append only</a:t>
            </a:r>
            <a:endParaRPr sz="4500"/>
          </a:p>
          <a:p>
            <a:pPr indent="-514350" lvl="1" marL="914400" rtl="0" algn="l">
              <a:lnSpc>
                <a:spcPct val="150000"/>
              </a:lnSpc>
              <a:spcBef>
                <a:spcPts val="0"/>
              </a:spcBef>
              <a:spcAft>
                <a:spcPts val="0"/>
              </a:spcAft>
              <a:buSzPts val="4500"/>
              <a:buChar char="○"/>
            </a:pPr>
            <a:r>
              <a:rPr lang="en" sz="4500"/>
              <a:t>Can only seek by offset, not indexed</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1218667" y="899283"/>
            <a:ext cx="95160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What’s Covered</a:t>
            </a:r>
            <a:endParaRPr/>
          </a:p>
        </p:txBody>
      </p:sp>
      <p:sp>
        <p:nvSpPr>
          <p:cNvPr id="326" name="Google Shape;326;p51"/>
          <p:cNvSpPr txBox="1"/>
          <p:nvPr>
            <p:ph idx="2" type="body"/>
          </p:nvPr>
        </p:nvSpPr>
        <p:spPr>
          <a:xfrm>
            <a:off x="1830200" y="3467350"/>
            <a:ext cx="9235800" cy="10248600"/>
          </a:xfrm>
          <a:prstGeom prst="rect">
            <a:avLst/>
          </a:prstGeom>
        </p:spPr>
        <p:txBody>
          <a:bodyPr anchorCtr="0" anchor="t" bIns="121875" lIns="0" spcFirstLastPara="1" rIns="121900" wrap="square" tIns="0">
            <a:noAutofit/>
          </a:bodyPr>
          <a:lstStyle/>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Introduction</a:t>
            </a:r>
            <a:endParaRPr sz="3000">
              <a:solidFill>
                <a:schemeClr val="lt1"/>
              </a:solidFill>
            </a:endParaRPr>
          </a:p>
          <a:p>
            <a:pPr indent="-419100" lvl="0" marL="457200" rtl="0" algn="l">
              <a:lnSpc>
                <a:spcPct val="150000"/>
              </a:lnSpc>
              <a:spcBef>
                <a:spcPts val="1000"/>
              </a:spcBef>
              <a:spcAft>
                <a:spcPts val="0"/>
              </a:spcAft>
              <a:buClr>
                <a:schemeClr val="lt1"/>
              </a:buClr>
              <a:buSzPts val="3000"/>
              <a:buAutoNum type="arabicPeriod"/>
            </a:pPr>
            <a:r>
              <a:rPr lang="en" sz="3000">
                <a:solidFill>
                  <a:schemeClr val="lt1"/>
                </a:solidFill>
              </a:rPr>
              <a:t>Hands On: Your First Kafka Application in 10 Minutes or Less</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Topics</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Partitioning</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Hands On: Partitioning</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Brokers</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Replication</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Producers</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Consumers</a:t>
            </a:r>
            <a:endParaRPr sz="3000">
              <a:solidFill>
                <a:schemeClr val="lt1"/>
              </a:solidFill>
            </a:endParaRPr>
          </a:p>
          <a:p>
            <a:pPr indent="-419100" lvl="0" marL="457200" rtl="0" algn="l">
              <a:lnSpc>
                <a:spcPct val="150000"/>
              </a:lnSpc>
              <a:spcBef>
                <a:spcPts val="0"/>
              </a:spcBef>
              <a:spcAft>
                <a:spcPts val="0"/>
              </a:spcAft>
              <a:buClr>
                <a:schemeClr val="lt1"/>
              </a:buClr>
              <a:buSzPts val="3000"/>
              <a:buAutoNum type="arabicPeriod"/>
            </a:pPr>
            <a:r>
              <a:rPr lang="en" sz="3000">
                <a:solidFill>
                  <a:schemeClr val="lt1"/>
                </a:solidFill>
              </a:rPr>
              <a:t>Hands On: Consumers</a:t>
            </a:r>
            <a:endParaRPr sz="3000">
              <a:solidFill>
                <a:schemeClr val="lt1"/>
              </a:solidFill>
            </a:endParaRPr>
          </a:p>
        </p:txBody>
      </p:sp>
      <p:sp>
        <p:nvSpPr>
          <p:cNvPr id="327" name="Google Shape;327;p51"/>
          <p:cNvSpPr txBox="1"/>
          <p:nvPr>
            <p:ph idx="2" type="body"/>
          </p:nvPr>
        </p:nvSpPr>
        <p:spPr>
          <a:xfrm>
            <a:off x="13364800" y="3467350"/>
            <a:ext cx="10104900" cy="8786400"/>
          </a:xfrm>
          <a:prstGeom prst="rect">
            <a:avLst/>
          </a:prstGeom>
        </p:spPr>
        <p:txBody>
          <a:bodyPr anchorCtr="0" anchor="t" bIns="121875" lIns="0" spcFirstLastPara="1" rIns="121900" wrap="square" tIns="0">
            <a:noAutofit/>
          </a:bodyPr>
          <a:lstStyle/>
          <a:p>
            <a:pPr indent="-419100" lvl="0" marL="457200" rtl="0" algn="l">
              <a:lnSpc>
                <a:spcPct val="150000"/>
              </a:lnSpc>
              <a:spcBef>
                <a:spcPts val="0"/>
              </a:spcBef>
              <a:spcAft>
                <a:spcPts val="0"/>
              </a:spcAft>
              <a:buSzPts val="3000"/>
              <a:buAutoNum type="arabicPeriod" startAt="11"/>
            </a:pPr>
            <a:r>
              <a:rPr lang="en" sz="3000"/>
              <a:t>Ecosystem</a:t>
            </a:r>
            <a:endParaRPr sz="3000"/>
          </a:p>
          <a:p>
            <a:pPr indent="-419100" lvl="0" marL="457200" rtl="0" algn="l">
              <a:lnSpc>
                <a:spcPct val="150000"/>
              </a:lnSpc>
              <a:spcBef>
                <a:spcPts val="0"/>
              </a:spcBef>
              <a:spcAft>
                <a:spcPts val="0"/>
              </a:spcAft>
              <a:buSzPts val="3000"/>
              <a:buAutoNum type="arabicPeriod" startAt="11"/>
            </a:pPr>
            <a:r>
              <a:rPr lang="en" sz="3000"/>
              <a:t>Kafka Connect</a:t>
            </a:r>
            <a:endParaRPr sz="3000"/>
          </a:p>
          <a:p>
            <a:pPr indent="-419100" lvl="0" marL="457200" rtl="0" algn="l">
              <a:lnSpc>
                <a:spcPct val="150000"/>
              </a:lnSpc>
              <a:spcBef>
                <a:spcPts val="0"/>
              </a:spcBef>
              <a:spcAft>
                <a:spcPts val="0"/>
              </a:spcAft>
              <a:buSzPts val="3000"/>
              <a:buAutoNum type="arabicPeriod" startAt="11"/>
            </a:pPr>
            <a:r>
              <a:rPr lang="en" sz="3000"/>
              <a:t>Hands On: Kafka Connect</a:t>
            </a:r>
            <a:endParaRPr sz="3000"/>
          </a:p>
          <a:p>
            <a:pPr indent="-419100" lvl="0" marL="457200" rtl="0" algn="l">
              <a:lnSpc>
                <a:spcPct val="150000"/>
              </a:lnSpc>
              <a:spcBef>
                <a:spcPts val="0"/>
              </a:spcBef>
              <a:spcAft>
                <a:spcPts val="0"/>
              </a:spcAft>
              <a:buSzPts val="3000"/>
              <a:buAutoNum type="arabicPeriod" startAt="11"/>
            </a:pPr>
            <a:r>
              <a:rPr lang="en" sz="3000"/>
              <a:t>Confluent Schema Registry</a:t>
            </a:r>
            <a:endParaRPr sz="3000"/>
          </a:p>
          <a:p>
            <a:pPr indent="-419100" lvl="0" marL="457200" rtl="0" algn="l">
              <a:lnSpc>
                <a:spcPct val="150000"/>
              </a:lnSpc>
              <a:spcBef>
                <a:spcPts val="0"/>
              </a:spcBef>
              <a:spcAft>
                <a:spcPts val="0"/>
              </a:spcAft>
              <a:buSzPts val="3000"/>
              <a:buAutoNum type="arabicPeriod" startAt="11"/>
            </a:pPr>
            <a:r>
              <a:rPr lang="en" sz="3000"/>
              <a:t>Hands On: Confluent Schema Registry</a:t>
            </a:r>
            <a:endParaRPr sz="3000"/>
          </a:p>
          <a:p>
            <a:pPr indent="-419100" lvl="0" marL="457200" rtl="0" algn="l">
              <a:lnSpc>
                <a:spcPct val="150000"/>
              </a:lnSpc>
              <a:spcBef>
                <a:spcPts val="0"/>
              </a:spcBef>
              <a:spcAft>
                <a:spcPts val="0"/>
              </a:spcAft>
              <a:buSzPts val="3000"/>
              <a:buAutoNum type="arabicPeriod" startAt="11"/>
            </a:pPr>
            <a:r>
              <a:rPr lang="en" sz="3000"/>
              <a:t>Kafka Streams</a:t>
            </a:r>
            <a:endParaRPr sz="3000"/>
          </a:p>
          <a:p>
            <a:pPr indent="-419100" lvl="0" marL="457200" rtl="0" algn="l">
              <a:lnSpc>
                <a:spcPct val="150000"/>
              </a:lnSpc>
              <a:spcBef>
                <a:spcPts val="0"/>
              </a:spcBef>
              <a:spcAft>
                <a:spcPts val="0"/>
              </a:spcAft>
              <a:buSzPts val="3000"/>
              <a:buAutoNum type="arabicPeriod" startAt="11"/>
            </a:pPr>
            <a:r>
              <a:rPr lang="en" sz="3000"/>
              <a:t>ksqlDB</a:t>
            </a:r>
            <a:endParaRPr sz="3000"/>
          </a:p>
          <a:p>
            <a:pPr indent="-419100" lvl="0" marL="457200" rtl="0" algn="l">
              <a:lnSpc>
                <a:spcPct val="150000"/>
              </a:lnSpc>
              <a:spcBef>
                <a:spcPts val="0"/>
              </a:spcBef>
              <a:spcAft>
                <a:spcPts val="0"/>
              </a:spcAft>
              <a:buSzPts val="3000"/>
              <a:buAutoNum type="arabicPeriod" startAt="11"/>
            </a:pPr>
            <a:r>
              <a:rPr lang="en" sz="3000"/>
              <a:t>Hands On: ksqlDB</a:t>
            </a:r>
            <a:endParaRPr sz="3000"/>
          </a:p>
          <a:p>
            <a:pPr indent="0" lvl="0" marL="0" rtl="0" algn="l">
              <a:lnSpc>
                <a:spcPct val="150000"/>
              </a:lnSpc>
              <a:spcBef>
                <a:spcPts val="0"/>
              </a:spcBef>
              <a:spcAft>
                <a:spcPts val="0"/>
              </a:spcAft>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Topics</a:t>
            </a:r>
            <a:endParaRPr/>
          </a:p>
        </p:txBody>
      </p:sp>
      <p:sp>
        <p:nvSpPr>
          <p:cNvPr id="444" name="Google Shape;444;p69"/>
          <p:cNvSpPr txBox="1"/>
          <p:nvPr>
            <p:ph idx="1" type="body"/>
          </p:nvPr>
        </p:nvSpPr>
        <p:spPr>
          <a:xfrm>
            <a:off x="2768550" y="2355125"/>
            <a:ext cx="18846900" cy="72783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Named container for similar events</a:t>
            </a:r>
            <a:endParaRPr sz="4500"/>
          </a:p>
          <a:p>
            <a:pPr indent="-514350" lvl="1" marL="914400" rtl="0" algn="l">
              <a:lnSpc>
                <a:spcPct val="150000"/>
              </a:lnSpc>
              <a:spcBef>
                <a:spcPts val="0"/>
              </a:spcBef>
              <a:spcAft>
                <a:spcPts val="0"/>
              </a:spcAft>
              <a:buSzPts val="4500"/>
              <a:buChar char="○"/>
            </a:pPr>
            <a:r>
              <a:rPr lang="en" sz="4500"/>
              <a:t>System contains lots of topics</a:t>
            </a:r>
            <a:endParaRPr sz="4500"/>
          </a:p>
          <a:p>
            <a:pPr indent="-514350" lvl="1" marL="914400" rtl="0" algn="l">
              <a:lnSpc>
                <a:spcPct val="150000"/>
              </a:lnSpc>
              <a:spcBef>
                <a:spcPts val="0"/>
              </a:spcBef>
              <a:spcAft>
                <a:spcPts val="0"/>
              </a:spcAft>
              <a:buSzPts val="4500"/>
              <a:buChar char="○"/>
            </a:pPr>
            <a:r>
              <a:rPr lang="en" sz="4500"/>
              <a:t>Can duplicate data between topics</a:t>
            </a:r>
            <a:endParaRPr sz="4500"/>
          </a:p>
          <a:p>
            <a:pPr indent="-514350" lvl="0" marL="457200" rtl="0" algn="l">
              <a:lnSpc>
                <a:spcPct val="150000"/>
              </a:lnSpc>
              <a:spcBef>
                <a:spcPts val="0"/>
              </a:spcBef>
              <a:spcAft>
                <a:spcPts val="0"/>
              </a:spcAft>
              <a:buSzPts val="4500"/>
              <a:buChar char="●"/>
            </a:pPr>
            <a:r>
              <a:rPr lang="en" sz="4500"/>
              <a:t>Durable </a:t>
            </a:r>
            <a:r>
              <a:rPr b="1" lang="en" sz="4500"/>
              <a:t>logs</a:t>
            </a:r>
            <a:r>
              <a:rPr lang="en" sz="4500"/>
              <a:t> of events</a:t>
            </a:r>
            <a:endParaRPr sz="4500"/>
          </a:p>
          <a:p>
            <a:pPr indent="-514350" lvl="1" marL="914400" rtl="0" algn="l">
              <a:lnSpc>
                <a:spcPct val="150000"/>
              </a:lnSpc>
              <a:spcBef>
                <a:spcPts val="0"/>
              </a:spcBef>
              <a:spcAft>
                <a:spcPts val="0"/>
              </a:spcAft>
              <a:buSzPts val="4500"/>
              <a:buChar char="○"/>
            </a:pPr>
            <a:r>
              <a:rPr lang="en" sz="4500"/>
              <a:t>Append only</a:t>
            </a:r>
            <a:endParaRPr sz="4500"/>
          </a:p>
          <a:p>
            <a:pPr indent="-514350" lvl="1" marL="914400" rtl="0" algn="l">
              <a:lnSpc>
                <a:spcPct val="150000"/>
              </a:lnSpc>
              <a:spcBef>
                <a:spcPts val="0"/>
              </a:spcBef>
              <a:spcAft>
                <a:spcPts val="0"/>
              </a:spcAft>
              <a:buSzPts val="4500"/>
              <a:buChar char="○"/>
            </a:pPr>
            <a:r>
              <a:rPr lang="en" sz="4500"/>
              <a:t>Can only seek by offset, not indexed</a:t>
            </a:r>
            <a:endParaRPr sz="4500"/>
          </a:p>
          <a:p>
            <a:pPr indent="-514350" lvl="0" marL="457200" rtl="0" algn="l">
              <a:lnSpc>
                <a:spcPct val="150000"/>
              </a:lnSpc>
              <a:spcBef>
                <a:spcPts val="0"/>
              </a:spcBef>
              <a:spcAft>
                <a:spcPts val="0"/>
              </a:spcAft>
              <a:buSzPts val="4500"/>
              <a:buChar char="●"/>
            </a:pPr>
            <a:r>
              <a:rPr lang="en" sz="4500"/>
              <a:t>Events are </a:t>
            </a:r>
            <a:r>
              <a:rPr b="1" lang="en" sz="4500"/>
              <a:t>immutable</a:t>
            </a:r>
            <a:endParaRPr sz="4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type="title"/>
          </p:nvPr>
        </p:nvSpPr>
        <p:spPr>
          <a:xfrm>
            <a:off x="1822642" y="6291608"/>
            <a:ext cx="20738700" cy="1132800"/>
          </a:xfrm>
          <a:prstGeom prst="rect">
            <a:avLst/>
          </a:prstGeom>
        </p:spPr>
        <p:txBody>
          <a:bodyPr anchorCtr="0" anchor="t" bIns="121875" lIns="0" spcFirstLastPara="1" rIns="243800" wrap="square" tIns="121875">
            <a:noAutofit/>
          </a:bodyPr>
          <a:lstStyle/>
          <a:p>
            <a:pPr indent="0" lvl="0" marL="0" rtl="0" algn="ctr">
              <a:spcBef>
                <a:spcPts val="0"/>
              </a:spcBef>
              <a:spcAft>
                <a:spcPts val="0"/>
              </a:spcAft>
              <a:buNone/>
            </a:pPr>
            <a:r>
              <a:rPr i="0" lang="en" sz="8000"/>
              <a:t>Topics are durable</a:t>
            </a:r>
            <a:endParaRPr i="0" sz="8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1822642" y="6291608"/>
            <a:ext cx="20738700" cy="1132800"/>
          </a:xfrm>
          <a:prstGeom prst="rect">
            <a:avLst/>
          </a:prstGeom>
        </p:spPr>
        <p:txBody>
          <a:bodyPr anchorCtr="0" anchor="t" bIns="121875" lIns="0" spcFirstLastPara="1" rIns="243800" wrap="square" tIns="121875">
            <a:noAutofit/>
          </a:bodyPr>
          <a:lstStyle/>
          <a:p>
            <a:pPr indent="0" lvl="0" marL="0" rtl="0" algn="ctr">
              <a:spcBef>
                <a:spcPts val="0"/>
              </a:spcBef>
              <a:spcAft>
                <a:spcPts val="0"/>
              </a:spcAft>
              <a:buNone/>
            </a:pPr>
            <a:r>
              <a:rPr i="0" lang="en" sz="8000"/>
              <a:t>Retention period is configurable</a:t>
            </a:r>
            <a:endParaRPr i="0" sz="8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2"/>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Partitioning</a:t>
            </a:r>
            <a:endParaRPr/>
          </a:p>
        </p:txBody>
      </p:sp>
      <p:sp>
        <p:nvSpPr>
          <p:cNvPr id="460" name="Google Shape;460;p72"/>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3"/>
          <p:cNvSpPr/>
          <p:nvPr/>
        </p:nvSpPr>
        <p:spPr>
          <a:xfrm>
            <a:off x="52765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466" name="Google Shape;466;p73"/>
          <p:cNvSpPr/>
          <p:nvPr/>
        </p:nvSpPr>
        <p:spPr>
          <a:xfrm>
            <a:off x="57841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3"/>
          <p:cNvSpPr/>
          <p:nvPr/>
        </p:nvSpPr>
        <p:spPr>
          <a:xfrm>
            <a:off x="60556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3"/>
          <p:cNvSpPr/>
          <p:nvPr/>
        </p:nvSpPr>
        <p:spPr>
          <a:xfrm>
            <a:off x="75555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3"/>
          <p:cNvSpPr/>
          <p:nvPr/>
        </p:nvSpPr>
        <p:spPr>
          <a:xfrm>
            <a:off x="90554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3"/>
          <p:cNvSpPr/>
          <p:nvPr/>
        </p:nvSpPr>
        <p:spPr>
          <a:xfrm>
            <a:off x="105553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3"/>
          <p:cNvSpPr/>
          <p:nvPr/>
        </p:nvSpPr>
        <p:spPr>
          <a:xfrm>
            <a:off x="137909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3"/>
          <p:cNvSpPr/>
          <p:nvPr/>
        </p:nvSpPr>
        <p:spPr>
          <a:xfrm>
            <a:off x="152909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3"/>
          <p:cNvSpPr/>
          <p:nvPr/>
        </p:nvSpPr>
        <p:spPr>
          <a:xfrm>
            <a:off x="167908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3"/>
          <p:cNvSpPr txBox="1"/>
          <p:nvPr/>
        </p:nvSpPr>
        <p:spPr>
          <a:xfrm>
            <a:off x="109956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475" name="Google Shape;475;p73"/>
          <p:cNvSpPr/>
          <p:nvPr/>
        </p:nvSpPr>
        <p:spPr>
          <a:xfrm>
            <a:off x="124246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3"/>
          <p:cNvSpPr/>
          <p:nvPr/>
        </p:nvSpPr>
        <p:spPr>
          <a:xfrm>
            <a:off x="127324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3"/>
          <p:cNvSpPr/>
          <p:nvPr/>
        </p:nvSpPr>
        <p:spPr>
          <a:xfrm>
            <a:off x="130403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3"/>
          <p:cNvSpPr/>
          <p:nvPr/>
        </p:nvSpPr>
        <p:spPr>
          <a:xfrm>
            <a:off x="57841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3"/>
          <p:cNvSpPr/>
          <p:nvPr/>
        </p:nvSpPr>
        <p:spPr>
          <a:xfrm>
            <a:off x="60556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3"/>
          <p:cNvSpPr/>
          <p:nvPr/>
        </p:nvSpPr>
        <p:spPr>
          <a:xfrm>
            <a:off x="75555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3"/>
          <p:cNvSpPr/>
          <p:nvPr/>
        </p:nvSpPr>
        <p:spPr>
          <a:xfrm>
            <a:off x="90554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3"/>
          <p:cNvSpPr/>
          <p:nvPr/>
        </p:nvSpPr>
        <p:spPr>
          <a:xfrm>
            <a:off x="105553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3"/>
          <p:cNvSpPr/>
          <p:nvPr/>
        </p:nvSpPr>
        <p:spPr>
          <a:xfrm>
            <a:off x="137909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3"/>
          <p:cNvSpPr/>
          <p:nvPr/>
        </p:nvSpPr>
        <p:spPr>
          <a:xfrm>
            <a:off x="152909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3"/>
          <p:cNvSpPr/>
          <p:nvPr/>
        </p:nvSpPr>
        <p:spPr>
          <a:xfrm>
            <a:off x="167908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3"/>
          <p:cNvSpPr txBox="1"/>
          <p:nvPr/>
        </p:nvSpPr>
        <p:spPr>
          <a:xfrm>
            <a:off x="109956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487" name="Google Shape;487;p73"/>
          <p:cNvSpPr/>
          <p:nvPr/>
        </p:nvSpPr>
        <p:spPr>
          <a:xfrm>
            <a:off x="124246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3"/>
          <p:cNvSpPr/>
          <p:nvPr/>
        </p:nvSpPr>
        <p:spPr>
          <a:xfrm>
            <a:off x="127324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3"/>
          <p:cNvSpPr/>
          <p:nvPr/>
        </p:nvSpPr>
        <p:spPr>
          <a:xfrm>
            <a:off x="130403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3"/>
          <p:cNvSpPr/>
          <p:nvPr/>
        </p:nvSpPr>
        <p:spPr>
          <a:xfrm>
            <a:off x="57841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3"/>
          <p:cNvSpPr/>
          <p:nvPr/>
        </p:nvSpPr>
        <p:spPr>
          <a:xfrm>
            <a:off x="60556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3"/>
          <p:cNvSpPr/>
          <p:nvPr/>
        </p:nvSpPr>
        <p:spPr>
          <a:xfrm>
            <a:off x="75555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3"/>
          <p:cNvSpPr/>
          <p:nvPr/>
        </p:nvSpPr>
        <p:spPr>
          <a:xfrm>
            <a:off x="90554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3"/>
          <p:cNvSpPr/>
          <p:nvPr/>
        </p:nvSpPr>
        <p:spPr>
          <a:xfrm>
            <a:off x="105553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3"/>
          <p:cNvSpPr/>
          <p:nvPr/>
        </p:nvSpPr>
        <p:spPr>
          <a:xfrm>
            <a:off x="137909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3"/>
          <p:cNvSpPr/>
          <p:nvPr/>
        </p:nvSpPr>
        <p:spPr>
          <a:xfrm>
            <a:off x="152909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3"/>
          <p:cNvSpPr/>
          <p:nvPr/>
        </p:nvSpPr>
        <p:spPr>
          <a:xfrm>
            <a:off x="167908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3"/>
          <p:cNvSpPr txBox="1"/>
          <p:nvPr/>
        </p:nvSpPr>
        <p:spPr>
          <a:xfrm>
            <a:off x="109956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499" name="Google Shape;499;p73"/>
          <p:cNvSpPr/>
          <p:nvPr/>
        </p:nvSpPr>
        <p:spPr>
          <a:xfrm>
            <a:off x="124246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3"/>
          <p:cNvSpPr/>
          <p:nvPr/>
        </p:nvSpPr>
        <p:spPr>
          <a:xfrm>
            <a:off x="127324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3"/>
          <p:cNvSpPr/>
          <p:nvPr/>
        </p:nvSpPr>
        <p:spPr>
          <a:xfrm>
            <a:off x="130403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3"/>
          <p:cNvSpPr txBox="1"/>
          <p:nvPr/>
        </p:nvSpPr>
        <p:spPr>
          <a:xfrm>
            <a:off x="104185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4"/>
          <p:cNvSpPr/>
          <p:nvPr/>
        </p:nvSpPr>
        <p:spPr>
          <a:xfrm>
            <a:off x="8170074" y="296347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4"/>
          <p:cNvSpPr/>
          <p:nvPr/>
        </p:nvSpPr>
        <p:spPr>
          <a:xfrm>
            <a:off x="8441604"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4"/>
          <p:cNvSpPr/>
          <p:nvPr/>
        </p:nvSpPr>
        <p:spPr>
          <a:xfrm>
            <a:off x="9941516"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4"/>
          <p:cNvSpPr/>
          <p:nvPr/>
        </p:nvSpPr>
        <p:spPr>
          <a:xfrm>
            <a:off x="11441428"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4"/>
          <p:cNvSpPr/>
          <p:nvPr/>
        </p:nvSpPr>
        <p:spPr>
          <a:xfrm>
            <a:off x="12941340"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4"/>
          <p:cNvSpPr txBox="1"/>
          <p:nvPr/>
        </p:nvSpPr>
        <p:spPr>
          <a:xfrm>
            <a:off x="13381587" y="208217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513" name="Google Shape;513;p74"/>
          <p:cNvSpPr/>
          <p:nvPr/>
        </p:nvSpPr>
        <p:spPr>
          <a:xfrm>
            <a:off x="8170074" y="625628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4"/>
          <p:cNvSpPr/>
          <p:nvPr/>
        </p:nvSpPr>
        <p:spPr>
          <a:xfrm>
            <a:off x="8441604"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4"/>
          <p:cNvSpPr/>
          <p:nvPr/>
        </p:nvSpPr>
        <p:spPr>
          <a:xfrm>
            <a:off x="9941516"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4"/>
          <p:cNvSpPr/>
          <p:nvPr/>
        </p:nvSpPr>
        <p:spPr>
          <a:xfrm>
            <a:off x="11441428"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4"/>
          <p:cNvSpPr/>
          <p:nvPr/>
        </p:nvSpPr>
        <p:spPr>
          <a:xfrm>
            <a:off x="12941340"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4"/>
          <p:cNvSpPr txBox="1"/>
          <p:nvPr/>
        </p:nvSpPr>
        <p:spPr>
          <a:xfrm>
            <a:off x="13381597" y="537499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519" name="Google Shape;519;p74"/>
          <p:cNvSpPr/>
          <p:nvPr/>
        </p:nvSpPr>
        <p:spPr>
          <a:xfrm>
            <a:off x="8170074" y="954910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4"/>
          <p:cNvSpPr/>
          <p:nvPr/>
        </p:nvSpPr>
        <p:spPr>
          <a:xfrm>
            <a:off x="8441604"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4"/>
          <p:cNvSpPr/>
          <p:nvPr/>
        </p:nvSpPr>
        <p:spPr>
          <a:xfrm>
            <a:off x="9941516"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4"/>
          <p:cNvSpPr/>
          <p:nvPr/>
        </p:nvSpPr>
        <p:spPr>
          <a:xfrm>
            <a:off x="11441428"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4"/>
          <p:cNvSpPr/>
          <p:nvPr/>
        </p:nvSpPr>
        <p:spPr>
          <a:xfrm>
            <a:off x="12941340"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4"/>
          <p:cNvSpPr txBox="1"/>
          <p:nvPr/>
        </p:nvSpPr>
        <p:spPr>
          <a:xfrm>
            <a:off x="13381597" y="866781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525" name="Google Shape;525;p74"/>
          <p:cNvSpPr/>
          <p:nvPr/>
        </p:nvSpPr>
        <p:spPr>
          <a:xfrm>
            <a:off x="3604640"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6" name="Google Shape;526;p74"/>
          <p:cNvCxnSpPr>
            <a:stCxn id="525" idx="2"/>
            <a:endCxn id="519" idx="1"/>
          </p:cNvCxnSpPr>
          <p:nvPr/>
        </p:nvCxnSpPr>
        <p:spPr>
          <a:xfrm flipH="1" rot="-5400000">
            <a:off x="4990940" y="74123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527" name="Google Shape;527;p74"/>
          <p:cNvCxnSpPr>
            <a:stCxn id="525" idx="0"/>
            <a:endCxn id="507" idx="1"/>
          </p:cNvCxnSpPr>
          <p:nvPr/>
        </p:nvCxnSpPr>
        <p:spPr>
          <a:xfrm rot="-5400000">
            <a:off x="4990940" y="32804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528" name="Google Shape;528;p74"/>
          <p:cNvCxnSpPr>
            <a:stCxn id="525" idx="3"/>
            <a:endCxn id="513" idx="1"/>
          </p:cNvCxnSpPr>
          <p:nvPr/>
        </p:nvCxnSpPr>
        <p:spPr>
          <a:xfrm>
            <a:off x="4926740" y="7298625"/>
            <a:ext cx="3243300" cy="0"/>
          </a:xfrm>
          <a:prstGeom prst="straightConnector1">
            <a:avLst/>
          </a:prstGeom>
          <a:noFill/>
          <a:ln cap="flat" cmpd="sng" w="38100">
            <a:solidFill>
              <a:schemeClr val="dk2"/>
            </a:solidFill>
            <a:prstDash val="solid"/>
            <a:round/>
            <a:headEnd len="med" w="med" type="none"/>
            <a:tailEnd len="med" w="med" type="triangle"/>
          </a:ln>
        </p:spPr>
      </p:cxnSp>
      <p:sp>
        <p:nvSpPr>
          <p:cNvPr id="529" name="Google Shape;529;p74"/>
          <p:cNvSpPr/>
          <p:nvPr/>
        </p:nvSpPr>
        <p:spPr>
          <a:xfrm>
            <a:off x="14441240"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5"/>
          <p:cNvSpPr/>
          <p:nvPr/>
        </p:nvSpPr>
        <p:spPr>
          <a:xfrm>
            <a:off x="8170087" y="296347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5"/>
          <p:cNvSpPr/>
          <p:nvPr/>
        </p:nvSpPr>
        <p:spPr>
          <a:xfrm>
            <a:off x="8441617"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5"/>
          <p:cNvSpPr/>
          <p:nvPr/>
        </p:nvSpPr>
        <p:spPr>
          <a:xfrm>
            <a:off x="9941529"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5"/>
          <p:cNvSpPr/>
          <p:nvPr/>
        </p:nvSpPr>
        <p:spPr>
          <a:xfrm>
            <a:off x="11441440"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5"/>
          <p:cNvSpPr txBox="1"/>
          <p:nvPr/>
        </p:nvSpPr>
        <p:spPr>
          <a:xfrm>
            <a:off x="13381599" y="208217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539" name="Google Shape;539;p75"/>
          <p:cNvSpPr/>
          <p:nvPr/>
        </p:nvSpPr>
        <p:spPr>
          <a:xfrm>
            <a:off x="8170087" y="625628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5"/>
          <p:cNvSpPr/>
          <p:nvPr/>
        </p:nvSpPr>
        <p:spPr>
          <a:xfrm>
            <a:off x="8441617"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5"/>
          <p:cNvSpPr/>
          <p:nvPr/>
        </p:nvSpPr>
        <p:spPr>
          <a:xfrm>
            <a:off x="9941529"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5"/>
          <p:cNvSpPr/>
          <p:nvPr/>
        </p:nvSpPr>
        <p:spPr>
          <a:xfrm>
            <a:off x="11441440"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5"/>
          <p:cNvSpPr txBox="1"/>
          <p:nvPr/>
        </p:nvSpPr>
        <p:spPr>
          <a:xfrm>
            <a:off x="13381610" y="537499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544" name="Google Shape;544;p75"/>
          <p:cNvSpPr/>
          <p:nvPr/>
        </p:nvSpPr>
        <p:spPr>
          <a:xfrm>
            <a:off x="8170087" y="954910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5"/>
          <p:cNvSpPr/>
          <p:nvPr/>
        </p:nvSpPr>
        <p:spPr>
          <a:xfrm>
            <a:off x="8441617"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5"/>
          <p:cNvSpPr/>
          <p:nvPr/>
        </p:nvSpPr>
        <p:spPr>
          <a:xfrm>
            <a:off x="9941529"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5"/>
          <p:cNvSpPr/>
          <p:nvPr/>
        </p:nvSpPr>
        <p:spPr>
          <a:xfrm>
            <a:off x="11441440"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5"/>
          <p:cNvSpPr txBox="1"/>
          <p:nvPr/>
        </p:nvSpPr>
        <p:spPr>
          <a:xfrm>
            <a:off x="13381610" y="866781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cxnSp>
        <p:nvCxnSpPr>
          <p:cNvPr id="549" name="Google Shape;549;p75"/>
          <p:cNvCxnSpPr>
            <a:stCxn id="550" idx="2"/>
            <a:endCxn id="544" idx="1"/>
          </p:cNvCxnSpPr>
          <p:nvPr/>
        </p:nvCxnSpPr>
        <p:spPr>
          <a:xfrm>
            <a:off x="4265587" y="8137451"/>
            <a:ext cx="3904500" cy="2454000"/>
          </a:xfrm>
          <a:prstGeom prst="bentConnector3">
            <a:avLst>
              <a:gd fmla="val -11" name="adj1"/>
            </a:avLst>
          </a:prstGeom>
          <a:noFill/>
          <a:ln cap="flat" cmpd="sng" w="38100">
            <a:solidFill>
              <a:schemeClr val="dk1"/>
            </a:solidFill>
            <a:prstDash val="solid"/>
            <a:round/>
            <a:headEnd len="med" w="med" type="none"/>
            <a:tailEnd len="med" w="med" type="triangle"/>
          </a:ln>
        </p:spPr>
      </p:cxnSp>
      <p:cxnSp>
        <p:nvCxnSpPr>
          <p:cNvPr id="551" name="Google Shape;551;p75"/>
          <p:cNvCxnSpPr>
            <a:stCxn id="550" idx="0"/>
            <a:endCxn id="534" idx="1"/>
          </p:cNvCxnSpPr>
          <p:nvPr/>
        </p:nvCxnSpPr>
        <p:spPr>
          <a:xfrm flipH="1" rot="10800000">
            <a:off x="4265587" y="4005820"/>
            <a:ext cx="3904500" cy="2454000"/>
          </a:xfrm>
          <a:prstGeom prst="bentConnector3">
            <a:avLst>
              <a:gd fmla="val -11" name="adj1"/>
            </a:avLst>
          </a:prstGeom>
          <a:noFill/>
          <a:ln cap="flat" cmpd="sng" w="38100">
            <a:solidFill>
              <a:schemeClr val="dk1"/>
            </a:solidFill>
            <a:prstDash val="solid"/>
            <a:round/>
            <a:headEnd len="med" w="med" type="none"/>
            <a:tailEnd len="med" w="med" type="triangle"/>
          </a:ln>
        </p:spPr>
      </p:cxnSp>
      <p:cxnSp>
        <p:nvCxnSpPr>
          <p:cNvPr id="552" name="Google Shape;552;p75"/>
          <p:cNvCxnSpPr>
            <a:stCxn id="550" idx="3"/>
            <a:endCxn id="539" idx="1"/>
          </p:cNvCxnSpPr>
          <p:nvPr/>
        </p:nvCxnSpPr>
        <p:spPr>
          <a:xfrm>
            <a:off x="4926787" y="7298635"/>
            <a:ext cx="3243300" cy="0"/>
          </a:xfrm>
          <a:prstGeom prst="straightConnector1">
            <a:avLst/>
          </a:prstGeom>
          <a:noFill/>
          <a:ln cap="flat" cmpd="sng" w="38100">
            <a:solidFill>
              <a:schemeClr val="dk2"/>
            </a:solidFill>
            <a:prstDash val="solid"/>
            <a:round/>
            <a:headEnd len="med" w="med" type="none"/>
            <a:tailEnd len="med" w="med" type="triangle"/>
          </a:ln>
        </p:spPr>
      </p:cxnSp>
      <p:sp>
        <p:nvSpPr>
          <p:cNvPr id="553" name="Google Shape;553;p75"/>
          <p:cNvSpPr/>
          <p:nvPr/>
        </p:nvSpPr>
        <p:spPr>
          <a:xfrm>
            <a:off x="1294137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5"/>
          <p:cNvSpPr/>
          <p:nvPr/>
        </p:nvSpPr>
        <p:spPr>
          <a:xfrm>
            <a:off x="1315917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5"/>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5"/>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5"/>
          <p:cNvSpPr/>
          <p:nvPr/>
        </p:nvSpPr>
        <p:spPr>
          <a:xfrm>
            <a:off x="147415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5"/>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5"/>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5"/>
          <p:cNvSpPr/>
          <p:nvPr/>
        </p:nvSpPr>
        <p:spPr>
          <a:xfrm>
            <a:off x="13241650" y="36442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5"/>
          <p:cNvSpPr/>
          <p:nvPr/>
        </p:nvSpPr>
        <p:spPr>
          <a:xfrm>
            <a:off x="14441302"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14659100"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5"/>
          <p:cNvSpPr/>
          <p:nvPr/>
        </p:nvSpPr>
        <p:spPr>
          <a:xfrm>
            <a:off x="1594122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5"/>
          <p:cNvSpPr/>
          <p:nvPr/>
        </p:nvSpPr>
        <p:spPr>
          <a:xfrm>
            <a:off x="1615902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5"/>
          <p:cNvSpPr/>
          <p:nvPr/>
        </p:nvSpPr>
        <p:spPr>
          <a:xfrm>
            <a:off x="16083988" y="6779088"/>
            <a:ext cx="886500" cy="8865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5"/>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5"/>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5"/>
          <p:cNvSpPr/>
          <p:nvPr/>
        </p:nvSpPr>
        <p:spPr>
          <a:xfrm>
            <a:off x="162414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5"/>
          <p:cNvSpPr/>
          <p:nvPr/>
        </p:nvSpPr>
        <p:spPr>
          <a:xfrm>
            <a:off x="1294137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5"/>
          <p:cNvSpPr/>
          <p:nvPr/>
        </p:nvSpPr>
        <p:spPr>
          <a:xfrm rot="-2700000">
            <a:off x="13241674" y="10246166"/>
            <a:ext cx="721673" cy="72337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5"/>
          <p:cNvSpPr/>
          <p:nvPr/>
        </p:nvSpPr>
        <p:spPr>
          <a:xfrm>
            <a:off x="14441302"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5"/>
          <p:cNvSpPr/>
          <p:nvPr/>
        </p:nvSpPr>
        <p:spPr>
          <a:xfrm>
            <a:off x="14741600"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5"/>
          <p:cNvSpPr/>
          <p:nvPr/>
        </p:nvSpPr>
        <p:spPr>
          <a:xfrm>
            <a:off x="1594122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5"/>
          <p:cNvSpPr/>
          <p:nvPr/>
        </p:nvSpPr>
        <p:spPr>
          <a:xfrm>
            <a:off x="16241525"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5"/>
          <p:cNvSpPr/>
          <p:nvPr/>
        </p:nvSpPr>
        <p:spPr>
          <a:xfrm>
            <a:off x="3604627" y="64595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5"/>
          <p:cNvSpPr/>
          <p:nvPr/>
        </p:nvSpPr>
        <p:spPr>
          <a:xfrm>
            <a:off x="3822425" y="68552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6"/>
          <p:cNvSpPr/>
          <p:nvPr/>
        </p:nvSpPr>
        <p:spPr>
          <a:xfrm>
            <a:off x="8170074" y="296347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6"/>
          <p:cNvSpPr/>
          <p:nvPr/>
        </p:nvSpPr>
        <p:spPr>
          <a:xfrm>
            <a:off x="8441604"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6"/>
          <p:cNvSpPr/>
          <p:nvPr/>
        </p:nvSpPr>
        <p:spPr>
          <a:xfrm>
            <a:off x="9941516"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6"/>
          <p:cNvSpPr/>
          <p:nvPr/>
        </p:nvSpPr>
        <p:spPr>
          <a:xfrm>
            <a:off x="11441428"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6"/>
          <p:cNvSpPr txBox="1"/>
          <p:nvPr/>
        </p:nvSpPr>
        <p:spPr>
          <a:xfrm>
            <a:off x="13381587" y="208217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586" name="Google Shape;586;p76"/>
          <p:cNvSpPr/>
          <p:nvPr/>
        </p:nvSpPr>
        <p:spPr>
          <a:xfrm>
            <a:off x="8170074" y="625628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6"/>
          <p:cNvSpPr/>
          <p:nvPr/>
        </p:nvSpPr>
        <p:spPr>
          <a:xfrm>
            <a:off x="8441604"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6"/>
          <p:cNvSpPr/>
          <p:nvPr/>
        </p:nvSpPr>
        <p:spPr>
          <a:xfrm>
            <a:off x="9941516"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6"/>
          <p:cNvSpPr/>
          <p:nvPr/>
        </p:nvSpPr>
        <p:spPr>
          <a:xfrm>
            <a:off x="11441428"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6"/>
          <p:cNvSpPr txBox="1"/>
          <p:nvPr/>
        </p:nvSpPr>
        <p:spPr>
          <a:xfrm>
            <a:off x="13381597" y="537499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591" name="Google Shape;591;p76"/>
          <p:cNvSpPr/>
          <p:nvPr/>
        </p:nvSpPr>
        <p:spPr>
          <a:xfrm>
            <a:off x="8170074" y="954910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6"/>
          <p:cNvSpPr/>
          <p:nvPr/>
        </p:nvSpPr>
        <p:spPr>
          <a:xfrm>
            <a:off x="8441604"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6"/>
          <p:cNvSpPr/>
          <p:nvPr/>
        </p:nvSpPr>
        <p:spPr>
          <a:xfrm>
            <a:off x="9941516"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6"/>
          <p:cNvSpPr/>
          <p:nvPr/>
        </p:nvSpPr>
        <p:spPr>
          <a:xfrm>
            <a:off x="11441428"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6"/>
          <p:cNvSpPr txBox="1"/>
          <p:nvPr/>
        </p:nvSpPr>
        <p:spPr>
          <a:xfrm>
            <a:off x="13381597" y="866781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596" name="Google Shape;596;p76"/>
          <p:cNvSpPr/>
          <p:nvPr/>
        </p:nvSpPr>
        <p:spPr>
          <a:xfrm>
            <a:off x="3604640"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76"/>
          <p:cNvCxnSpPr>
            <a:stCxn id="596" idx="2"/>
            <a:endCxn id="591" idx="1"/>
          </p:cNvCxnSpPr>
          <p:nvPr/>
        </p:nvCxnSpPr>
        <p:spPr>
          <a:xfrm flipH="1" rot="-5400000">
            <a:off x="4990940" y="74123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598" name="Google Shape;598;p76"/>
          <p:cNvCxnSpPr>
            <a:stCxn id="596" idx="0"/>
            <a:endCxn id="581" idx="1"/>
          </p:cNvCxnSpPr>
          <p:nvPr/>
        </p:nvCxnSpPr>
        <p:spPr>
          <a:xfrm rot="-5400000">
            <a:off x="4990940" y="32804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599" name="Google Shape;599;p76"/>
          <p:cNvCxnSpPr>
            <a:stCxn id="596" idx="3"/>
            <a:endCxn id="586" idx="1"/>
          </p:cNvCxnSpPr>
          <p:nvPr/>
        </p:nvCxnSpPr>
        <p:spPr>
          <a:xfrm>
            <a:off x="4926740" y="7298625"/>
            <a:ext cx="3243300" cy="0"/>
          </a:xfrm>
          <a:prstGeom prst="straightConnector1">
            <a:avLst/>
          </a:prstGeom>
          <a:noFill/>
          <a:ln cap="flat" cmpd="sng" w="38100">
            <a:solidFill>
              <a:schemeClr val="dk2"/>
            </a:solidFill>
            <a:prstDash val="solid"/>
            <a:round/>
            <a:headEnd len="med" w="med" type="none"/>
            <a:tailEnd len="med" w="med" type="triangle"/>
          </a:ln>
        </p:spPr>
      </p:cxnSp>
      <p:sp>
        <p:nvSpPr>
          <p:cNvPr id="600" name="Google Shape;600;p76"/>
          <p:cNvSpPr/>
          <p:nvPr/>
        </p:nvSpPr>
        <p:spPr>
          <a:xfrm>
            <a:off x="3604640"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6"/>
          <p:cNvSpPr/>
          <p:nvPr/>
        </p:nvSpPr>
        <p:spPr>
          <a:xfrm>
            <a:off x="12941365"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6"/>
          <p:cNvSpPr/>
          <p:nvPr/>
        </p:nvSpPr>
        <p:spPr>
          <a:xfrm>
            <a:off x="14441240"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6"/>
          <p:cNvSpPr/>
          <p:nvPr/>
        </p:nvSpPr>
        <p:spPr>
          <a:xfrm>
            <a:off x="14441240"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6"/>
          <p:cNvSpPr/>
          <p:nvPr/>
        </p:nvSpPr>
        <p:spPr>
          <a:xfrm>
            <a:off x="12941340"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6"/>
          <p:cNvSpPr/>
          <p:nvPr/>
        </p:nvSpPr>
        <p:spPr>
          <a:xfrm>
            <a:off x="12941340"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6"/>
          <p:cNvSpPr/>
          <p:nvPr/>
        </p:nvSpPr>
        <p:spPr>
          <a:xfrm>
            <a:off x="14441290"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6"/>
          <p:cNvSpPr/>
          <p:nvPr/>
        </p:nvSpPr>
        <p:spPr>
          <a:xfrm>
            <a:off x="15941215"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6"/>
          <p:cNvSpPr/>
          <p:nvPr/>
        </p:nvSpPr>
        <p:spPr>
          <a:xfrm>
            <a:off x="15941140"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6"/>
          <p:cNvSpPr/>
          <p:nvPr/>
        </p:nvSpPr>
        <p:spPr>
          <a:xfrm>
            <a:off x="15941140"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6"/>
          <p:cNvSpPr/>
          <p:nvPr/>
        </p:nvSpPr>
        <p:spPr>
          <a:xfrm>
            <a:off x="12941365"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6"/>
          <p:cNvSpPr/>
          <p:nvPr/>
        </p:nvSpPr>
        <p:spPr>
          <a:xfrm>
            <a:off x="14441290"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6"/>
          <p:cNvSpPr/>
          <p:nvPr/>
        </p:nvSpPr>
        <p:spPr>
          <a:xfrm>
            <a:off x="15941215"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6"/>
          <p:cNvSpPr txBox="1"/>
          <p:nvPr/>
        </p:nvSpPr>
        <p:spPr>
          <a:xfrm>
            <a:off x="13394037"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1</a:t>
            </a:r>
            <a:endParaRPr b="1" sz="6000">
              <a:solidFill>
                <a:schemeClr val="dk1"/>
              </a:solidFill>
              <a:latin typeface="Montserrat"/>
              <a:ea typeface="Montserrat"/>
              <a:cs typeface="Montserrat"/>
              <a:sym typeface="Montserrat"/>
            </a:endParaRPr>
          </a:p>
        </p:txBody>
      </p:sp>
      <p:sp>
        <p:nvSpPr>
          <p:cNvPr id="614" name="Google Shape;614;p76"/>
          <p:cNvSpPr txBox="1"/>
          <p:nvPr/>
        </p:nvSpPr>
        <p:spPr>
          <a:xfrm>
            <a:off x="14741537"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4</a:t>
            </a:r>
            <a:endParaRPr b="1" sz="6000">
              <a:solidFill>
                <a:schemeClr val="dk1"/>
              </a:solidFill>
              <a:latin typeface="Montserrat"/>
              <a:ea typeface="Montserrat"/>
              <a:cs typeface="Montserrat"/>
              <a:sym typeface="Montserrat"/>
            </a:endParaRPr>
          </a:p>
        </p:txBody>
      </p:sp>
      <p:sp>
        <p:nvSpPr>
          <p:cNvPr id="615" name="Google Shape;615;p76"/>
          <p:cNvSpPr txBox="1"/>
          <p:nvPr/>
        </p:nvSpPr>
        <p:spPr>
          <a:xfrm>
            <a:off x="16245962"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7</a:t>
            </a:r>
            <a:endParaRPr b="1" sz="6000">
              <a:solidFill>
                <a:schemeClr val="dk1"/>
              </a:solidFill>
              <a:latin typeface="Montserrat"/>
              <a:ea typeface="Montserrat"/>
              <a:cs typeface="Montserrat"/>
              <a:sym typeface="Montserrat"/>
            </a:endParaRPr>
          </a:p>
        </p:txBody>
      </p:sp>
      <p:sp>
        <p:nvSpPr>
          <p:cNvPr id="616" name="Google Shape;616;p76"/>
          <p:cNvSpPr txBox="1"/>
          <p:nvPr/>
        </p:nvSpPr>
        <p:spPr>
          <a:xfrm>
            <a:off x="13278587"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2</a:t>
            </a:r>
            <a:endParaRPr b="1" sz="6000">
              <a:solidFill>
                <a:schemeClr val="dk1"/>
              </a:solidFill>
              <a:latin typeface="Montserrat"/>
              <a:ea typeface="Montserrat"/>
              <a:cs typeface="Montserrat"/>
              <a:sym typeface="Montserrat"/>
            </a:endParaRPr>
          </a:p>
        </p:txBody>
      </p:sp>
      <p:sp>
        <p:nvSpPr>
          <p:cNvPr id="617" name="Google Shape;617;p76"/>
          <p:cNvSpPr txBox="1"/>
          <p:nvPr/>
        </p:nvSpPr>
        <p:spPr>
          <a:xfrm>
            <a:off x="14778487"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5</a:t>
            </a:r>
            <a:endParaRPr b="1" sz="6000">
              <a:solidFill>
                <a:schemeClr val="dk1"/>
              </a:solidFill>
              <a:latin typeface="Montserrat"/>
              <a:ea typeface="Montserrat"/>
              <a:cs typeface="Montserrat"/>
              <a:sym typeface="Montserrat"/>
            </a:endParaRPr>
          </a:p>
        </p:txBody>
      </p:sp>
      <p:sp>
        <p:nvSpPr>
          <p:cNvPr id="618" name="Google Shape;618;p76"/>
          <p:cNvSpPr txBox="1"/>
          <p:nvPr/>
        </p:nvSpPr>
        <p:spPr>
          <a:xfrm>
            <a:off x="16206712"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8</a:t>
            </a:r>
            <a:endParaRPr b="1" sz="6000">
              <a:solidFill>
                <a:schemeClr val="dk1"/>
              </a:solidFill>
              <a:latin typeface="Montserrat"/>
              <a:ea typeface="Montserrat"/>
              <a:cs typeface="Montserrat"/>
              <a:sym typeface="Montserrat"/>
            </a:endParaRPr>
          </a:p>
        </p:txBody>
      </p:sp>
      <p:sp>
        <p:nvSpPr>
          <p:cNvPr id="619" name="Google Shape;619;p76"/>
          <p:cNvSpPr txBox="1"/>
          <p:nvPr/>
        </p:nvSpPr>
        <p:spPr>
          <a:xfrm>
            <a:off x="13277475"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3</a:t>
            </a:r>
            <a:endParaRPr b="1" sz="6000">
              <a:solidFill>
                <a:schemeClr val="dk1"/>
              </a:solidFill>
              <a:latin typeface="Montserrat"/>
              <a:ea typeface="Montserrat"/>
              <a:cs typeface="Montserrat"/>
              <a:sym typeface="Montserrat"/>
            </a:endParaRPr>
          </a:p>
        </p:txBody>
      </p:sp>
      <p:sp>
        <p:nvSpPr>
          <p:cNvPr id="620" name="Google Shape;620;p76"/>
          <p:cNvSpPr txBox="1"/>
          <p:nvPr/>
        </p:nvSpPr>
        <p:spPr>
          <a:xfrm>
            <a:off x="14777375"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6</a:t>
            </a:r>
            <a:endParaRPr b="1" sz="6000">
              <a:solidFill>
                <a:schemeClr val="dk1"/>
              </a:solidFill>
              <a:latin typeface="Montserrat"/>
              <a:ea typeface="Montserrat"/>
              <a:cs typeface="Montserrat"/>
              <a:sym typeface="Montserrat"/>
            </a:endParaRPr>
          </a:p>
        </p:txBody>
      </p:sp>
      <p:sp>
        <p:nvSpPr>
          <p:cNvPr id="621" name="Google Shape;621;p76"/>
          <p:cNvSpPr txBox="1"/>
          <p:nvPr/>
        </p:nvSpPr>
        <p:spPr>
          <a:xfrm>
            <a:off x="16205600"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9</a:t>
            </a:r>
            <a:endParaRPr b="1" sz="6000">
              <a:solidFill>
                <a:schemeClr val="dk1"/>
              </a:solidFill>
              <a:latin typeface="Montserrat"/>
              <a:ea typeface="Montserrat"/>
              <a:cs typeface="Montserrat"/>
              <a:sym typeface="Montserrat"/>
            </a:endParaRPr>
          </a:p>
        </p:txBody>
      </p:sp>
      <p:sp>
        <p:nvSpPr>
          <p:cNvPr id="622" name="Google Shape;622;p76"/>
          <p:cNvSpPr txBox="1"/>
          <p:nvPr/>
        </p:nvSpPr>
        <p:spPr>
          <a:xfrm>
            <a:off x="3904937"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a:t>
            </a:r>
            <a:endParaRPr b="1" sz="60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7"/>
          <p:cNvSpPr/>
          <p:nvPr/>
        </p:nvSpPr>
        <p:spPr>
          <a:xfrm>
            <a:off x="8170087" y="296347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7"/>
          <p:cNvSpPr/>
          <p:nvPr/>
        </p:nvSpPr>
        <p:spPr>
          <a:xfrm>
            <a:off x="8441617"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7"/>
          <p:cNvSpPr/>
          <p:nvPr/>
        </p:nvSpPr>
        <p:spPr>
          <a:xfrm>
            <a:off x="9941529"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7"/>
          <p:cNvSpPr/>
          <p:nvPr/>
        </p:nvSpPr>
        <p:spPr>
          <a:xfrm>
            <a:off x="11441440"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7"/>
          <p:cNvSpPr txBox="1"/>
          <p:nvPr/>
        </p:nvSpPr>
        <p:spPr>
          <a:xfrm>
            <a:off x="13381599" y="208217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632" name="Google Shape;632;p77"/>
          <p:cNvSpPr/>
          <p:nvPr/>
        </p:nvSpPr>
        <p:spPr>
          <a:xfrm>
            <a:off x="8170087" y="625628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7"/>
          <p:cNvSpPr/>
          <p:nvPr/>
        </p:nvSpPr>
        <p:spPr>
          <a:xfrm>
            <a:off x="8441617"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7"/>
          <p:cNvSpPr/>
          <p:nvPr/>
        </p:nvSpPr>
        <p:spPr>
          <a:xfrm>
            <a:off x="9941529"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7"/>
          <p:cNvSpPr/>
          <p:nvPr/>
        </p:nvSpPr>
        <p:spPr>
          <a:xfrm>
            <a:off x="11441440"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7"/>
          <p:cNvSpPr txBox="1"/>
          <p:nvPr/>
        </p:nvSpPr>
        <p:spPr>
          <a:xfrm>
            <a:off x="13381610" y="537499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637" name="Google Shape;637;p77"/>
          <p:cNvSpPr/>
          <p:nvPr/>
        </p:nvSpPr>
        <p:spPr>
          <a:xfrm>
            <a:off x="8170087" y="954910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7"/>
          <p:cNvSpPr/>
          <p:nvPr/>
        </p:nvSpPr>
        <p:spPr>
          <a:xfrm>
            <a:off x="8441617"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7"/>
          <p:cNvSpPr/>
          <p:nvPr/>
        </p:nvSpPr>
        <p:spPr>
          <a:xfrm>
            <a:off x="9941529"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7"/>
          <p:cNvSpPr/>
          <p:nvPr/>
        </p:nvSpPr>
        <p:spPr>
          <a:xfrm>
            <a:off x="11441440"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7"/>
          <p:cNvSpPr txBox="1"/>
          <p:nvPr/>
        </p:nvSpPr>
        <p:spPr>
          <a:xfrm>
            <a:off x="13381610" y="866781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cxnSp>
        <p:nvCxnSpPr>
          <p:cNvPr id="642" name="Google Shape;642;p77"/>
          <p:cNvCxnSpPr>
            <a:stCxn id="643" idx="2"/>
            <a:endCxn id="637" idx="1"/>
          </p:cNvCxnSpPr>
          <p:nvPr/>
        </p:nvCxnSpPr>
        <p:spPr>
          <a:xfrm flipH="1" rot="-5400000">
            <a:off x="4990927" y="74122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644" name="Google Shape;644;p77"/>
          <p:cNvCxnSpPr>
            <a:stCxn id="643" idx="0"/>
            <a:endCxn id="627" idx="1"/>
          </p:cNvCxnSpPr>
          <p:nvPr/>
        </p:nvCxnSpPr>
        <p:spPr>
          <a:xfrm rot="-5400000">
            <a:off x="4991077" y="3280475"/>
            <a:ext cx="2453700" cy="3904500"/>
          </a:xfrm>
          <a:prstGeom prst="bentConnector2">
            <a:avLst/>
          </a:prstGeom>
          <a:noFill/>
          <a:ln cap="flat" cmpd="sng" w="38100">
            <a:solidFill>
              <a:schemeClr val="dk1"/>
            </a:solidFill>
            <a:prstDash val="solid"/>
            <a:round/>
            <a:headEnd len="med" w="med" type="none"/>
            <a:tailEnd len="med" w="med" type="triangle"/>
          </a:ln>
        </p:spPr>
      </p:cxnSp>
      <p:cxnSp>
        <p:nvCxnSpPr>
          <p:cNvPr id="645" name="Google Shape;645;p77"/>
          <p:cNvCxnSpPr>
            <a:stCxn id="646" idx="3"/>
            <a:endCxn id="632" idx="1"/>
          </p:cNvCxnSpPr>
          <p:nvPr/>
        </p:nvCxnSpPr>
        <p:spPr>
          <a:xfrm>
            <a:off x="4926787" y="7298635"/>
            <a:ext cx="3243300" cy="0"/>
          </a:xfrm>
          <a:prstGeom prst="straightConnector1">
            <a:avLst/>
          </a:prstGeom>
          <a:noFill/>
          <a:ln cap="flat" cmpd="sng" w="38100">
            <a:solidFill>
              <a:schemeClr val="dk2"/>
            </a:solidFill>
            <a:prstDash val="solid"/>
            <a:round/>
            <a:headEnd len="med" w="med" type="none"/>
            <a:tailEnd len="med" w="med" type="triangle"/>
          </a:ln>
        </p:spPr>
      </p:cxnSp>
      <p:sp>
        <p:nvSpPr>
          <p:cNvPr id="643" name="Google Shape;643;p77"/>
          <p:cNvSpPr/>
          <p:nvPr/>
        </p:nvSpPr>
        <p:spPr>
          <a:xfrm>
            <a:off x="3604627" y="64595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7"/>
          <p:cNvSpPr/>
          <p:nvPr/>
        </p:nvSpPr>
        <p:spPr>
          <a:xfrm>
            <a:off x="3822425" y="68552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7"/>
          <p:cNvSpPr/>
          <p:nvPr/>
        </p:nvSpPr>
        <p:spPr>
          <a:xfrm>
            <a:off x="1294137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7"/>
          <p:cNvSpPr/>
          <p:nvPr/>
        </p:nvSpPr>
        <p:spPr>
          <a:xfrm>
            <a:off x="1315917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7"/>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7"/>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7"/>
          <p:cNvSpPr/>
          <p:nvPr/>
        </p:nvSpPr>
        <p:spPr>
          <a:xfrm>
            <a:off x="147415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7"/>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7"/>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7"/>
          <p:cNvSpPr/>
          <p:nvPr/>
        </p:nvSpPr>
        <p:spPr>
          <a:xfrm>
            <a:off x="13241650" y="36442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7"/>
          <p:cNvSpPr/>
          <p:nvPr/>
        </p:nvSpPr>
        <p:spPr>
          <a:xfrm>
            <a:off x="14441302"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7"/>
          <p:cNvSpPr/>
          <p:nvPr/>
        </p:nvSpPr>
        <p:spPr>
          <a:xfrm>
            <a:off x="14659100"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7"/>
          <p:cNvSpPr/>
          <p:nvPr/>
        </p:nvSpPr>
        <p:spPr>
          <a:xfrm>
            <a:off x="1594122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7"/>
          <p:cNvSpPr/>
          <p:nvPr/>
        </p:nvSpPr>
        <p:spPr>
          <a:xfrm>
            <a:off x="1615902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7"/>
          <p:cNvSpPr/>
          <p:nvPr/>
        </p:nvSpPr>
        <p:spPr>
          <a:xfrm>
            <a:off x="16083988" y="6779088"/>
            <a:ext cx="886500" cy="8865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7"/>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7"/>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7"/>
          <p:cNvSpPr/>
          <p:nvPr/>
        </p:nvSpPr>
        <p:spPr>
          <a:xfrm>
            <a:off x="162414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7"/>
          <p:cNvSpPr/>
          <p:nvPr/>
        </p:nvSpPr>
        <p:spPr>
          <a:xfrm>
            <a:off x="1294137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7"/>
          <p:cNvSpPr/>
          <p:nvPr/>
        </p:nvSpPr>
        <p:spPr>
          <a:xfrm rot="-2700000">
            <a:off x="13241674" y="10246166"/>
            <a:ext cx="721673" cy="72337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7"/>
          <p:cNvSpPr/>
          <p:nvPr/>
        </p:nvSpPr>
        <p:spPr>
          <a:xfrm>
            <a:off x="14441302"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7"/>
          <p:cNvSpPr/>
          <p:nvPr/>
        </p:nvSpPr>
        <p:spPr>
          <a:xfrm>
            <a:off x="14741600"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7"/>
          <p:cNvSpPr/>
          <p:nvPr/>
        </p:nvSpPr>
        <p:spPr>
          <a:xfrm>
            <a:off x="1594122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7"/>
          <p:cNvSpPr/>
          <p:nvPr/>
        </p:nvSpPr>
        <p:spPr>
          <a:xfrm>
            <a:off x="16241525"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7"/>
          <p:cNvSpPr/>
          <p:nvPr/>
        </p:nvSpPr>
        <p:spPr>
          <a:xfrm>
            <a:off x="12941352" y="3166950"/>
            <a:ext cx="1322100" cy="1677900"/>
          </a:xfrm>
          <a:prstGeom prst="roundRect">
            <a:avLst>
              <a:gd fmla="val 16667" name="adj"/>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7"/>
          <p:cNvSpPr txBox="1"/>
          <p:nvPr/>
        </p:nvSpPr>
        <p:spPr>
          <a:xfrm>
            <a:off x="13394050"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1</a:t>
            </a:r>
            <a:endParaRPr b="1" sz="6000">
              <a:solidFill>
                <a:schemeClr val="lt1"/>
              </a:solidFill>
              <a:latin typeface="Montserrat"/>
              <a:ea typeface="Montserrat"/>
              <a:cs typeface="Montserrat"/>
              <a:sym typeface="Montserrat"/>
            </a:endParaRPr>
          </a:p>
        </p:txBody>
      </p:sp>
      <p:sp>
        <p:nvSpPr>
          <p:cNvPr id="672" name="Google Shape;672;p77"/>
          <p:cNvSpPr txBox="1"/>
          <p:nvPr/>
        </p:nvSpPr>
        <p:spPr>
          <a:xfrm>
            <a:off x="14741550"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2</a:t>
            </a:r>
            <a:endParaRPr b="1" sz="6000">
              <a:solidFill>
                <a:schemeClr val="lt1"/>
              </a:solidFill>
              <a:latin typeface="Montserrat"/>
              <a:ea typeface="Montserrat"/>
              <a:cs typeface="Montserrat"/>
              <a:sym typeface="Montserrat"/>
            </a:endParaRPr>
          </a:p>
        </p:txBody>
      </p:sp>
      <p:sp>
        <p:nvSpPr>
          <p:cNvPr id="673" name="Google Shape;673;p77"/>
          <p:cNvSpPr txBox="1"/>
          <p:nvPr/>
        </p:nvSpPr>
        <p:spPr>
          <a:xfrm>
            <a:off x="16245975"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3</a:t>
            </a:r>
            <a:endParaRPr b="1" sz="6000">
              <a:solidFill>
                <a:schemeClr val="lt1"/>
              </a:solidFill>
              <a:latin typeface="Montserrat"/>
              <a:ea typeface="Montserrat"/>
              <a:cs typeface="Montserrat"/>
              <a:sym typeface="Montserrat"/>
            </a:endParaRPr>
          </a:p>
        </p:txBody>
      </p:sp>
      <p:sp>
        <p:nvSpPr>
          <p:cNvPr id="674" name="Google Shape;674;p77"/>
          <p:cNvSpPr txBox="1"/>
          <p:nvPr/>
        </p:nvSpPr>
        <p:spPr>
          <a:xfrm>
            <a:off x="13278600"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4</a:t>
            </a:r>
            <a:endParaRPr b="1" sz="6000">
              <a:solidFill>
                <a:schemeClr val="lt1"/>
              </a:solidFill>
              <a:latin typeface="Montserrat"/>
              <a:ea typeface="Montserrat"/>
              <a:cs typeface="Montserrat"/>
              <a:sym typeface="Montserrat"/>
            </a:endParaRPr>
          </a:p>
        </p:txBody>
      </p:sp>
      <p:sp>
        <p:nvSpPr>
          <p:cNvPr id="675" name="Google Shape;675;p77"/>
          <p:cNvSpPr txBox="1"/>
          <p:nvPr/>
        </p:nvSpPr>
        <p:spPr>
          <a:xfrm>
            <a:off x="14778500"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5</a:t>
            </a:r>
            <a:endParaRPr b="1" sz="6000">
              <a:solidFill>
                <a:schemeClr val="lt1"/>
              </a:solidFill>
              <a:latin typeface="Montserrat"/>
              <a:ea typeface="Montserrat"/>
              <a:cs typeface="Montserrat"/>
              <a:sym typeface="Montserrat"/>
            </a:endParaRPr>
          </a:p>
        </p:txBody>
      </p:sp>
      <p:sp>
        <p:nvSpPr>
          <p:cNvPr id="676" name="Google Shape;676;p77"/>
          <p:cNvSpPr txBox="1"/>
          <p:nvPr/>
        </p:nvSpPr>
        <p:spPr>
          <a:xfrm>
            <a:off x="16206725"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7</a:t>
            </a:r>
            <a:endParaRPr b="1" sz="6000">
              <a:solidFill>
                <a:schemeClr val="dk1"/>
              </a:solidFill>
              <a:latin typeface="Montserrat"/>
              <a:ea typeface="Montserrat"/>
              <a:cs typeface="Montserrat"/>
              <a:sym typeface="Montserrat"/>
            </a:endParaRPr>
          </a:p>
        </p:txBody>
      </p:sp>
      <p:sp>
        <p:nvSpPr>
          <p:cNvPr id="677" name="Google Shape;677;p77"/>
          <p:cNvSpPr txBox="1"/>
          <p:nvPr/>
        </p:nvSpPr>
        <p:spPr>
          <a:xfrm>
            <a:off x="13277487"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6</a:t>
            </a:r>
            <a:endParaRPr b="1" sz="6000">
              <a:solidFill>
                <a:schemeClr val="lt1"/>
              </a:solidFill>
              <a:latin typeface="Montserrat"/>
              <a:ea typeface="Montserrat"/>
              <a:cs typeface="Montserrat"/>
              <a:sym typeface="Montserrat"/>
            </a:endParaRPr>
          </a:p>
        </p:txBody>
      </p:sp>
      <p:sp>
        <p:nvSpPr>
          <p:cNvPr id="678" name="Google Shape;678;p77"/>
          <p:cNvSpPr txBox="1"/>
          <p:nvPr/>
        </p:nvSpPr>
        <p:spPr>
          <a:xfrm>
            <a:off x="14777387"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8</a:t>
            </a:r>
            <a:endParaRPr b="1" sz="6000">
              <a:solidFill>
                <a:schemeClr val="dk1"/>
              </a:solidFill>
              <a:latin typeface="Montserrat"/>
              <a:ea typeface="Montserrat"/>
              <a:cs typeface="Montserrat"/>
              <a:sym typeface="Montserrat"/>
            </a:endParaRPr>
          </a:p>
        </p:txBody>
      </p:sp>
      <p:sp>
        <p:nvSpPr>
          <p:cNvPr id="679" name="Google Shape;679;p77"/>
          <p:cNvSpPr txBox="1"/>
          <p:nvPr/>
        </p:nvSpPr>
        <p:spPr>
          <a:xfrm>
            <a:off x="16205612"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9</a:t>
            </a:r>
            <a:endParaRPr b="1" sz="6000">
              <a:solidFill>
                <a:schemeClr val="dk1"/>
              </a:solidFill>
              <a:latin typeface="Montserrat"/>
              <a:ea typeface="Montserrat"/>
              <a:cs typeface="Montserrat"/>
              <a:sym typeface="Montserrat"/>
            </a:endParaRPr>
          </a:p>
        </p:txBody>
      </p:sp>
      <p:sp>
        <p:nvSpPr>
          <p:cNvPr id="680" name="Google Shape;680;p77"/>
          <p:cNvSpPr txBox="1"/>
          <p:nvPr/>
        </p:nvSpPr>
        <p:spPr>
          <a:xfrm>
            <a:off x="3933725" y="67444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a:t>
            </a:r>
            <a:endParaRPr b="1" sz="6000">
              <a:solidFill>
                <a:schemeClr val="lt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8"/>
          <p:cNvSpPr/>
          <p:nvPr/>
        </p:nvSpPr>
        <p:spPr>
          <a:xfrm>
            <a:off x="8170087" y="296347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8"/>
          <p:cNvSpPr/>
          <p:nvPr/>
        </p:nvSpPr>
        <p:spPr>
          <a:xfrm>
            <a:off x="8441617"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8"/>
          <p:cNvSpPr/>
          <p:nvPr/>
        </p:nvSpPr>
        <p:spPr>
          <a:xfrm>
            <a:off x="9941529" y="316684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8"/>
          <p:cNvSpPr/>
          <p:nvPr/>
        </p:nvSpPr>
        <p:spPr>
          <a:xfrm>
            <a:off x="11441440" y="316676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8"/>
          <p:cNvSpPr txBox="1"/>
          <p:nvPr/>
        </p:nvSpPr>
        <p:spPr>
          <a:xfrm>
            <a:off x="13381599" y="208217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690" name="Google Shape;690;p78"/>
          <p:cNvSpPr/>
          <p:nvPr/>
        </p:nvSpPr>
        <p:spPr>
          <a:xfrm>
            <a:off x="8170087" y="625628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8"/>
          <p:cNvSpPr/>
          <p:nvPr/>
        </p:nvSpPr>
        <p:spPr>
          <a:xfrm>
            <a:off x="8441617"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8"/>
          <p:cNvSpPr/>
          <p:nvPr/>
        </p:nvSpPr>
        <p:spPr>
          <a:xfrm>
            <a:off x="9941529" y="645966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8"/>
          <p:cNvSpPr/>
          <p:nvPr/>
        </p:nvSpPr>
        <p:spPr>
          <a:xfrm>
            <a:off x="11441440" y="645958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8"/>
          <p:cNvSpPr txBox="1"/>
          <p:nvPr/>
        </p:nvSpPr>
        <p:spPr>
          <a:xfrm>
            <a:off x="13381610" y="537499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695" name="Google Shape;695;p78"/>
          <p:cNvSpPr/>
          <p:nvPr/>
        </p:nvSpPr>
        <p:spPr>
          <a:xfrm>
            <a:off x="8170087" y="954910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8"/>
          <p:cNvSpPr/>
          <p:nvPr/>
        </p:nvSpPr>
        <p:spPr>
          <a:xfrm>
            <a:off x="8441617"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8"/>
          <p:cNvSpPr/>
          <p:nvPr/>
        </p:nvSpPr>
        <p:spPr>
          <a:xfrm>
            <a:off x="9941529" y="975247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8"/>
          <p:cNvSpPr/>
          <p:nvPr/>
        </p:nvSpPr>
        <p:spPr>
          <a:xfrm>
            <a:off x="11441440" y="975240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8"/>
          <p:cNvSpPr txBox="1"/>
          <p:nvPr/>
        </p:nvSpPr>
        <p:spPr>
          <a:xfrm>
            <a:off x="13381610" y="866781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cxnSp>
        <p:nvCxnSpPr>
          <p:cNvPr id="700" name="Google Shape;700;p78"/>
          <p:cNvCxnSpPr>
            <a:stCxn id="701" idx="2"/>
            <a:endCxn id="695" idx="1"/>
          </p:cNvCxnSpPr>
          <p:nvPr/>
        </p:nvCxnSpPr>
        <p:spPr>
          <a:xfrm flipH="1" rot="-5400000">
            <a:off x="4990927" y="7412225"/>
            <a:ext cx="2454000" cy="3904500"/>
          </a:xfrm>
          <a:prstGeom prst="bentConnector2">
            <a:avLst/>
          </a:prstGeom>
          <a:noFill/>
          <a:ln cap="flat" cmpd="sng" w="38100">
            <a:solidFill>
              <a:schemeClr val="dk1"/>
            </a:solidFill>
            <a:prstDash val="solid"/>
            <a:round/>
            <a:headEnd len="med" w="med" type="none"/>
            <a:tailEnd len="med" w="med" type="triangle"/>
          </a:ln>
        </p:spPr>
      </p:cxnSp>
      <p:cxnSp>
        <p:nvCxnSpPr>
          <p:cNvPr id="702" name="Google Shape;702;p78"/>
          <p:cNvCxnSpPr>
            <a:stCxn id="701" idx="0"/>
            <a:endCxn id="685" idx="1"/>
          </p:cNvCxnSpPr>
          <p:nvPr/>
        </p:nvCxnSpPr>
        <p:spPr>
          <a:xfrm rot="-5400000">
            <a:off x="4991077" y="3280475"/>
            <a:ext cx="2453700" cy="3904500"/>
          </a:xfrm>
          <a:prstGeom prst="bentConnector2">
            <a:avLst/>
          </a:prstGeom>
          <a:noFill/>
          <a:ln cap="flat" cmpd="sng" w="38100">
            <a:solidFill>
              <a:schemeClr val="dk1"/>
            </a:solidFill>
            <a:prstDash val="solid"/>
            <a:round/>
            <a:headEnd len="med" w="med" type="none"/>
            <a:tailEnd len="med" w="med" type="triangle"/>
          </a:ln>
        </p:spPr>
      </p:cxnSp>
      <p:cxnSp>
        <p:nvCxnSpPr>
          <p:cNvPr id="703" name="Google Shape;703;p78"/>
          <p:cNvCxnSpPr>
            <a:stCxn id="704" idx="3"/>
            <a:endCxn id="690" idx="1"/>
          </p:cNvCxnSpPr>
          <p:nvPr/>
        </p:nvCxnSpPr>
        <p:spPr>
          <a:xfrm>
            <a:off x="4926787" y="7298635"/>
            <a:ext cx="3243300" cy="0"/>
          </a:xfrm>
          <a:prstGeom prst="straightConnector1">
            <a:avLst/>
          </a:prstGeom>
          <a:noFill/>
          <a:ln cap="flat" cmpd="sng" w="38100">
            <a:solidFill>
              <a:schemeClr val="dk2"/>
            </a:solidFill>
            <a:prstDash val="solid"/>
            <a:round/>
            <a:headEnd len="med" w="med" type="none"/>
            <a:tailEnd len="med" w="med" type="triangle"/>
          </a:ln>
        </p:spPr>
      </p:cxnSp>
      <p:sp>
        <p:nvSpPr>
          <p:cNvPr id="701" name="Google Shape;701;p78"/>
          <p:cNvSpPr/>
          <p:nvPr/>
        </p:nvSpPr>
        <p:spPr>
          <a:xfrm>
            <a:off x="3604627" y="64595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8"/>
          <p:cNvSpPr/>
          <p:nvPr/>
        </p:nvSpPr>
        <p:spPr>
          <a:xfrm>
            <a:off x="3822425" y="68552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8"/>
          <p:cNvSpPr txBox="1"/>
          <p:nvPr/>
        </p:nvSpPr>
        <p:spPr>
          <a:xfrm>
            <a:off x="3933725" y="67444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a:t>
            </a:r>
            <a:endParaRPr b="1" sz="6000">
              <a:solidFill>
                <a:schemeClr val="lt1"/>
              </a:solidFill>
              <a:latin typeface="Montserrat"/>
              <a:ea typeface="Montserrat"/>
              <a:cs typeface="Montserrat"/>
              <a:sym typeface="Montserrat"/>
            </a:endParaRPr>
          </a:p>
        </p:txBody>
      </p:sp>
      <p:sp>
        <p:nvSpPr>
          <p:cNvPr id="707" name="Google Shape;707;p78"/>
          <p:cNvSpPr/>
          <p:nvPr/>
        </p:nvSpPr>
        <p:spPr>
          <a:xfrm>
            <a:off x="3372050" y="2082175"/>
            <a:ext cx="17634900" cy="9765600"/>
          </a:xfrm>
          <a:prstGeom prst="rect">
            <a:avLst/>
          </a:prstGeom>
          <a:solidFill>
            <a:srgbClr val="FFFFFF">
              <a:alpha val="8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8"/>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8"/>
          <p:cNvSpPr/>
          <p:nvPr/>
        </p:nvSpPr>
        <p:spPr>
          <a:xfrm>
            <a:off x="144412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8"/>
          <p:cNvSpPr/>
          <p:nvPr/>
        </p:nvSpPr>
        <p:spPr>
          <a:xfrm>
            <a:off x="147415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8"/>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8"/>
          <p:cNvSpPr/>
          <p:nvPr/>
        </p:nvSpPr>
        <p:spPr>
          <a:xfrm>
            <a:off x="12941352" y="31669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8"/>
          <p:cNvSpPr/>
          <p:nvPr/>
        </p:nvSpPr>
        <p:spPr>
          <a:xfrm>
            <a:off x="13241650" y="36442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8"/>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8"/>
          <p:cNvSpPr/>
          <p:nvPr/>
        </p:nvSpPr>
        <p:spPr>
          <a:xfrm>
            <a:off x="15941152" y="31667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8"/>
          <p:cNvSpPr/>
          <p:nvPr/>
        </p:nvSpPr>
        <p:spPr>
          <a:xfrm>
            <a:off x="16241450" y="3644063"/>
            <a:ext cx="721500" cy="72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8"/>
          <p:cNvSpPr/>
          <p:nvPr/>
        </p:nvSpPr>
        <p:spPr>
          <a:xfrm>
            <a:off x="12941352" y="3166950"/>
            <a:ext cx="1322100" cy="1677900"/>
          </a:xfrm>
          <a:prstGeom prst="roundRect">
            <a:avLst>
              <a:gd fmla="val 16667" name="adj"/>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8"/>
          <p:cNvSpPr txBox="1"/>
          <p:nvPr/>
        </p:nvSpPr>
        <p:spPr>
          <a:xfrm>
            <a:off x="13394050"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1</a:t>
            </a:r>
            <a:endParaRPr b="1" sz="6000">
              <a:solidFill>
                <a:schemeClr val="lt1"/>
              </a:solidFill>
              <a:latin typeface="Montserrat"/>
              <a:ea typeface="Montserrat"/>
              <a:cs typeface="Montserrat"/>
              <a:sym typeface="Montserrat"/>
            </a:endParaRPr>
          </a:p>
        </p:txBody>
      </p:sp>
      <p:sp>
        <p:nvSpPr>
          <p:cNvPr id="719" name="Google Shape;719;p78"/>
          <p:cNvSpPr txBox="1"/>
          <p:nvPr/>
        </p:nvSpPr>
        <p:spPr>
          <a:xfrm>
            <a:off x="14741550"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2</a:t>
            </a:r>
            <a:endParaRPr b="1" sz="6000">
              <a:solidFill>
                <a:schemeClr val="lt1"/>
              </a:solidFill>
              <a:latin typeface="Montserrat"/>
              <a:ea typeface="Montserrat"/>
              <a:cs typeface="Montserrat"/>
              <a:sym typeface="Montserrat"/>
            </a:endParaRPr>
          </a:p>
        </p:txBody>
      </p:sp>
      <p:sp>
        <p:nvSpPr>
          <p:cNvPr id="720" name="Google Shape;720;p78"/>
          <p:cNvSpPr txBox="1"/>
          <p:nvPr/>
        </p:nvSpPr>
        <p:spPr>
          <a:xfrm>
            <a:off x="16245975" y="345161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3</a:t>
            </a:r>
            <a:endParaRPr b="1" sz="6000">
              <a:solidFill>
                <a:schemeClr val="lt1"/>
              </a:solidFill>
              <a:latin typeface="Montserrat"/>
              <a:ea typeface="Montserrat"/>
              <a:cs typeface="Montserrat"/>
              <a:sym typeface="Montserrat"/>
            </a:endParaRPr>
          </a:p>
        </p:txBody>
      </p:sp>
      <p:sp>
        <p:nvSpPr>
          <p:cNvPr id="721" name="Google Shape;721;p78"/>
          <p:cNvSpPr/>
          <p:nvPr/>
        </p:nvSpPr>
        <p:spPr>
          <a:xfrm>
            <a:off x="1294137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8"/>
          <p:cNvSpPr/>
          <p:nvPr/>
        </p:nvSpPr>
        <p:spPr>
          <a:xfrm>
            <a:off x="1315917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8"/>
          <p:cNvSpPr/>
          <p:nvPr/>
        </p:nvSpPr>
        <p:spPr>
          <a:xfrm>
            <a:off x="14441302"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8"/>
          <p:cNvSpPr/>
          <p:nvPr/>
        </p:nvSpPr>
        <p:spPr>
          <a:xfrm>
            <a:off x="14659100"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p:nvPr/>
        </p:nvSpPr>
        <p:spPr>
          <a:xfrm>
            <a:off x="15941227" y="64596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8"/>
          <p:cNvSpPr/>
          <p:nvPr/>
        </p:nvSpPr>
        <p:spPr>
          <a:xfrm>
            <a:off x="16159025" y="6855388"/>
            <a:ext cx="886500" cy="886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8"/>
          <p:cNvSpPr/>
          <p:nvPr/>
        </p:nvSpPr>
        <p:spPr>
          <a:xfrm>
            <a:off x="16083988" y="6779088"/>
            <a:ext cx="886500" cy="8865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8"/>
          <p:cNvSpPr/>
          <p:nvPr/>
        </p:nvSpPr>
        <p:spPr>
          <a:xfrm>
            <a:off x="1294137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rot="-2700000">
            <a:off x="13241674" y="10246166"/>
            <a:ext cx="721673" cy="72337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14441302"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8"/>
          <p:cNvSpPr/>
          <p:nvPr/>
        </p:nvSpPr>
        <p:spPr>
          <a:xfrm>
            <a:off x="14741600"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8"/>
          <p:cNvSpPr/>
          <p:nvPr/>
        </p:nvSpPr>
        <p:spPr>
          <a:xfrm>
            <a:off x="15941227" y="976892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8"/>
          <p:cNvSpPr/>
          <p:nvPr/>
        </p:nvSpPr>
        <p:spPr>
          <a:xfrm>
            <a:off x="16241525" y="10246238"/>
            <a:ext cx="721500" cy="7233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8"/>
          <p:cNvSpPr txBox="1"/>
          <p:nvPr/>
        </p:nvSpPr>
        <p:spPr>
          <a:xfrm>
            <a:off x="13278600"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4</a:t>
            </a:r>
            <a:endParaRPr b="1" sz="6000">
              <a:solidFill>
                <a:schemeClr val="lt1"/>
              </a:solidFill>
              <a:latin typeface="Montserrat"/>
              <a:ea typeface="Montserrat"/>
              <a:cs typeface="Montserrat"/>
              <a:sym typeface="Montserrat"/>
            </a:endParaRPr>
          </a:p>
        </p:txBody>
      </p:sp>
      <p:sp>
        <p:nvSpPr>
          <p:cNvPr id="735" name="Google Shape;735;p78"/>
          <p:cNvSpPr txBox="1"/>
          <p:nvPr/>
        </p:nvSpPr>
        <p:spPr>
          <a:xfrm>
            <a:off x="14778500"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5</a:t>
            </a:r>
            <a:endParaRPr b="1" sz="6000">
              <a:solidFill>
                <a:schemeClr val="lt1"/>
              </a:solidFill>
              <a:latin typeface="Montserrat"/>
              <a:ea typeface="Montserrat"/>
              <a:cs typeface="Montserrat"/>
              <a:sym typeface="Montserrat"/>
            </a:endParaRPr>
          </a:p>
        </p:txBody>
      </p:sp>
      <p:sp>
        <p:nvSpPr>
          <p:cNvPr id="736" name="Google Shape;736;p78"/>
          <p:cNvSpPr txBox="1"/>
          <p:nvPr/>
        </p:nvSpPr>
        <p:spPr>
          <a:xfrm>
            <a:off x="16206725" y="6744538"/>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7</a:t>
            </a:r>
            <a:endParaRPr b="1" sz="6000">
              <a:solidFill>
                <a:schemeClr val="dk1"/>
              </a:solidFill>
              <a:latin typeface="Montserrat"/>
              <a:ea typeface="Montserrat"/>
              <a:cs typeface="Montserrat"/>
              <a:sym typeface="Montserrat"/>
            </a:endParaRPr>
          </a:p>
        </p:txBody>
      </p:sp>
      <p:sp>
        <p:nvSpPr>
          <p:cNvPr id="737" name="Google Shape;737;p78"/>
          <p:cNvSpPr txBox="1"/>
          <p:nvPr/>
        </p:nvSpPr>
        <p:spPr>
          <a:xfrm>
            <a:off x="13277487"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lt1"/>
                </a:solidFill>
                <a:latin typeface="Montserrat"/>
                <a:ea typeface="Montserrat"/>
                <a:cs typeface="Montserrat"/>
                <a:sym typeface="Montserrat"/>
              </a:rPr>
              <a:t>6</a:t>
            </a:r>
            <a:endParaRPr b="1" sz="6000">
              <a:solidFill>
                <a:schemeClr val="lt1"/>
              </a:solidFill>
              <a:latin typeface="Montserrat"/>
              <a:ea typeface="Montserrat"/>
              <a:cs typeface="Montserrat"/>
              <a:sym typeface="Montserrat"/>
            </a:endParaRPr>
          </a:p>
        </p:txBody>
      </p:sp>
      <p:sp>
        <p:nvSpPr>
          <p:cNvPr id="738" name="Google Shape;738;p78"/>
          <p:cNvSpPr txBox="1"/>
          <p:nvPr/>
        </p:nvSpPr>
        <p:spPr>
          <a:xfrm>
            <a:off x="14777387"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8</a:t>
            </a:r>
            <a:endParaRPr b="1" sz="6000">
              <a:solidFill>
                <a:schemeClr val="dk1"/>
              </a:solidFill>
              <a:latin typeface="Montserrat"/>
              <a:ea typeface="Montserrat"/>
              <a:cs typeface="Montserrat"/>
              <a:sym typeface="Montserrat"/>
            </a:endParaRPr>
          </a:p>
        </p:txBody>
      </p:sp>
      <p:sp>
        <p:nvSpPr>
          <p:cNvPr id="739" name="Google Shape;739;p78"/>
          <p:cNvSpPr txBox="1"/>
          <p:nvPr/>
        </p:nvSpPr>
        <p:spPr>
          <a:xfrm>
            <a:off x="16205612" y="10037463"/>
            <a:ext cx="72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Montserrat"/>
                <a:ea typeface="Montserrat"/>
                <a:cs typeface="Montserrat"/>
                <a:sym typeface="Montserrat"/>
              </a:rPr>
              <a:t>9</a:t>
            </a:r>
            <a:endParaRPr b="1" sz="60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Introduction</a:t>
            </a:r>
            <a:endParaRPr/>
          </a:p>
        </p:txBody>
      </p:sp>
      <p:sp>
        <p:nvSpPr>
          <p:cNvPr id="333" name="Google Shape;333;p52"/>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9"/>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Partitioning</a:t>
            </a:r>
            <a:endParaRPr/>
          </a:p>
        </p:txBody>
      </p:sp>
      <p:sp>
        <p:nvSpPr>
          <p:cNvPr id="745" name="Google Shape;745;p79"/>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Partitioning</a:t>
            </a:r>
            <a:endParaRPr/>
          </a:p>
        </p:txBody>
      </p:sp>
      <p:pic>
        <p:nvPicPr>
          <p:cNvPr descr="https://cnfl.io/kafka-101-exercise-3 | What is an Apache Kafka® partition, and how does it work?&#10;&#10;Kafka partitions enable the distribution of topics across multiple nodes in a cluster. In this hands-on video tutorial by Danica Fine (Senior Developer Advocate, Confluent), you'll get a full introduction to partitions and how they work. &#10;&#10;In this exercise, we will demonstrate how Kafka leverages &quot;partitions&quot; to enable the distribution of topics across multiple nodes in a cluster. We will then wrap up by showing you how messages are applied to partitions.&#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How to choose the number of topics/partitions in a Kafka cluster?: https://www.confluent.io/blog/how-choose-number-topics-partitions-kafka-cluster/?utm_source=youtube&amp;utm_medium=video&amp;utm_campaign=tm.devx_ch.cd-apache-kafka-101_content.apache-kafka&#10;► How to change the number of partitions and replicas of a Kafka topic: https://developer.confluent.io/tutorials/change-topic-partitions-replicas/ksql.html?utm_source=youtube&amp;utm_medium=video&amp;utm_campaign=tm.devx_ch.cd-apache-kafka-101_content.apache-kafka&#10;► Benchmarking Apache Kafka Latency at the 99th Percentile ft. Anna Povzner: https://developer.confluent.io/podcast/benchmarking-apache-kafka-latency-at-the-99th-percentile-ft-anna-povzner?utm_source=youtube&amp;utm_medium=video&amp;utm_campaign=tm.devx_ch.cd-apache-kafka-101_content.apache-kafka&#10;► How to Read from a Specific Offset and Partition with the Kafka Console Consumer: https://developer.confluent.io/tutorials/kafka-console-consumer-read-specific-offsets-partitions/confluent.html?utm_source=youtube&amp;utm_medium=video&amp;utm_campaign=tm.devx_ch.cd-apache-kafka-101_content.apache-kafka&#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is pioneering a fundamentally new category of data infrastructure focused on data in motion. Confluent’s cloud-native offering is the foundational platform for data in motion – designed to be the intelligent connective tissue enabling real-time data, from multiple sources, to constantly stream across the organization. With Confluent, organizations can meet the new business imperative of delivering rich, digital front-end customer experiences and transitioning to sophisticated, real-time, software-driven backend operations. To learn more, please visit www.confluent.io.&#10;&#10;#kafka #kafkastreams #streamprocessing #apachekafka #confluent" id="751" name="Google Shape;751;p80" title="Apache Kafka® 101: Partitioning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Brokers</a:t>
            </a:r>
            <a:endParaRPr/>
          </a:p>
        </p:txBody>
      </p:sp>
      <p:sp>
        <p:nvSpPr>
          <p:cNvPr id="757" name="Google Shape;757;p81"/>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2"/>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Brokers</a:t>
            </a:r>
            <a:endParaRPr/>
          </a:p>
        </p:txBody>
      </p:sp>
      <p:sp>
        <p:nvSpPr>
          <p:cNvPr id="763" name="Google Shape;763;p82"/>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An computer, instance, or container running the Kafka process</a:t>
            </a:r>
            <a:endParaRPr sz="4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Brokers</a:t>
            </a:r>
            <a:endParaRPr/>
          </a:p>
        </p:txBody>
      </p:sp>
      <p:sp>
        <p:nvSpPr>
          <p:cNvPr id="769" name="Google Shape;769;p83"/>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An computer, instance, or container running the Kafka process</a:t>
            </a:r>
            <a:endParaRPr sz="4500"/>
          </a:p>
          <a:p>
            <a:pPr indent="-514350" lvl="0" marL="457200" rtl="0" algn="l">
              <a:lnSpc>
                <a:spcPct val="150000"/>
              </a:lnSpc>
              <a:spcBef>
                <a:spcPts val="0"/>
              </a:spcBef>
              <a:spcAft>
                <a:spcPts val="0"/>
              </a:spcAft>
              <a:buSzPts val="4500"/>
              <a:buChar char="●"/>
            </a:pPr>
            <a:r>
              <a:rPr lang="en" sz="4500"/>
              <a:t>Manage partitions</a:t>
            </a:r>
            <a:endParaRPr sz="4500"/>
          </a:p>
          <a:p>
            <a:pPr indent="-514350" lvl="0" marL="457200" rtl="0" algn="l">
              <a:lnSpc>
                <a:spcPct val="150000"/>
              </a:lnSpc>
              <a:spcBef>
                <a:spcPts val="0"/>
              </a:spcBef>
              <a:spcAft>
                <a:spcPts val="0"/>
              </a:spcAft>
              <a:buSzPts val="4500"/>
              <a:buChar char="●"/>
            </a:pPr>
            <a:r>
              <a:rPr lang="en" sz="4500"/>
              <a:t>Handle write and read requests</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8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Brokers</a:t>
            </a:r>
            <a:endParaRPr/>
          </a:p>
        </p:txBody>
      </p:sp>
      <p:sp>
        <p:nvSpPr>
          <p:cNvPr id="775" name="Google Shape;775;p84"/>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An computer, instance, or container running the Kafka process</a:t>
            </a:r>
            <a:endParaRPr sz="4500"/>
          </a:p>
          <a:p>
            <a:pPr indent="-514350" lvl="0" marL="457200" rtl="0" algn="l">
              <a:lnSpc>
                <a:spcPct val="150000"/>
              </a:lnSpc>
              <a:spcBef>
                <a:spcPts val="0"/>
              </a:spcBef>
              <a:spcAft>
                <a:spcPts val="0"/>
              </a:spcAft>
              <a:buSzPts val="4500"/>
              <a:buChar char="●"/>
            </a:pPr>
            <a:r>
              <a:rPr lang="en" sz="4500"/>
              <a:t>Manage partitions</a:t>
            </a:r>
            <a:endParaRPr sz="4500"/>
          </a:p>
          <a:p>
            <a:pPr indent="-514350" lvl="0" marL="457200" rtl="0" algn="l">
              <a:lnSpc>
                <a:spcPct val="150000"/>
              </a:lnSpc>
              <a:spcBef>
                <a:spcPts val="0"/>
              </a:spcBef>
              <a:spcAft>
                <a:spcPts val="0"/>
              </a:spcAft>
              <a:buSzPts val="4500"/>
              <a:buChar char="●"/>
            </a:pPr>
            <a:r>
              <a:rPr lang="en" sz="4500"/>
              <a:t>Handle write and read requests</a:t>
            </a:r>
            <a:endParaRPr sz="4500"/>
          </a:p>
          <a:p>
            <a:pPr indent="-514350" lvl="0" marL="457200" rtl="0" algn="l">
              <a:lnSpc>
                <a:spcPct val="150000"/>
              </a:lnSpc>
              <a:spcBef>
                <a:spcPts val="0"/>
              </a:spcBef>
              <a:spcAft>
                <a:spcPts val="0"/>
              </a:spcAft>
              <a:buSzPts val="4500"/>
              <a:buChar char="●"/>
            </a:pPr>
            <a:r>
              <a:rPr lang="en" sz="4500"/>
              <a:t>Manage replication of partitions</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Brokers</a:t>
            </a:r>
            <a:endParaRPr/>
          </a:p>
        </p:txBody>
      </p:sp>
      <p:sp>
        <p:nvSpPr>
          <p:cNvPr id="781" name="Google Shape;781;p85"/>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An computer, instance, or container running the Kafka process</a:t>
            </a:r>
            <a:endParaRPr sz="4500"/>
          </a:p>
          <a:p>
            <a:pPr indent="-514350" lvl="0" marL="457200" rtl="0" algn="l">
              <a:lnSpc>
                <a:spcPct val="150000"/>
              </a:lnSpc>
              <a:spcBef>
                <a:spcPts val="0"/>
              </a:spcBef>
              <a:spcAft>
                <a:spcPts val="0"/>
              </a:spcAft>
              <a:buSzPts val="4500"/>
              <a:buChar char="●"/>
            </a:pPr>
            <a:r>
              <a:rPr lang="en" sz="4500"/>
              <a:t>Manage partitions</a:t>
            </a:r>
            <a:endParaRPr sz="4500"/>
          </a:p>
          <a:p>
            <a:pPr indent="-514350" lvl="0" marL="457200" rtl="0" algn="l">
              <a:lnSpc>
                <a:spcPct val="150000"/>
              </a:lnSpc>
              <a:spcBef>
                <a:spcPts val="0"/>
              </a:spcBef>
              <a:spcAft>
                <a:spcPts val="0"/>
              </a:spcAft>
              <a:buSzPts val="4500"/>
              <a:buChar char="●"/>
            </a:pPr>
            <a:r>
              <a:rPr lang="en" sz="4500"/>
              <a:t>Handle write and read requests</a:t>
            </a:r>
            <a:endParaRPr sz="4500"/>
          </a:p>
          <a:p>
            <a:pPr indent="-514350" lvl="0" marL="457200" rtl="0" algn="l">
              <a:lnSpc>
                <a:spcPct val="150000"/>
              </a:lnSpc>
              <a:spcBef>
                <a:spcPts val="0"/>
              </a:spcBef>
              <a:spcAft>
                <a:spcPts val="0"/>
              </a:spcAft>
              <a:buSzPts val="4500"/>
              <a:buChar char="●"/>
            </a:pPr>
            <a:r>
              <a:rPr lang="en" sz="4500"/>
              <a:t>Manage replication of partitions</a:t>
            </a:r>
            <a:endParaRPr sz="4500"/>
          </a:p>
          <a:p>
            <a:pPr indent="-514350" lvl="0" marL="457200" rtl="0" algn="l">
              <a:lnSpc>
                <a:spcPct val="150000"/>
              </a:lnSpc>
              <a:spcBef>
                <a:spcPts val="0"/>
              </a:spcBef>
              <a:spcAft>
                <a:spcPts val="0"/>
              </a:spcAft>
              <a:buSzPts val="4500"/>
              <a:buChar char="●"/>
            </a:pPr>
            <a:r>
              <a:rPr lang="en" sz="4500"/>
              <a:t>Intentionally very simple</a:t>
            </a:r>
            <a:endParaRPr sz="4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6"/>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787" name="Google Shape;787;p86"/>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7"/>
          <p:cNvSpPr/>
          <p:nvPr/>
        </p:nvSpPr>
        <p:spPr>
          <a:xfrm>
            <a:off x="52765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793" name="Google Shape;793;p87"/>
          <p:cNvSpPr/>
          <p:nvPr/>
        </p:nvSpPr>
        <p:spPr>
          <a:xfrm>
            <a:off x="57841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7"/>
          <p:cNvSpPr/>
          <p:nvPr/>
        </p:nvSpPr>
        <p:spPr>
          <a:xfrm>
            <a:off x="60556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7"/>
          <p:cNvSpPr/>
          <p:nvPr/>
        </p:nvSpPr>
        <p:spPr>
          <a:xfrm>
            <a:off x="75555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7"/>
          <p:cNvSpPr/>
          <p:nvPr/>
        </p:nvSpPr>
        <p:spPr>
          <a:xfrm>
            <a:off x="90554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7"/>
          <p:cNvSpPr/>
          <p:nvPr/>
        </p:nvSpPr>
        <p:spPr>
          <a:xfrm>
            <a:off x="105553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7"/>
          <p:cNvSpPr/>
          <p:nvPr/>
        </p:nvSpPr>
        <p:spPr>
          <a:xfrm>
            <a:off x="137909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7"/>
          <p:cNvSpPr/>
          <p:nvPr/>
        </p:nvSpPr>
        <p:spPr>
          <a:xfrm>
            <a:off x="152909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7"/>
          <p:cNvSpPr/>
          <p:nvPr/>
        </p:nvSpPr>
        <p:spPr>
          <a:xfrm>
            <a:off x="167908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7"/>
          <p:cNvSpPr txBox="1"/>
          <p:nvPr/>
        </p:nvSpPr>
        <p:spPr>
          <a:xfrm>
            <a:off x="109956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802" name="Google Shape;802;p87"/>
          <p:cNvSpPr/>
          <p:nvPr/>
        </p:nvSpPr>
        <p:spPr>
          <a:xfrm>
            <a:off x="124246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7"/>
          <p:cNvSpPr/>
          <p:nvPr/>
        </p:nvSpPr>
        <p:spPr>
          <a:xfrm>
            <a:off x="127324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7"/>
          <p:cNvSpPr/>
          <p:nvPr/>
        </p:nvSpPr>
        <p:spPr>
          <a:xfrm>
            <a:off x="130403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7"/>
          <p:cNvSpPr/>
          <p:nvPr/>
        </p:nvSpPr>
        <p:spPr>
          <a:xfrm>
            <a:off x="57841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7"/>
          <p:cNvSpPr/>
          <p:nvPr/>
        </p:nvSpPr>
        <p:spPr>
          <a:xfrm>
            <a:off x="60556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7"/>
          <p:cNvSpPr/>
          <p:nvPr/>
        </p:nvSpPr>
        <p:spPr>
          <a:xfrm>
            <a:off x="75555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7"/>
          <p:cNvSpPr/>
          <p:nvPr/>
        </p:nvSpPr>
        <p:spPr>
          <a:xfrm>
            <a:off x="90554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7"/>
          <p:cNvSpPr/>
          <p:nvPr/>
        </p:nvSpPr>
        <p:spPr>
          <a:xfrm>
            <a:off x="105553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7"/>
          <p:cNvSpPr/>
          <p:nvPr/>
        </p:nvSpPr>
        <p:spPr>
          <a:xfrm>
            <a:off x="137909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7"/>
          <p:cNvSpPr/>
          <p:nvPr/>
        </p:nvSpPr>
        <p:spPr>
          <a:xfrm>
            <a:off x="152909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7"/>
          <p:cNvSpPr/>
          <p:nvPr/>
        </p:nvSpPr>
        <p:spPr>
          <a:xfrm>
            <a:off x="167908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7"/>
          <p:cNvSpPr txBox="1"/>
          <p:nvPr/>
        </p:nvSpPr>
        <p:spPr>
          <a:xfrm>
            <a:off x="109956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814" name="Google Shape;814;p87"/>
          <p:cNvSpPr/>
          <p:nvPr/>
        </p:nvSpPr>
        <p:spPr>
          <a:xfrm>
            <a:off x="124246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7"/>
          <p:cNvSpPr/>
          <p:nvPr/>
        </p:nvSpPr>
        <p:spPr>
          <a:xfrm>
            <a:off x="127324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7"/>
          <p:cNvSpPr/>
          <p:nvPr/>
        </p:nvSpPr>
        <p:spPr>
          <a:xfrm>
            <a:off x="130403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7"/>
          <p:cNvSpPr/>
          <p:nvPr/>
        </p:nvSpPr>
        <p:spPr>
          <a:xfrm>
            <a:off x="57841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7"/>
          <p:cNvSpPr/>
          <p:nvPr/>
        </p:nvSpPr>
        <p:spPr>
          <a:xfrm>
            <a:off x="60556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7"/>
          <p:cNvSpPr/>
          <p:nvPr/>
        </p:nvSpPr>
        <p:spPr>
          <a:xfrm>
            <a:off x="75555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7"/>
          <p:cNvSpPr/>
          <p:nvPr/>
        </p:nvSpPr>
        <p:spPr>
          <a:xfrm>
            <a:off x="90554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7"/>
          <p:cNvSpPr/>
          <p:nvPr/>
        </p:nvSpPr>
        <p:spPr>
          <a:xfrm>
            <a:off x="105553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7"/>
          <p:cNvSpPr/>
          <p:nvPr/>
        </p:nvSpPr>
        <p:spPr>
          <a:xfrm>
            <a:off x="137909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7"/>
          <p:cNvSpPr/>
          <p:nvPr/>
        </p:nvSpPr>
        <p:spPr>
          <a:xfrm>
            <a:off x="152909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7"/>
          <p:cNvSpPr/>
          <p:nvPr/>
        </p:nvSpPr>
        <p:spPr>
          <a:xfrm>
            <a:off x="167908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7"/>
          <p:cNvSpPr txBox="1"/>
          <p:nvPr/>
        </p:nvSpPr>
        <p:spPr>
          <a:xfrm>
            <a:off x="109956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826" name="Google Shape;826;p87"/>
          <p:cNvSpPr/>
          <p:nvPr/>
        </p:nvSpPr>
        <p:spPr>
          <a:xfrm>
            <a:off x="124246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7"/>
          <p:cNvSpPr/>
          <p:nvPr/>
        </p:nvSpPr>
        <p:spPr>
          <a:xfrm>
            <a:off x="127324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7"/>
          <p:cNvSpPr/>
          <p:nvPr/>
        </p:nvSpPr>
        <p:spPr>
          <a:xfrm>
            <a:off x="130403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7"/>
          <p:cNvSpPr txBox="1"/>
          <p:nvPr/>
        </p:nvSpPr>
        <p:spPr>
          <a:xfrm>
            <a:off x="104185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8"/>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835" name="Google Shape;835;p88"/>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Copies of data for fault tolerance</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Event</a:t>
            </a:r>
            <a:endParaRPr/>
          </a:p>
        </p:txBody>
      </p:sp>
      <p:sp>
        <p:nvSpPr>
          <p:cNvPr id="339" name="Google Shape;339;p53"/>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Internet</a:t>
            </a:r>
            <a:r>
              <a:rPr lang="en" sz="4500"/>
              <a:t> of Things</a:t>
            </a:r>
            <a:endParaRPr sz="4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9"/>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841" name="Google Shape;841;p89"/>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Copies of data for fault tolerance</a:t>
            </a:r>
            <a:endParaRPr sz="4500"/>
          </a:p>
          <a:p>
            <a:pPr indent="-514350" lvl="0" marL="457200" rtl="0" algn="l">
              <a:lnSpc>
                <a:spcPct val="150000"/>
              </a:lnSpc>
              <a:spcBef>
                <a:spcPts val="0"/>
              </a:spcBef>
              <a:spcAft>
                <a:spcPts val="0"/>
              </a:spcAft>
              <a:buSzPts val="4500"/>
              <a:buChar char="●"/>
            </a:pPr>
            <a:r>
              <a:rPr lang="en" sz="4500"/>
              <a:t>One lead partition and N-1 followers</a:t>
            </a:r>
            <a:endParaRPr sz="45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9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847" name="Google Shape;847;p90"/>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Copies of data for fault tolerance</a:t>
            </a:r>
            <a:endParaRPr sz="4500"/>
          </a:p>
          <a:p>
            <a:pPr indent="-514350" lvl="0" marL="457200" rtl="0" algn="l">
              <a:lnSpc>
                <a:spcPct val="150000"/>
              </a:lnSpc>
              <a:spcBef>
                <a:spcPts val="0"/>
              </a:spcBef>
              <a:spcAft>
                <a:spcPts val="0"/>
              </a:spcAft>
              <a:buSzPts val="4500"/>
              <a:buChar char="●"/>
            </a:pPr>
            <a:r>
              <a:rPr lang="en" sz="4500"/>
              <a:t>One lead partition and N-1 followers</a:t>
            </a:r>
            <a:endParaRPr sz="4500"/>
          </a:p>
          <a:p>
            <a:pPr indent="-514350" lvl="0" marL="457200" rtl="0" algn="l">
              <a:lnSpc>
                <a:spcPct val="150000"/>
              </a:lnSpc>
              <a:spcBef>
                <a:spcPts val="0"/>
              </a:spcBef>
              <a:spcAft>
                <a:spcPts val="0"/>
              </a:spcAft>
              <a:buSzPts val="4500"/>
              <a:buChar char="●"/>
            </a:pPr>
            <a:r>
              <a:rPr lang="en" sz="4500"/>
              <a:t>In general, writes and reads happen to the leader</a:t>
            </a:r>
            <a:endParaRPr sz="4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853" name="Google Shape;853;p91"/>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Copies of data for fault tolerance</a:t>
            </a:r>
            <a:endParaRPr sz="4500"/>
          </a:p>
          <a:p>
            <a:pPr indent="-514350" lvl="0" marL="457200" rtl="0" algn="l">
              <a:lnSpc>
                <a:spcPct val="150000"/>
              </a:lnSpc>
              <a:spcBef>
                <a:spcPts val="0"/>
              </a:spcBef>
              <a:spcAft>
                <a:spcPts val="0"/>
              </a:spcAft>
              <a:buSzPts val="4500"/>
              <a:buChar char="●"/>
            </a:pPr>
            <a:r>
              <a:rPr lang="en" sz="4500"/>
              <a:t>One lead partition and N-1 followers</a:t>
            </a:r>
            <a:endParaRPr sz="4500"/>
          </a:p>
          <a:p>
            <a:pPr indent="-514350" lvl="0" marL="457200" rtl="0" algn="l">
              <a:lnSpc>
                <a:spcPct val="150000"/>
              </a:lnSpc>
              <a:spcBef>
                <a:spcPts val="0"/>
              </a:spcBef>
              <a:spcAft>
                <a:spcPts val="0"/>
              </a:spcAft>
              <a:buSzPts val="4500"/>
              <a:buChar char="●"/>
            </a:pPr>
            <a:r>
              <a:rPr lang="en" sz="4500"/>
              <a:t>In general, writes and reads happen to the leader</a:t>
            </a:r>
            <a:endParaRPr sz="4500"/>
          </a:p>
          <a:p>
            <a:pPr indent="-514350" lvl="0" marL="457200" rtl="0" algn="l">
              <a:lnSpc>
                <a:spcPct val="150000"/>
              </a:lnSpc>
              <a:spcBef>
                <a:spcPts val="0"/>
              </a:spcBef>
              <a:spcAft>
                <a:spcPts val="0"/>
              </a:spcAft>
              <a:buSzPts val="4500"/>
              <a:buChar char="●"/>
            </a:pPr>
            <a:r>
              <a:rPr lang="en" sz="4500"/>
              <a:t>An invisible process to most developers</a:t>
            </a:r>
            <a:endParaRPr sz="4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2"/>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Replication</a:t>
            </a:r>
            <a:endParaRPr/>
          </a:p>
        </p:txBody>
      </p:sp>
      <p:sp>
        <p:nvSpPr>
          <p:cNvPr id="859" name="Google Shape;859;p92"/>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Copies of data for fault tolerance</a:t>
            </a:r>
            <a:endParaRPr sz="4500"/>
          </a:p>
          <a:p>
            <a:pPr indent="-514350" lvl="0" marL="457200" rtl="0" algn="l">
              <a:lnSpc>
                <a:spcPct val="150000"/>
              </a:lnSpc>
              <a:spcBef>
                <a:spcPts val="0"/>
              </a:spcBef>
              <a:spcAft>
                <a:spcPts val="0"/>
              </a:spcAft>
              <a:buSzPts val="4500"/>
              <a:buChar char="●"/>
            </a:pPr>
            <a:r>
              <a:rPr lang="en" sz="4500"/>
              <a:t>One lead partition and N-1 followers</a:t>
            </a:r>
            <a:endParaRPr sz="4500"/>
          </a:p>
          <a:p>
            <a:pPr indent="-514350" lvl="0" marL="457200" rtl="0" algn="l">
              <a:lnSpc>
                <a:spcPct val="150000"/>
              </a:lnSpc>
              <a:spcBef>
                <a:spcPts val="0"/>
              </a:spcBef>
              <a:spcAft>
                <a:spcPts val="0"/>
              </a:spcAft>
              <a:buSzPts val="4500"/>
              <a:buChar char="●"/>
            </a:pPr>
            <a:r>
              <a:rPr lang="en" sz="4500"/>
              <a:t>In general, writes and reads happen to the leader</a:t>
            </a:r>
            <a:endParaRPr sz="4500"/>
          </a:p>
          <a:p>
            <a:pPr indent="-514350" lvl="0" marL="457200" rtl="0" algn="l">
              <a:lnSpc>
                <a:spcPct val="150000"/>
              </a:lnSpc>
              <a:spcBef>
                <a:spcPts val="0"/>
              </a:spcBef>
              <a:spcAft>
                <a:spcPts val="0"/>
              </a:spcAft>
              <a:buSzPts val="4500"/>
              <a:buChar char="●"/>
            </a:pPr>
            <a:r>
              <a:rPr lang="en" sz="4500"/>
              <a:t>An invisible process to most developers</a:t>
            </a:r>
            <a:endParaRPr sz="4500"/>
          </a:p>
          <a:p>
            <a:pPr indent="-514350" lvl="0" marL="457200" rtl="0" algn="l">
              <a:lnSpc>
                <a:spcPct val="150000"/>
              </a:lnSpc>
              <a:spcBef>
                <a:spcPts val="0"/>
              </a:spcBef>
              <a:spcAft>
                <a:spcPts val="0"/>
              </a:spcAft>
              <a:buSzPts val="4500"/>
              <a:buChar char="●"/>
            </a:pPr>
            <a:r>
              <a:rPr lang="en" sz="4500"/>
              <a:t>Tunable in the producer</a:t>
            </a:r>
            <a:endParaRPr sz="4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3"/>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Producers</a:t>
            </a:r>
            <a:endParaRPr/>
          </a:p>
        </p:txBody>
      </p:sp>
      <p:sp>
        <p:nvSpPr>
          <p:cNvPr id="865" name="Google Shape;865;p93"/>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4"/>
          <p:cNvSpPr/>
          <p:nvPr/>
        </p:nvSpPr>
        <p:spPr>
          <a:xfrm>
            <a:off x="8862162" y="243842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94"/>
          <p:cNvSpPr/>
          <p:nvPr/>
        </p:nvSpPr>
        <p:spPr>
          <a:xfrm>
            <a:off x="9133692" y="264179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4"/>
          <p:cNvSpPr/>
          <p:nvPr/>
        </p:nvSpPr>
        <p:spPr>
          <a:xfrm>
            <a:off x="10633604" y="264179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94"/>
          <p:cNvSpPr/>
          <p:nvPr/>
        </p:nvSpPr>
        <p:spPr>
          <a:xfrm>
            <a:off x="12133515"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94"/>
          <p:cNvSpPr/>
          <p:nvPr/>
        </p:nvSpPr>
        <p:spPr>
          <a:xfrm>
            <a:off x="13633427"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94"/>
          <p:cNvSpPr/>
          <p:nvPr/>
        </p:nvSpPr>
        <p:spPr>
          <a:xfrm>
            <a:off x="16869041"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94"/>
          <p:cNvSpPr/>
          <p:nvPr/>
        </p:nvSpPr>
        <p:spPr>
          <a:xfrm>
            <a:off x="18368953"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4"/>
          <p:cNvSpPr/>
          <p:nvPr/>
        </p:nvSpPr>
        <p:spPr>
          <a:xfrm>
            <a:off x="19868865"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4"/>
          <p:cNvSpPr txBox="1"/>
          <p:nvPr/>
        </p:nvSpPr>
        <p:spPr>
          <a:xfrm>
            <a:off x="14073674" y="155712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879" name="Google Shape;879;p94"/>
          <p:cNvSpPr/>
          <p:nvPr/>
        </p:nvSpPr>
        <p:spPr>
          <a:xfrm>
            <a:off x="15502728"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4"/>
          <p:cNvSpPr/>
          <p:nvPr/>
        </p:nvSpPr>
        <p:spPr>
          <a:xfrm>
            <a:off x="15810539"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94"/>
          <p:cNvSpPr/>
          <p:nvPr/>
        </p:nvSpPr>
        <p:spPr>
          <a:xfrm>
            <a:off x="16118350"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4"/>
          <p:cNvSpPr/>
          <p:nvPr/>
        </p:nvSpPr>
        <p:spPr>
          <a:xfrm>
            <a:off x="8862162" y="573123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4"/>
          <p:cNvSpPr/>
          <p:nvPr/>
        </p:nvSpPr>
        <p:spPr>
          <a:xfrm>
            <a:off x="9133692" y="593461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94"/>
          <p:cNvSpPr/>
          <p:nvPr/>
        </p:nvSpPr>
        <p:spPr>
          <a:xfrm>
            <a:off x="10633604" y="593461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4"/>
          <p:cNvSpPr/>
          <p:nvPr/>
        </p:nvSpPr>
        <p:spPr>
          <a:xfrm>
            <a:off x="12133515"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4"/>
          <p:cNvSpPr/>
          <p:nvPr/>
        </p:nvSpPr>
        <p:spPr>
          <a:xfrm>
            <a:off x="13633427"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4"/>
          <p:cNvSpPr/>
          <p:nvPr/>
        </p:nvSpPr>
        <p:spPr>
          <a:xfrm>
            <a:off x="16869041"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4"/>
          <p:cNvSpPr/>
          <p:nvPr/>
        </p:nvSpPr>
        <p:spPr>
          <a:xfrm>
            <a:off x="18368953"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4"/>
          <p:cNvSpPr/>
          <p:nvPr/>
        </p:nvSpPr>
        <p:spPr>
          <a:xfrm>
            <a:off x="19868865"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94"/>
          <p:cNvSpPr txBox="1"/>
          <p:nvPr/>
        </p:nvSpPr>
        <p:spPr>
          <a:xfrm>
            <a:off x="14073685" y="484994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891" name="Google Shape;891;p94"/>
          <p:cNvSpPr/>
          <p:nvPr/>
        </p:nvSpPr>
        <p:spPr>
          <a:xfrm>
            <a:off x="15502728"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4"/>
          <p:cNvSpPr/>
          <p:nvPr/>
        </p:nvSpPr>
        <p:spPr>
          <a:xfrm>
            <a:off x="15810539"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94"/>
          <p:cNvSpPr/>
          <p:nvPr/>
        </p:nvSpPr>
        <p:spPr>
          <a:xfrm>
            <a:off x="16118350"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94"/>
          <p:cNvSpPr/>
          <p:nvPr/>
        </p:nvSpPr>
        <p:spPr>
          <a:xfrm>
            <a:off x="8862162" y="902405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94"/>
          <p:cNvSpPr/>
          <p:nvPr/>
        </p:nvSpPr>
        <p:spPr>
          <a:xfrm>
            <a:off x="9133692" y="922742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4"/>
          <p:cNvSpPr/>
          <p:nvPr/>
        </p:nvSpPr>
        <p:spPr>
          <a:xfrm>
            <a:off x="10633604" y="922742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94"/>
          <p:cNvSpPr/>
          <p:nvPr/>
        </p:nvSpPr>
        <p:spPr>
          <a:xfrm>
            <a:off x="12133515"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94"/>
          <p:cNvSpPr/>
          <p:nvPr/>
        </p:nvSpPr>
        <p:spPr>
          <a:xfrm>
            <a:off x="13633427"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94"/>
          <p:cNvSpPr/>
          <p:nvPr/>
        </p:nvSpPr>
        <p:spPr>
          <a:xfrm>
            <a:off x="16869041"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4"/>
          <p:cNvSpPr/>
          <p:nvPr/>
        </p:nvSpPr>
        <p:spPr>
          <a:xfrm>
            <a:off x="18368953"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94"/>
          <p:cNvSpPr/>
          <p:nvPr/>
        </p:nvSpPr>
        <p:spPr>
          <a:xfrm>
            <a:off x="19868865"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4"/>
          <p:cNvSpPr txBox="1"/>
          <p:nvPr/>
        </p:nvSpPr>
        <p:spPr>
          <a:xfrm>
            <a:off x="14073685" y="814276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903" name="Google Shape;903;p94"/>
          <p:cNvSpPr/>
          <p:nvPr/>
        </p:nvSpPr>
        <p:spPr>
          <a:xfrm>
            <a:off x="15502728"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4"/>
          <p:cNvSpPr/>
          <p:nvPr/>
        </p:nvSpPr>
        <p:spPr>
          <a:xfrm>
            <a:off x="15810539"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4"/>
          <p:cNvSpPr/>
          <p:nvPr/>
        </p:nvSpPr>
        <p:spPr>
          <a:xfrm>
            <a:off x="16118350"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94"/>
          <p:cNvSpPr txBox="1"/>
          <p:nvPr/>
        </p:nvSpPr>
        <p:spPr>
          <a:xfrm>
            <a:off x="13496613" y="11435580"/>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907" name="Google Shape;907;p94"/>
          <p:cNvCxnSpPr>
            <a:stCxn id="908" idx="0"/>
            <a:endCxn id="870" idx="1"/>
          </p:cNvCxnSpPr>
          <p:nvPr/>
        </p:nvCxnSpPr>
        <p:spPr>
          <a:xfrm rot="-5400000">
            <a:off x="5391550" y="2464088"/>
            <a:ext cx="2454000" cy="4487100"/>
          </a:xfrm>
          <a:prstGeom prst="bentConnector2">
            <a:avLst/>
          </a:prstGeom>
          <a:noFill/>
          <a:ln cap="flat" cmpd="sng" w="38100">
            <a:solidFill>
              <a:schemeClr val="dk1"/>
            </a:solidFill>
            <a:prstDash val="solid"/>
            <a:round/>
            <a:headEnd len="med" w="med" type="none"/>
            <a:tailEnd len="med" w="med" type="triangle"/>
          </a:ln>
        </p:spPr>
      </p:cxnSp>
      <p:cxnSp>
        <p:nvCxnSpPr>
          <p:cNvPr id="909" name="Google Shape;909;p94"/>
          <p:cNvCxnSpPr>
            <a:stCxn id="908" idx="2"/>
            <a:endCxn id="894" idx="1"/>
          </p:cNvCxnSpPr>
          <p:nvPr/>
        </p:nvCxnSpPr>
        <p:spPr>
          <a:xfrm flipH="1" rot="-5400000">
            <a:off x="5391550" y="6595988"/>
            <a:ext cx="2454000" cy="4487100"/>
          </a:xfrm>
          <a:prstGeom prst="bentConnector2">
            <a:avLst/>
          </a:prstGeom>
          <a:noFill/>
          <a:ln cap="flat" cmpd="sng" w="38100">
            <a:solidFill>
              <a:schemeClr val="dk1"/>
            </a:solidFill>
            <a:prstDash val="solid"/>
            <a:round/>
            <a:headEnd len="med" w="med" type="none"/>
            <a:tailEnd len="med" w="med" type="triangle"/>
          </a:ln>
        </p:spPr>
      </p:cxnSp>
      <p:cxnSp>
        <p:nvCxnSpPr>
          <p:cNvPr id="910" name="Google Shape;910;p94"/>
          <p:cNvCxnSpPr>
            <a:stCxn id="911" idx="3"/>
            <a:endCxn id="882" idx="1"/>
          </p:cNvCxnSpPr>
          <p:nvPr/>
        </p:nvCxnSpPr>
        <p:spPr>
          <a:xfrm>
            <a:off x="6291462" y="6773585"/>
            <a:ext cx="2570700" cy="0"/>
          </a:xfrm>
          <a:prstGeom prst="straightConnector1">
            <a:avLst/>
          </a:prstGeom>
          <a:noFill/>
          <a:ln cap="flat" cmpd="sng" w="38100">
            <a:solidFill>
              <a:schemeClr val="dk2"/>
            </a:solidFill>
            <a:prstDash val="solid"/>
            <a:round/>
            <a:headEnd len="med" w="med" type="none"/>
            <a:tailEnd len="med" w="med" type="triangle"/>
          </a:ln>
        </p:spPr>
      </p:cxnSp>
      <p:sp>
        <p:nvSpPr>
          <p:cNvPr id="908" name="Google Shape;908;p94"/>
          <p:cNvSpPr/>
          <p:nvPr/>
        </p:nvSpPr>
        <p:spPr>
          <a:xfrm>
            <a:off x="2458600" y="5934638"/>
            <a:ext cx="3832800" cy="1677900"/>
          </a:xfrm>
          <a:prstGeom prst="roundRect">
            <a:avLst>
              <a:gd fmla="val 16667" name="adj"/>
            </a:avLst>
          </a:prstGeom>
          <a:solidFill>
            <a:srgbClr val="0074A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Producer</a:t>
            </a:r>
            <a:endParaRPr b="1" sz="3500">
              <a:solidFill>
                <a:schemeClr val="lt1"/>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95"/>
          <p:cNvSpPr/>
          <p:nvPr/>
        </p:nvSpPr>
        <p:spPr>
          <a:xfrm>
            <a:off x="972750" y="4653000"/>
            <a:ext cx="22438500" cy="44100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917" name="Google Shape;917;p95"/>
          <p:cNvSpPr txBox="1"/>
          <p:nvPr/>
        </p:nvSpPr>
        <p:spPr>
          <a:xfrm>
            <a:off x="1446150" y="5312150"/>
            <a:ext cx="21673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Source Code Pro"/>
                <a:ea typeface="Source Code Pro"/>
                <a:cs typeface="Source Code Pro"/>
                <a:sym typeface="Source Code Pro"/>
              </a:rPr>
              <a:t>{</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latin typeface="Source Code Pro"/>
                <a:ea typeface="Source Code Pro"/>
                <a:cs typeface="Source Code Pro"/>
                <a:sym typeface="Source Code Pro"/>
              </a:rPr>
              <a:t>	</a:t>
            </a:r>
            <a:r>
              <a:rPr b="1" lang="en" sz="3000">
                <a:solidFill>
                  <a:schemeClr val="accent2"/>
                </a:solidFill>
                <a:latin typeface="Source Code Pro"/>
                <a:ea typeface="Source Code Pro"/>
                <a:cs typeface="Source Code Pro"/>
                <a:sym typeface="Source Code Pro"/>
              </a:rPr>
              <a:t>final</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Properties props = KafkaProducerApplication.</a:t>
            </a:r>
            <a:r>
              <a:rPr b="1" i="1" lang="en" sz="3000">
                <a:solidFill>
                  <a:schemeClr val="dk1"/>
                </a:solidFill>
                <a:latin typeface="Source Code Pro"/>
                <a:ea typeface="Source Code Pro"/>
                <a:cs typeface="Source Code Pro"/>
                <a:sym typeface="Source Code Pro"/>
              </a:rPr>
              <a:t>loadProperties</a:t>
            </a:r>
            <a:r>
              <a:rPr b="1" lang="en" sz="3000">
                <a:solidFill>
                  <a:schemeClr val="dk1"/>
                </a:solidFill>
                <a:latin typeface="Source Code Pro"/>
                <a:ea typeface="Source Code Pro"/>
                <a:cs typeface="Source Code Pro"/>
                <a:sym typeface="Source Code Pro"/>
              </a:rPr>
              <a:t>(args[</a:t>
            </a:r>
            <a:r>
              <a:rPr b="1" lang="en" sz="3000">
                <a:solidFill>
                  <a:schemeClr val="accent2"/>
                </a:solidFill>
                <a:latin typeface="Source Code Pro"/>
                <a:ea typeface="Source Code Pro"/>
                <a:cs typeface="Source Code Pro"/>
                <a:sym typeface="Source Code Pro"/>
              </a:rPr>
              <a:t>0</a:t>
            </a:r>
            <a:r>
              <a:rPr b="1" lang="en" sz="3000">
                <a:solidFill>
                  <a:schemeClr val="dk1"/>
                </a:solidFill>
                <a:latin typeface="Source Code Pro"/>
                <a:ea typeface="Source Code Pro"/>
                <a:cs typeface="Source Code Pro"/>
                <a:sym typeface="Source Code Pro"/>
              </a:rPr>
              <a:t>]);</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chemeClr val="accent2"/>
                </a:solidFill>
                <a:latin typeface="Source Code Pro"/>
                <a:ea typeface="Source Code Pro"/>
                <a:cs typeface="Source Code Pro"/>
                <a:sym typeface="Source Code Pro"/>
              </a:rPr>
              <a:t>f</a:t>
            </a:r>
            <a:r>
              <a:rPr b="1" lang="en" sz="3000">
                <a:solidFill>
                  <a:schemeClr val="accent2"/>
                </a:solidFill>
                <a:latin typeface="Source Code Pro"/>
                <a:ea typeface="Source Code Pro"/>
                <a:cs typeface="Source Code Pro"/>
                <a:sym typeface="Source Code Pro"/>
              </a:rPr>
              <a:t>inal</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String topic = props.getProperty(</a:t>
            </a:r>
            <a:r>
              <a:rPr b="1" lang="en" sz="3000">
                <a:solidFill>
                  <a:srgbClr val="66CC69"/>
                </a:solidFill>
                <a:latin typeface="Source Code Pro"/>
                <a:ea typeface="Source Code Pro"/>
                <a:cs typeface="Source Code Pro"/>
                <a:sym typeface="Source Code Pro"/>
              </a:rPr>
              <a:t>“output.topic.name”</a:t>
            </a:r>
            <a:r>
              <a:rPr b="1" lang="en" sz="3000">
                <a:solidFill>
                  <a:schemeClr val="dk1"/>
                </a:solidFill>
                <a:latin typeface="Source Code Pro"/>
                <a:ea typeface="Source Code Pro"/>
                <a:cs typeface="Source Code Pro"/>
                <a:sym typeface="Source Code Pro"/>
              </a:rPr>
              <a:t>);</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chemeClr val="accent4"/>
                </a:solidFill>
                <a:latin typeface="Source Code Pro"/>
                <a:ea typeface="Source Code Pro"/>
                <a:cs typeface="Source Code Pro"/>
                <a:sym typeface="Source Code Pro"/>
              </a:rPr>
              <a:t>	</a:t>
            </a:r>
            <a:r>
              <a:rPr b="1" lang="en" sz="3000">
                <a:solidFill>
                  <a:schemeClr val="accent2"/>
                </a:solidFill>
                <a:latin typeface="Source Code Pro"/>
                <a:ea typeface="Source Code Pro"/>
                <a:cs typeface="Source Code Pro"/>
                <a:sym typeface="Source Code Pro"/>
              </a:rPr>
              <a:t>final</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Producer&lt;String, String&gt; producer =</a:t>
            </a:r>
            <a:r>
              <a:rPr b="1" lang="en" sz="3000">
                <a:solidFill>
                  <a:schemeClr val="accent4"/>
                </a:solidFill>
                <a:latin typeface="Source Code Pro"/>
                <a:ea typeface="Source Code Pro"/>
                <a:cs typeface="Source Code Pro"/>
                <a:sym typeface="Source Code Pro"/>
              </a:rPr>
              <a:t> </a:t>
            </a:r>
            <a:r>
              <a:rPr b="1" lang="en" sz="3000">
                <a:solidFill>
                  <a:schemeClr val="accent2"/>
                </a:solidFill>
                <a:latin typeface="Source Code Pro"/>
                <a:ea typeface="Source Code Pro"/>
                <a:cs typeface="Source Code Pro"/>
                <a:sym typeface="Source Code Pro"/>
              </a:rPr>
              <a:t>new</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KafkaProducer&lt;&gt;(props);</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chemeClr val="accent2"/>
                </a:solidFill>
                <a:latin typeface="Source Code Pro"/>
                <a:ea typeface="Source Code Pro"/>
                <a:cs typeface="Source Code Pro"/>
                <a:sym typeface="Source Code Pro"/>
              </a:rPr>
              <a:t>final</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KafkaProducerApplication producerApp =</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new</a:t>
            </a:r>
            <a:r>
              <a:rPr b="1" lang="en" sz="3000">
                <a:solidFill>
                  <a:schemeClr val="accent4"/>
                </a:solidFill>
                <a:latin typeface="Source Code Pro"/>
                <a:ea typeface="Source Code Pro"/>
                <a:cs typeface="Source Code Pro"/>
                <a:sym typeface="Source Code Pro"/>
              </a:rPr>
              <a:t> </a:t>
            </a:r>
            <a:r>
              <a:rPr b="1" lang="en" sz="3000">
                <a:solidFill>
                  <a:schemeClr val="dk1"/>
                </a:solidFill>
                <a:latin typeface="Source Code Pro"/>
                <a:ea typeface="Source Code Pro"/>
                <a:cs typeface="Source Code Pro"/>
                <a:sym typeface="Source Code Pro"/>
              </a:rPr>
              <a:t>KafkaProducerApplication(producer, topic);</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000">
                <a:solidFill>
                  <a:schemeClr val="dk1"/>
                </a:solidFill>
                <a:latin typeface="Source Code Pro"/>
                <a:ea typeface="Source Code Pro"/>
                <a:cs typeface="Source Code Pro"/>
                <a:sym typeface="Source Code Pro"/>
              </a:rPr>
              <a:t>}</a:t>
            </a:r>
            <a:endParaRPr b="1" sz="3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3000">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96"/>
          <p:cNvSpPr/>
          <p:nvPr/>
        </p:nvSpPr>
        <p:spPr>
          <a:xfrm>
            <a:off x="4927775" y="6287175"/>
            <a:ext cx="15505500" cy="19965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96"/>
          <p:cNvSpPr/>
          <p:nvPr/>
        </p:nvSpPr>
        <p:spPr>
          <a:xfrm>
            <a:off x="875550" y="5358600"/>
            <a:ext cx="22632900" cy="29988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924" name="Google Shape;924;p96"/>
          <p:cNvSpPr txBox="1"/>
          <p:nvPr/>
        </p:nvSpPr>
        <p:spPr>
          <a:xfrm>
            <a:off x="1348950" y="5855625"/>
            <a:ext cx="22023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Source Code Pro"/>
                <a:ea typeface="Source Code Pro"/>
                <a:cs typeface="Source Code Pro"/>
                <a:sym typeface="Source Code Pro"/>
              </a:rPr>
              <a:t>{</a:t>
            </a:r>
            <a:endParaRPr b="1" sz="2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800">
                <a:solidFill>
                  <a:schemeClr val="accent4"/>
                </a:solidFill>
                <a:latin typeface="Source Code Pro"/>
                <a:ea typeface="Source Code Pro"/>
                <a:cs typeface="Source Code Pro"/>
                <a:sym typeface="Source Code Pro"/>
              </a:rPr>
              <a:t>	</a:t>
            </a:r>
            <a:r>
              <a:rPr b="1" lang="en" sz="2800">
                <a:solidFill>
                  <a:schemeClr val="accent2"/>
                </a:solidFill>
                <a:latin typeface="Source Code Pro"/>
                <a:ea typeface="Source Code Pro"/>
                <a:cs typeface="Source Code Pro"/>
                <a:sym typeface="Source Code Pro"/>
              </a:rPr>
              <a:t>final</a:t>
            </a:r>
            <a:r>
              <a:rPr b="1" lang="en" sz="2800">
                <a:solidFill>
                  <a:schemeClr val="accent4"/>
                </a:solidFill>
                <a:latin typeface="Source Code Pro"/>
                <a:ea typeface="Source Code Pro"/>
                <a:cs typeface="Source Code Pro"/>
                <a:sym typeface="Source Code Pro"/>
              </a:rPr>
              <a:t> </a:t>
            </a:r>
            <a:r>
              <a:rPr b="1" lang="en" sz="2800">
                <a:solidFill>
                  <a:schemeClr val="dk1"/>
                </a:solidFill>
                <a:latin typeface="Source Code Pro"/>
                <a:ea typeface="Source Code Pro"/>
                <a:cs typeface="Source Code Pro"/>
                <a:sym typeface="Source Code Pro"/>
              </a:rPr>
              <a:t>ProducerRecord&lt;String, String&gt; producerRecord =</a:t>
            </a:r>
            <a:r>
              <a:rPr b="1" lang="en" sz="2800">
                <a:solidFill>
                  <a:schemeClr val="accent4"/>
                </a:solidFill>
                <a:latin typeface="Source Code Pro"/>
                <a:ea typeface="Source Code Pro"/>
                <a:cs typeface="Source Code Pro"/>
                <a:sym typeface="Source Code Pro"/>
              </a:rPr>
              <a:t> </a:t>
            </a:r>
            <a:r>
              <a:rPr b="1" lang="en" sz="2800">
                <a:solidFill>
                  <a:schemeClr val="accent2"/>
                </a:solidFill>
                <a:latin typeface="Source Code Pro"/>
                <a:ea typeface="Source Code Pro"/>
                <a:cs typeface="Source Code Pro"/>
                <a:sym typeface="Source Code Pro"/>
              </a:rPr>
              <a:t>new</a:t>
            </a:r>
            <a:r>
              <a:rPr b="1" lang="en" sz="2800">
                <a:solidFill>
                  <a:schemeClr val="accent4"/>
                </a:solidFill>
                <a:latin typeface="Source Code Pro"/>
                <a:ea typeface="Source Code Pro"/>
                <a:cs typeface="Source Code Pro"/>
                <a:sym typeface="Source Code Pro"/>
              </a:rPr>
              <a:t> </a:t>
            </a:r>
            <a:r>
              <a:rPr b="1" lang="en" sz="2800">
                <a:solidFill>
                  <a:schemeClr val="dk1"/>
                </a:solidFill>
                <a:latin typeface="Source Code Pro"/>
                <a:ea typeface="Source Code Pro"/>
                <a:cs typeface="Source Code Pro"/>
                <a:sym typeface="Source Code Pro"/>
              </a:rPr>
              <a:t>ProducerRecord</a:t>
            </a:r>
            <a:r>
              <a:rPr b="1" lang="en" sz="2800">
                <a:solidFill>
                  <a:schemeClr val="dk1"/>
                </a:solidFill>
                <a:latin typeface="Source Code Pro"/>
                <a:ea typeface="Source Code Pro"/>
                <a:cs typeface="Source Code Pro"/>
                <a:sym typeface="Source Code Pro"/>
              </a:rPr>
              <a:t>&lt;&gt;(</a:t>
            </a:r>
            <a:r>
              <a:rPr b="1" lang="en" sz="2800">
                <a:solidFill>
                  <a:schemeClr val="accent4"/>
                </a:solidFill>
                <a:latin typeface="Source Code Pro"/>
                <a:ea typeface="Source Code Pro"/>
                <a:cs typeface="Source Code Pro"/>
                <a:sym typeface="Source Code Pro"/>
              </a:rPr>
              <a:t>outTopic</a:t>
            </a:r>
            <a:r>
              <a:rPr b="1" lang="en" sz="2800">
                <a:solidFill>
                  <a:schemeClr val="dk1"/>
                </a:solidFill>
                <a:latin typeface="Source Code Pro"/>
                <a:ea typeface="Source Code Pro"/>
                <a:cs typeface="Source Code Pro"/>
                <a:sym typeface="Source Code Pro"/>
              </a:rPr>
              <a:t>, key, value);</a:t>
            </a:r>
            <a:endParaRPr b="1" sz="28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2800">
                <a:solidFill>
                  <a:schemeClr val="accent2"/>
                </a:solidFill>
                <a:latin typeface="Source Code Pro"/>
                <a:ea typeface="Source Code Pro"/>
                <a:cs typeface="Source Code Pro"/>
                <a:sym typeface="Source Code Pro"/>
              </a:rPr>
              <a:t>return</a:t>
            </a:r>
            <a:r>
              <a:rPr b="1" lang="en" sz="2800">
                <a:solidFill>
                  <a:schemeClr val="accent4"/>
                </a:solidFill>
                <a:latin typeface="Source Code Pro"/>
                <a:ea typeface="Source Code Pro"/>
                <a:cs typeface="Source Code Pro"/>
                <a:sym typeface="Source Code Pro"/>
              </a:rPr>
              <a:t> </a:t>
            </a:r>
            <a:r>
              <a:rPr b="1" lang="en" sz="2800">
                <a:solidFill>
                  <a:schemeClr val="accent4"/>
                </a:solidFill>
                <a:latin typeface="Source Code Pro"/>
                <a:ea typeface="Source Code Pro"/>
                <a:cs typeface="Source Code Pro"/>
                <a:sym typeface="Source Code Pro"/>
              </a:rPr>
              <a:t>p</a:t>
            </a:r>
            <a:r>
              <a:rPr b="1" lang="en" sz="2800">
                <a:solidFill>
                  <a:schemeClr val="accent4"/>
                </a:solidFill>
                <a:latin typeface="Source Code Pro"/>
                <a:ea typeface="Source Code Pro"/>
                <a:cs typeface="Source Code Pro"/>
                <a:sym typeface="Source Code Pro"/>
              </a:rPr>
              <a:t>roducer</a:t>
            </a:r>
            <a:r>
              <a:rPr b="1" lang="en" sz="2800">
                <a:solidFill>
                  <a:schemeClr val="dk1"/>
                </a:solidFill>
                <a:latin typeface="Source Code Pro"/>
                <a:ea typeface="Source Code Pro"/>
                <a:cs typeface="Source Code Pro"/>
                <a:sym typeface="Source Code Pro"/>
              </a:rPr>
              <a:t>.send(producerRecord); </a:t>
            </a:r>
            <a:endParaRPr b="1" sz="2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800">
                <a:solidFill>
                  <a:schemeClr val="dk1"/>
                </a:solidFill>
                <a:latin typeface="Source Code Pro"/>
                <a:ea typeface="Source Code Pro"/>
                <a:cs typeface="Source Code Pro"/>
                <a:sym typeface="Source Code Pro"/>
              </a:rPr>
              <a:t>}</a:t>
            </a:r>
            <a:endParaRPr b="1" sz="2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2800">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97"/>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Producers</a:t>
            </a:r>
            <a:endParaRPr/>
          </a:p>
        </p:txBody>
      </p:sp>
      <p:sp>
        <p:nvSpPr>
          <p:cNvPr id="930" name="Google Shape;930;p97"/>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Client application</a:t>
            </a:r>
            <a:endParaRPr sz="4500"/>
          </a:p>
          <a:p>
            <a:pPr indent="-514350" lvl="0" marL="457200" rtl="0" algn="l">
              <a:lnSpc>
                <a:spcPct val="150000"/>
              </a:lnSpc>
              <a:spcBef>
                <a:spcPts val="0"/>
              </a:spcBef>
              <a:spcAft>
                <a:spcPts val="0"/>
              </a:spcAft>
              <a:buSzPts val="4500"/>
              <a:buChar char="●"/>
            </a:pPr>
            <a:r>
              <a:rPr lang="en" sz="4500"/>
              <a:t>Puts messages into topics</a:t>
            </a:r>
            <a:endParaRPr sz="4500"/>
          </a:p>
          <a:p>
            <a:pPr indent="-514350" lvl="0" marL="457200" rtl="0" algn="l">
              <a:lnSpc>
                <a:spcPct val="150000"/>
              </a:lnSpc>
              <a:spcBef>
                <a:spcPts val="0"/>
              </a:spcBef>
              <a:spcAft>
                <a:spcPts val="0"/>
              </a:spcAft>
              <a:buSzPts val="4500"/>
              <a:buChar char="●"/>
            </a:pPr>
            <a:r>
              <a:rPr lang="en" sz="4500"/>
              <a:t>Connection pooling</a:t>
            </a:r>
            <a:endParaRPr sz="4500"/>
          </a:p>
          <a:p>
            <a:pPr indent="-514350" lvl="0" marL="457200" rtl="0" algn="l">
              <a:lnSpc>
                <a:spcPct val="150000"/>
              </a:lnSpc>
              <a:spcBef>
                <a:spcPts val="0"/>
              </a:spcBef>
              <a:spcAft>
                <a:spcPts val="0"/>
              </a:spcAft>
              <a:buSzPts val="4500"/>
              <a:buChar char="●"/>
            </a:pPr>
            <a:r>
              <a:rPr lang="en" sz="4500"/>
              <a:t>Network buffering</a:t>
            </a:r>
            <a:endParaRPr sz="4500"/>
          </a:p>
          <a:p>
            <a:pPr indent="-514350" lvl="0" marL="457200" rtl="0" algn="l">
              <a:lnSpc>
                <a:spcPct val="150000"/>
              </a:lnSpc>
              <a:spcBef>
                <a:spcPts val="0"/>
              </a:spcBef>
              <a:spcAft>
                <a:spcPts val="0"/>
              </a:spcAft>
              <a:buSzPts val="4500"/>
              <a:buChar char="●"/>
            </a:pPr>
            <a:r>
              <a:rPr lang="en" sz="4500"/>
              <a:t>Partitioning</a:t>
            </a:r>
            <a:endParaRPr sz="4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8"/>
          <p:cNvSpPr/>
          <p:nvPr/>
        </p:nvSpPr>
        <p:spPr>
          <a:xfrm>
            <a:off x="8862162" y="243842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8"/>
          <p:cNvSpPr/>
          <p:nvPr/>
        </p:nvSpPr>
        <p:spPr>
          <a:xfrm>
            <a:off x="9133692" y="264179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8"/>
          <p:cNvSpPr/>
          <p:nvPr/>
        </p:nvSpPr>
        <p:spPr>
          <a:xfrm>
            <a:off x="10633604" y="2641796"/>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8"/>
          <p:cNvSpPr/>
          <p:nvPr/>
        </p:nvSpPr>
        <p:spPr>
          <a:xfrm>
            <a:off x="12133515"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8"/>
          <p:cNvSpPr/>
          <p:nvPr/>
        </p:nvSpPr>
        <p:spPr>
          <a:xfrm>
            <a:off x="13633427"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8"/>
          <p:cNvSpPr/>
          <p:nvPr/>
        </p:nvSpPr>
        <p:spPr>
          <a:xfrm>
            <a:off x="16869041"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98"/>
          <p:cNvSpPr/>
          <p:nvPr/>
        </p:nvSpPr>
        <p:spPr>
          <a:xfrm>
            <a:off x="18368953"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98"/>
          <p:cNvSpPr/>
          <p:nvPr/>
        </p:nvSpPr>
        <p:spPr>
          <a:xfrm>
            <a:off x="19868865" y="2641719"/>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8"/>
          <p:cNvSpPr txBox="1"/>
          <p:nvPr/>
        </p:nvSpPr>
        <p:spPr>
          <a:xfrm>
            <a:off x="14073674" y="1557125"/>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944" name="Google Shape;944;p98"/>
          <p:cNvSpPr/>
          <p:nvPr/>
        </p:nvSpPr>
        <p:spPr>
          <a:xfrm>
            <a:off x="15502728"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8"/>
          <p:cNvSpPr/>
          <p:nvPr/>
        </p:nvSpPr>
        <p:spPr>
          <a:xfrm>
            <a:off x="15810539"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8"/>
          <p:cNvSpPr/>
          <p:nvPr/>
        </p:nvSpPr>
        <p:spPr>
          <a:xfrm>
            <a:off x="16118350" y="337910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8"/>
          <p:cNvSpPr/>
          <p:nvPr/>
        </p:nvSpPr>
        <p:spPr>
          <a:xfrm>
            <a:off x="8862162" y="573123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8"/>
          <p:cNvSpPr/>
          <p:nvPr/>
        </p:nvSpPr>
        <p:spPr>
          <a:xfrm>
            <a:off x="9133692" y="593461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8"/>
          <p:cNvSpPr/>
          <p:nvPr/>
        </p:nvSpPr>
        <p:spPr>
          <a:xfrm>
            <a:off x="10633604" y="5934612"/>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8"/>
          <p:cNvSpPr/>
          <p:nvPr/>
        </p:nvSpPr>
        <p:spPr>
          <a:xfrm>
            <a:off x="12133515"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8"/>
          <p:cNvSpPr/>
          <p:nvPr/>
        </p:nvSpPr>
        <p:spPr>
          <a:xfrm>
            <a:off x="13633427"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8"/>
          <p:cNvSpPr/>
          <p:nvPr/>
        </p:nvSpPr>
        <p:spPr>
          <a:xfrm>
            <a:off x="16869041"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8"/>
          <p:cNvSpPr/>
          <p:nvPr/>
        </p:nvSpPr>
        <p:spPr>
          <a:xfrm>
            <a:off x="18368953"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8"/>
          <p:cNvSpPr/>
          <p:nvPr/>
        </p:nvSpPr>
        <p:spPr>
          <a:xfrm>
            <a:off x="19868865" y="593453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8"/>
          <p:cNvSpPr txBox="1"/>
          <p:nvPr/>
        </p:nvSpPr>
        <p:spPr>
          <a:xfrm>
            <a:off x="14073685" y="4849945"/>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956" name="Google Shape;956;p98"/>
          <p:cNvSpPr/>
          <p:nvPr/>
        </p:nvSpPr>
        <p:spPr>
          <a:xfrm>
            <a:off x="15502728"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8"/>
          <p:cNvSpPr/>
          <p:nvPr/>
        </p:nvSpPr>
        <p:spPr>
          <a:xfrm>
            <a:off x="15810539"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8"/>
          <p:cNvSpPr/>
          <p:nvPr/>
        </p:nvSpPr>
        <p:spPr>
          <a:xfrm>
            <a:off x="16118350" y="667191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8"/>
          <p:cNvSpPr/>
          <p:nvPr/>
        </p:nvSpPr>
        <p:spPr>
          <a:xfrm>
            <a:off x="8862162" y="9024051"/>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8"/>
          <p:cNvSpPr/>
          <p:nvPr/>
        </p:nvSpPr>
        <p:spPr>
          <a:xfrm>
            <a:off x="9133692" y="922742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8"/>
          <p:cNvSpPr/>
          <p:nvPr/>
        </p:nvSpPr>
        <p:spPr>
          <a:xfrm>
            <a:off x="10633604" y="9227428"/>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8"/>
          <p:cNvSpPr/>
          <p:nvPr/>
        </p:nvSpPr>
        <p:spPr>
          <a:xfrm>
            <a:off x="12133515"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8"/>
          <p:cNvSpPr/>
          <p:nvPr/>
        </p:nvSpPr>
        <p:spPr>
          <a:xfrm>
            <a:off x="13633427"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8"/>
          <p:cNvSpPr/>
          <p:nvPr/>
        </p:nvSpPr>
        <p:spPr>
          <a:xfrm>
            <a:off x="16869041"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8"/>
          <p:cNvSpPr/>
          <p:nvPr/>
        </p:nvSpPr>
        <p:spPr>
          <a:xfrm>
            <a:off x="18368953"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8"/>
          <p:cNvSpPr/>
          <p:nvPr/>
        </p:nvSpPr>
        <p:spPr>
          <a:xfrm>
            <a:off x="19868865" y="922735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8"/>
          <p:cNvSpPr txBox="1"/>
          <p:nvPr/>
        </p:nvSpPr>
        <p:spPr>
          <a:xfrm>
            <a:off x="14073685" y="8142763"/>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968" name="Google Shape;968;p98"/>
          <p:cNvSpPr/>
          <p:nvPr/>
        </p:nvSpPr>
        <p:spPr>
          <a:xfrm>
            <a:off x="15502728"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8"/>
          <p:cNvSpPr/>
          <p:nvPr/>
        </p:nvSpPr>
        <p:spPr>
          <a:xfrm>
            <a:off x="15810539"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8"/>
          <p:cNvSpPr/>
          <p:nvPr/>
        </p:nvSpPr>
        <p:spPr>
          <a:xfrm>
            <a:off x="16118350" y="9964735"/>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8"/>
          <p:cNvSpPr txBox="1"/>
          <p:nvPr/>
        </p:nvSpPr>
        <p:spPr>
          <a:xfrm>
            <a:off x="13496613" y="11435580"/>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972" name="Google Shape;972;p98"/>
          <p:cNvCxnSpPr>
            <a:stCxn id="973" idx="0"/>
            <a:endCxn id="935" idx="1"/>
          </p:cNvCxnSpPr>
          <p:nvPr/>
        </p:nvCxnSpPr>
        <p:spPr>
          <a:xfrm rot="-5400000">
            <a:off x="5391550" y="2464088"/>
            <a:ext cx="2454000" cy="4487100"/>
          </a:xfrm>
          <a:prstGeom prst="bentConnector2">
            <a:avLst/>
          </a:prstGeom>
          <a:noFill/>
          <a:ln cap="flat" cmpd="sng" w="38100">
            <a:solidFill>
              <a:schemeClr val="dk1"/>
            </a:solidFill>
            <a:prstDash val="solid"/>
            <a:round/>
            <a:headEnd len="med" w="med" type="none"/>
            <a:tailEnd len="med" w="med" type="triangle"/>
          </a:ln>
        </p:spPr>
      </p:cxnSp>
      <p:cxnSp>
        <p:nvCxnSpPr>
          <p:cNvPr id="974" name="Google Shape;974;p98"/>
          <p:cNvCxnSpPr>
            <a:stCxn id="973" idx="2"/>
            <a:endCxn id="959" idx="1"/>
          </p:cNvCxnSpPr>
          <p:nvPr/>
        </p:nvCxnSpPr>
        <p:spPr>
          <a:xfrm flipH="1" rot="-5400000">
            <a:off x="5391550" y="6595988"/>
            <a:ext cx="2454000" cy="4487100"/>
          </a:xfrm>
          <a:prstGeom prst="bentConnector2">
            <a:avLst/>
          </a:prstGeom>
          <a:noFill/>
          <a:ln cap="flat" cmpd="sng" w="38100">
            <a:solidFill>
              <a:schemeClr val="dk1"/>
            </a:solidFill>
            <a:prstDash val="solid"/>
            <a:round/>
            <a:headEnd len="med" w="med" type="none"/>
            <a:tailEnd len="med" w="med" type="triangle"/>
          </a:ln>
        </p:spPr>
      </p:cxnSp>
      <p:cxnSp>
        <p:nvCxnSpPr>
          <p:cNvPr id="975" name="Google Shape;975;p98"/>
          <p:cNvCxnSpPr>
            <a:stCxn id="976" idx="3"/>
            <a:endCxn id="947" idx="1"/>
          </p:cNvCxnSpPr>
          <p:nvPr/>
        </p:nvCxnSpPr>
        <p:spPr>
          <a:xfrm>
            <a:off x="6291462" y="6773585"/>
            <a:ext cx="2570700" cy="0"/>
          </a:xfrm>
          <a:prstGeom prst="straightConnector1">
            <a:avLst/>
          </a:prstGeom>
          <a:noFill/>
          <a:ln cap="flat" cmpd="sng" w="38100">
            <a:solidFill>
              <a:schemeClr val="dk2"/>
            </a:solidFill>
            <a:prstDash val="solid"/>
            <a:round/>
            <a:headEnd len="med" w="med" type="none"/>
            <a:tailEnd len="med" w="med" type="triangle"/>
          </a:ln>
        </p:spPr>
      </p:cxnSp>
      <p:sp>
        <p:nvSpPr>
          <p:cNvPr id="973" name="Google Shape;973;p98"/>
          <p:cNvSpPr/>
          <p:nvPr/>
        </p:nvSpPr>
        <p:spPr>
          <a:xfrm>
            <a:off x="2458600" y="5934638"/>
            <a:ext cx="3832800" cy="1677900"/>
          </a:xfrm>
          <a:prstGeom prst="roundRect">
            <a:avLst>
              <a:gd fmla="val 16667" name="adj"/>
            </a:avLst>
          </a:prstGeom>
          <a:solidFill>
            <a:srgbClr val="0074A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Producer</a:t>
            </a:r>
            <a:endParaRPr b="1" sz="35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Event</a:t>
            </a:r>
            <a:endParaRPr/>
          </a:p>
        </p:txBody>
      </p:sp>
      <p:sp>
        <p:nvSpPr>
          <p:cNvPr id="345" name="Google Shape;345;p54"/>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Internet of Things</a:t>
            </a:r>
            <a:endParaRPr sz="4500"/>
          </a:p>
          <a:p>
            <a:pPr indent="-514350" lvl="0" marL="457200" rtl="0" algn="l">
              <a:lnSpc>
                <a:spcPct val="150000"/>
              </a:lnSpc>
              <a:spcBef>
                <a:spcPts val="0"/>
              </a:spcBef>
              <a:spcAft>
                <a:spcPts val="0"/>
              </a:spcAft>
              <a:buSzPts val="4500"/>
              <a:buChar char="●"/>
            </a:pPr>
            <a:r>
              <a:rPr lang="en" sz="4500"/>
              <a:t>Business process change</a:t>
            </a:r>
            <a:endParaRPr sz="4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9"/>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Consum</a:t>
            </a:r>
            <a:r>
              <a:rPr lang="en"/>
              <a:t>ers</a:t>
            </a:r>
            <a:endParaRPr/>
          </a:p>
        </p:txBody>
      </p:sp>
      <p:sp>
        <p:nvSpPr>
          <p:cNvPr id="982" name="Google Shape;982;p99"/>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0"/>
          <p:cNvSpPr/>
          <p:nvPr/>
        </p:nvSpPr>
        <p:spPr>
          <a:xfrm>
            <a:off x="914400" y="4753550"/>
            <a:ext cx="22555200" cy="40134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988" name="Google Shape;988;p100"/>
          <p:cNvSpPr txBox="1"/>
          <p:nvPr/>
        </p:nvSpPr>
        <p:spPr>
          <a:xfrm>
            <a:off x="1280850" y="5314436"/>
            <a:ext cx="218223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Source Code Pro"/>
                <a:ea typeface="Source Code Pro"/>
                <a:cs typeface="Source Code Pro"/>
                <a:sym typeface="Source Code Pro"/>
              </a:rPr>
              <a:t>{</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500">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final</a:t>
            </a:r>
            <a:r>
              <a:rPr b="1" lang="en" sz="2500">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Properties consumerAppProps = KafkaConsumerApplication.</a:t>
            </a:r>
            <a:r>
              <a:rPr b="1" i="1" lang="en" sz="2500">
                <a:solidFill>
                  <a:schemeClr val="dk1"/>
                </a:solidFill>
                <a:latin typeface="Source Code Pro"/>
                <a:ea typeface="Source Code Pro"/>
                <a:cs typeface="Source Code Pro"/>
                <a:sym typeface="Source Code Pro"/>
              </a:rPr>
              <a:t>load</a:t>
            </a:r>
            <a:r>
              <a:rPr b="1" lang="en" sz="2500">
                <a:solidFill>
                  <a:schemeClr val="dk1"/>
                </a:solidFill>
                <a:latin typeface="Source Code Pro"/>
                <a:ea typeface="Source Code Pro"/>
                <a:cs typeface="Source Code Pro"/>
                <a:sym typeface="Source Code Pro"/>
              </a:rPr>
              <a:t>Properties(args[0]);</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500">
                <a:solidFill>
                  <a:schemeClr val="accent4"/>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final</a:t>
            </a:r>
            <a:r>
              <a:rPr b="1" lang="en" sz="2500">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String filePath = consumerAppProps.getProperty(</a:t>
            </a:r>
            <a:r>
              <a:rPr b="1" lang="en" sz="2500">
                <a:solidFill>
                  <a:srgbClr val="66CC69"/>
                </a:solidFill>
                <a:latin typeface="Source Code Pro"/>
                <a:ea typeface="Source Code Pro"/>
                <a:cs typeface="Source Code Pro"/>
                <a:sym typeface="Source Code Pro"/>
              </a:rPr>
              <a:t>“file.path”</a:t>
            </a:r>
            <a:r>
              <a:rPr b="1" lang="en" sz="2500">
                <a:solidFill>
                  <a:schemeClr val="dk1"/>
                </a:solidFill>
                <a:latin typeface="Source Code Pro"/>
                <a:ea typeface="Source Code Pro"/>
                <a:cs typeface="Source Code Pro"/>
                <a:sym typeface="Source Code Pro"/>
              </a:rPr>
              <a:t>);</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500">
                <a:solidFill>
                  <a:schemeClr val="accent4"/>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final</a:t>
            </a:r>
            <a:r>
              <a:rPr b="1" lang="en" sz="2500">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Consumer&lt;String, String&gt; consumer =</a:t>
            </a:r>
            <a:r>
              <a:rPr b="1" lang="en" sz="2500">
                <a:solidFill>
                  <a:srgbClr val="66CC69"/>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new</a:t>
            </a:r>
            <a:r>
              <a:rPr b="1" lang="en" sz="2500">
                <a:solidFill>
                  <a:srgbClr val="66CC69"/>
                </a:solidFill>
                <a:latin typeface="Source Code Pro"/>
                <a:ea typeface="Source Code Pro"/>
                <a:cs typeface="Source Code Pro"/>
                <a:sym typeface="Source Code Pro"/>
              </a:rPr>
              <a:t> </a:t>
            </a:r>
            <a:r>
              <a:rPr b="1" lang="en" sz="2500">
                <a:solidFill>
                  <a:schemeClr val="dk1"/>
                </a:solidFill>
                <a:highlight>
                  <a:srgbClr val="FFC40C"/>
                </a:highlight>
                <a:latin typeface="Source Code Pro"/>
                <a:ea typeface="Source Code Pro"/>
                <a:cs typeface="Source Code Pro"/>
                <a:sym typeface="Source Code Pro"/>
              </a:rPr>
              <a:t>KafkaConsumer</a:t>
            </a:r>
            <a:r>
              <a:rPr b="1" lang="en" sz="2500">
                <a:solidFill>
                  <a:schemeClr val="dk1"/>
                </a:solidFill>
                <a:latin typeface="Source Code Pro"/>
                <a:ea typeface="Source Code Pro"/>
                <a:cs typeface="Source Code Pro"/>
                <a:sym typeface="Source Code Pro"/>
              </a:rPr>
              <a:t>&lt;&gt;(consumerAppProps);</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500">
                <a:solidFill>
                  <a:schemeClr val="accent4"/>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final</a:t>
            </a:r>
            <a:r>
              <a:rPr b="1" lang="en" sz="2500">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ConsumerRecordsHandler&lt;String, String&gt; recordsHandler =</a:t>
            </a:r>
            <a:r>
              <a:rPr b="1" lang="en" sz="2500">
                <a:solidFill>
                  <a:srgbClr val="66CC69"/>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new</a:t>
            </a:r>
            <a:r>
              <a:rPr b="1" lang="en" sz="2500">
                <a:solidFill>
                  <a:srgbClr val="66CC69"/>
                </a:solidFill>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FilewritingrecordsHandler(Paths.get(filePa … </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500">
                <a:solidFill>
                  <a:schemeClr val="accent4"/>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final</a:t>
            </a:r>
            <a:r>
              <a:rPr b="1" lang="en" sz="2500">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KafkaConsumerapplication consumerApplication =</a:t>
            </a:r>
            <a:r>
              <a:rPr b="1" lang="en" sz="2500">
                <a:solidFill>
                  <a:srgbClr val="66CC69"/>
                </a:solidFill>
                <a:latin typeface="Source Code Pro"/>
                <a:ea typeface="Source Code Pro"/>
                <a:cs typeface="Source Code Pro"/>
                <a:sym typeface="Source Code Pro"/>
              </a:rPr>
              <a:t> </a:t>
            </a:r>
            <a:r>
              <a:rPr b="1" lang="en" sz="2500">
                <a:solidFill>
                  <a:schemeClr val="accent2"/>
                </a:solidFill>
                <a:latin typeface="Source Code Pro"/>
                <a:ea typeface="Source Code Pro"/>
                <a:cs typeface="Source Code Pro"/>
                <a:sym typeface="Source Code Pro"/>
              </a:rPr>
              <a:t>new</a:t>
            </a:r>
            <a:r>
              <a:rPr b="1" lang="en" sz="2500">
                <a:solidFill>
                  <a:srgbClr val="66CC69"/>
                </a:solidFill>
                <a:latin typeface="Source Code Pro"/>
                <a:ea typeface="Source Code Pro"/>
                <a:cs typeface="Source Code Pro"/>
                <a:sym typeface="Source Code Pro"/>
              </a:rPr>
              <a:t> </a:t>
            </a:r>
            <a:r>
              <a:rPr b="1" lang="en" sz="2500">
                <a:solidFill>
                  <a:schemeClr val="dk1"/>
                </a:solidFill>
                <a:latin typeface="Source Code Pro"/>
                <a:ea typeface="Source Code Pro"/>
                <a:cs typeface="Source Code Pro"/>
                <a:sym typeface="Source Code Pro"/>
              </a:rPr>
              <a:t>KafkaConsumerApplication(consumer, recordsHandler);</a:t>
            </a:r>
            <a:endParaRPr b="1" sz="25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t/>
            </a:r>
            <a:endParaRPr b="1" sz="2500">
              <a:solidFill>
                <a:srgbClr val="66CC69"/>
              </a:solidFill>
              <a:latin typeface="Source Code Pro"/>
              <a:ea typeface="Source Code Pro"/>
              <a:cs typeface="Source Code Pro"/>
              <a:sym typeface="Source Code Pro"/>
            </a:endParaRPr>
          </a:p>
          <a:p>
            <a:pPr indent="0" lvl="0" marL="0" rtl="0" algn="l">
              <a:spcBef>
                <a:spcPts val="0"/>
              </a:spcBef>
              <a:spcAft>
                <a:spcPts val="0"/>
              </a:spcAft>
              <a:buNone/>
            </a:pPr>
            <a:r>
              <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2500">
              <a:latin typeface="Source Code Pro"/>
              <a:ea typeface="Source Code Pro"/>
              <a:cs typeface="Source Code Pro"/>
              <a:sym typeface="Source Code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01"/>
          <p:cNvSpPr/>
          <p:nvPr/>
        </p:nvSpPr>
        <p:spPr>
          <a:xfrm>
            <a:off x="914400" y="4601150"/>
            <a:ext cx="22555200" cy="40134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994" name="Google Shape;994;p101"/>
          <p:cNvSpPr txBox="1"/>
          <p:nvPr/>
        </p:nvSpPr>
        <p:spPr>
          <a:xfrm>
            <a:off x="1292300" y="5056075"/>
            <a:ext cx="219987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9E9E9E"/>
                </a:solidFill>
                <a:latin typeface="Source Code Pro"/>
                <a:ea typeface="Source Code Pro"/>
                <a:cs typeface="Source Code Pro"/>
                <a:sym typeface="Source Code Pro"/>
              </a:rPr>
              <a:t>@</a:t>
            </a:r>
            <a:r>
              <a:rPr b="1" lang="en" sz="2600">
                <a:solidFill>
                  <a:schemeClr val="dk1"/>
                </a:solidFill>
                <a:latin typeface="Source Code Pro"/>
                <a:ea typeface="Source Code Pro"/>
                <a:cs typeface="Source Code Pro"/>
                <a:sym typeface="Source Code Pro"/>
              </a:rPr>
              <a:t>	</a:t>
            </a:r>
            <a:r>
              <a:rPr b="1" lang="en" sz="2600">
                <a:solidFill>
                  <a:schemeClr val="accent2"/>
                </a:solidFill>
                <a:latin typeface="Source Code Pro"/>
                <a:ea typeface="Source Code Pro"/>
                <a:cs typeface="Source Code Pro"/>
                <a:sym typeface="Source Code Pro"/>
              </a:rPr>
              <a:t>public void</a:t>
            </a:r>
            <a:r>
              <a:rPr b="1" lang="en" sz="2600">
                <a:solidFill>
                  <a:schemeClr val="dk1"/>
                </a:solidFill>
                <a:latin typeface="Source Code Pro"/>
                <a:ea typeface="Source Code Pro"/>
                <a:cs typeface="Source Code Pro"/>
                <a:sym typeface="Source Code Pro"/>
              </a:rPr>
              <a:t> </a:t>
            </a:r>
            <a:r>
              <a:rPr b="1" lang="en" sz="2600">
                <a:solidFill>
                  <a:srgbClr val="66CC69"/>
                </a:solidFill>
                <a:latin typeface="Source Code Pro"/>
                <a:ea typeface="Source Code Pro"/>
                <a:cs typeface="Source Code Pro"/>
                <a:sym typeface="Source Code Pro"/>
              </a:rPr>
              <a:t>runConsume</a:t>
            </a:r>
            <a:r>
              <a:rPr b="1" lang="en" sz="2600">
                <a:solidFill>
                  <a:schemeClr val="dk1"/>
                </a:solidFill>
                <a:latin typeface="Source Code Pro"/>
                <a:ea typeface="Source Code Pro"/>
                <a:cs typeface="Source Code Pro"/>
                <a:sym typeface="Source Code Pro"/>
              </a:rPr>
              <a:t>(</a:t>
            </a:r>
            <a:r>
              <a:rPr b="1" lang="en" sz="2600">
                <a:solidFill>
                  <a:schemeClr val="accent2"/>
                </a:solidFill>
                <a:latin typeface="Source Code Pro"/>
                <a:ea typeface="Source Code Pro"/>
                <a:cs typeface="Source Code Pro"/>
                <a:sym typeface="Source Code Pro"/>
              </a:rPr>
              <a:t>final</a:t>
            </a:r>
            <a:r>
              <a:rPr b="1" lang="en" sz="2600">
                <a:solidFill>
                  <a:schemeClr val="dk1"/>
                </a:solidFill>
                <a:latin typeface="Source Code Pro"/>
                <a:ea typeface="Source Code Pro"/>
                <a:cs typeface="Source Code Pro"/>
                <a:sym typeface="Source Code Pro"/>
              </a:rPr>
              <a:t> Properties consumerProps) {</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solidFill>
                  <a:schemeClr val="dk1"/>
                </a:solidFill>
                <a:latin typeface="Source Code Pro"/>
                <a:ea typeface="Source Code Pro"/>
                <a:cs typeface="Source Code Pro"/>
                <a:sym typeface="Source Code Pro"/>
              </a:rPr>
              <a:t>			</a:t>
            </a:r>
            <a:r>
              <a:rPr b="1" lang="en" sz="2600">
                <a:solidFill>
                  <a:schemeClr val="accent2"/>
                </a:solidFill>
                <a:latin typeface="Source Code Pro"/>
                <a:ea typeface="Source Code Pro"/>
                <a:cs typeface="Source Code Pro"/>
                <a:sym typeface="Source Code Pro"/>
              </a:rPr>
              <a:t>try</a:t>
            </a:r>
            <a:r>
              <a:rPr b="1" lang="en" sz="2600">
                <a:solidFill>
                  <a:schemeClr val="dk1"/>
                </a:solidFill>
                <a:latin typeface="Source Code Pro"/>
                <a:ea typeface="Source Code Pro"/>
                <a:cs typeface="Source Code Pro"/>
                <a:sym typeface="Source Code Pro"/>
              </a:rPr>
              <a:t> {</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latin typeface="Source Code Pro"/>
                <a:ea typeface="Source Code Pro"/>
                <a:cs typeface="Source Code Pro"/>
                <a:sym typeface="Source Code Pro"/>
              </a:rPr>
              <a:t>					</a:t>
            </a:r>
            <a:r>
              <a:rPr b="1" lang="en" sz="2600">
                <a:solidFill>
                  <a:schemeClr val="accent4"/>
                </a:solidFill>
                <a:highlight>
                  <a:srgbClr val="FFC40C"/>
                </a:highlight>
                <a:latin typeface="Source Code Pro"/>
                <a:ea typeface="Source Code Pro"/>
                <a:cs typeface="Source Code Pro"/>
                <a:sym typeface="Source Code Pro"/>
              </a:rPr>
              <a:t>consumer</a:t>
            </a:r>
            <a:r>
              <a:rPr b="1" lang="en" sz="2600">
                <a:solidFill>
                  <a:schemeClr val="accent2"/>
                </a:solidFill>
                <a:highlight>
                  <a:srgbClr val="FFC40C"/>
                </a:highlight>
                <a:latin typeface="Source Code Pro"/>
                <a:ea typeface="Source Code Pro"/>
                <a:cs typeface="Source Code Pro"/>
                <a:sym typeface="Source Code Pro"/>
              </a:rPr>
              <a:t>.</a:t>
            </a:r>
            <a:r>
              <a:rPr b="1" lang="en" sz="2600">
                <a:solidFill>
                  <a:schemeClr val="dk1"/>
                </a:solidFill>
                <a:highlight>
                  <a:srgbClr val="FFC40C"/>
                </a:highlight>
                <a:latin typeface="Source Code Pro"/>
                <a:ea typeface="Source Code Pro"/>
                <a:cs typeface="Source Code Pro"/>
                <a:sym typeface="Source Code Pro"/>
              </a:rPr>
              <a:t>subscribe</a:t>
            </a:r>
            <a:r>
              <a:rPr b="1" lang="en" sz="2600">
                <a:solidFill>
                  <a:schemeClr val="dk1"/>
                </a:solidFill>
                <a:latin typeface="Source Code Pro"/>
                <a:ea typeface="Source Code Pro"/>
                <a:cs typeface="Source Code Pro"/>
                <a:sym typeface="Source Code Pro"/>
              </a:rPr>
              <a:t>(Collections.</a:t>
            </a:r>
            <a:r>
              <a:rPr b="1" i="1" lang="en" sz="2600">
                <a:solidFill>
                  <a:schemeClr val="dk1"/>
                </a:solidFill>
                <a:latin typeface="Source Code Pro"/>
                <a:ea typeface="Source Code Pro"/>
                <a:cs typeface="Source Code Pro"/>
                <a:sym typeface="Source Code Pro"/>
              </a:rPr>
              <a:t>singletonList</a:t>
            </a:r>
            <a:r>
              <a:rPr b="1" lang="en" sz="2600">
                <a:solidFill>
                  <a:schemeClr val="dk1"/>
                </a:solidFill>
                <a:latin typeface="Source Code Pro"/>
                <a:ea typeface="Source Code Pro"/>
                <a:cs typeface="Source Code Pro"/>
                <a:sym typeface="Source Code Pro"/>
              </a:rPr>
              <a:t>(consumerProps.getProperty(</a:t>
            </a:r>
            <a:r>
              <a:rPr b="1" lang="en" sz="2600">
                <a:solidFill>
                  <a:srgbClr val="66CC69"/>
                </a:solidFill>
                <a:latin typeface="Source Code Pro"/>
                <a:ea typeface="Source Code Pro"/>
                <a:cs typeface="Source Code Pro"/>
                <a:sym typeface="Source Code Pro"/>
              </a:rPr>
              <a:t>“input.topic.name”</a:t>
            </a:r>
            <a:r>
              <a:rPr b="1" lang="en" sz="2600">
                <a:solidFill>
                  <a:schemeClr val="dk1"/>
                </a:solidFill>
                <a:latin typeface="Source Code Pro"/>
                <a:ea typeface="Source Code Pro"/>
                <a:cs typeface="Source Code Pro"/>
                <a:sym typeface="Source Code Pro"/>
              </a:rPr>
              <a:t>)));</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solidFill>
                  <a:schemeClr val="accent4"/>
                </a:solidFill>
                <a:latin typeface="Source Code Pro"/>
                <a:ea typeface="Source Code Pro"/>
                <a:cs typeface="Source Code Pro"/>
                <a:sym typeface="Source Code Pro"/>
              </a:rPr>
              <a:t>					</a:t>
            </a:r>
            <a:r>
              <a:rPr b="1" lang="en" sz="2600">
                <a:solidFill>
                  <a:schemeClr val="accent2"/>
                </a:solidFill>
                <a:latin typeface="Source Code Pro"/>
                <a:ea typeface="Source Code Pro"/>
                <a:cs typeface="Source Code Pro"/>
                <a:sym typeface="Source Code Pro"/>
              </a:rPr>
              <a:t>while</a:t>
            </a:r>
            <a:r>
              <a:rPr b="1" lang="en" sz="2600">
                <a:solidFill>
                  <a:schemeClr val="accent4"/>
                </a:solidFill>
                <a:latin typeface="Source Code Pro"/>
                <a:ea typeface="Source Code Pro"/>
                <a:cs typeface="Source Code Pro"/>
                <a:sym typeface="Source Code Pro"/>
              </a:rPr>
              <a:t> </a:t>
            </a:r>
            <a:r>
              <a:rPr b="1" lang="en" sz="2600">
                <a:solidFill>
                  <a:schemeClr val="dk1"/>
                </a:solidFill>
                <a:latin typeface="Source Code Pro"/>
                <a:ea typeface="Source Code Pro"/>
                <a:cs typeface="Source Code Pro"/>
                <a:sym typeface="Source Code Pro"/>
              </a:rPr>
              <a:t>(</a:t>
            </a:r>
            <a:r>
              <a:rPr b="1" lang="en" sz="2600">
                <a:solidFill>
                  <a:schemeClr val="accent4"/>
                </a:solidFill>
                <a:latin typeface="Source Code Pro"/>
                <a:ea typeface="Source Code Pro"/>
                <a:cs typeface="Source Code Pro"/>
                <a:sym typeface="Source Code Pro"/>
              </a:rPr>
              <a:t>keepConsuming</a:t>
            </a:r>
            <a:r>
              <a:rPr b="1" lang="en" sz="2600">
                <a:solidFill>
                  <a:schemeClr val="dk1"/>
                </a:solidFill>
                <a:latin typeface="Source Code Pro"/>
                <a:ea typeface="Source Code Pro"/>
                <a:cs typeface="Source Code Pro"/>
                <a:sym typeface="Source Code Pro"/>
              </a:rPr>
              <a:t>) {</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solidFill>
                  <a:schemeClr val="accent4"/>
                </a:solidFill>
                <a:latin typeface="Source Code Pro"/>
                <a:ea typeface="Source Code Pro"/>
                <a:cs typeface="Source Code Pro"/>
                <a:sym typeface="Source Code Pro"/>
              </a:rPr>
              <a:t>							</a:t>
            </a:r>
            <a:r>
              <a:rPr b="1" lang="en" sz="2600">
                <a:solidFill>
                  <a:schemeClr val="accent2"/>
                </a:solidFill>
                <a:latin typeface="Source Code Pro"/>
                <a:ea typeface="Source Code Pro"/>
                <a:cs typeface="Source Code Pro"/>
                <a:sym typeface="Source Code Pro"/>
              </a:rPr>
              <a:t>final</a:t>
            </a:r>
            <a:r>
              <a:rPr b="1" lang="en" sz="2600">
                <a:solidFill>
                  <a:schemeClr val="accent4"/>
                </a:solidFill>
                <a:latin typeface="Source Code Pro"/>
                <a:ea typeface="Source Code Pro"/>
                <a:cs typeface="Source Code Pro"/>
                <a:sym typeface="Source Code Pro"/>
              </a:rPr>
              <a:t> </a:t>
            </a:r>
            <a:r>
              <a:rPr b="1" lang="en" sz="2600">
                <a:solidFill>
                  <a:schemeClr val="dk1"/>
                </a:solidFill>
                <a:latin typeface="Source Code Pro"/>
                <a:ea typeface="Source Code Pro"/>
                <a:cs typeface="Source Code Pro"/>
                <a:sym typeface="Source Code Pro"/>
              </a:rPr>
              <a:t>ConsumerRecords&lt;String, String&gt; consumerRecords =</a:t>
            </a:r>
            <a:r>
              <a:rPr b="1" lang="en" sz="2600">
                <a:solidFill>
                  <a:schemeClr val="accent4"/>
                </a:solidFill>
                <a:latin typeface="Source Code Pro"/>
                <a:ea typeface="Source Code Pro"/>
                <a:cs typeface="Source Code Pro"/>
                <a:sym typeface="Source Code Pro"/>
              </a:rPr>
              <a:t>v</a:t>
            </a:r>
            <a:r>
              <a:rPr b="1" lang="en" sz="2600">
                <a:solidFill>
                  <a:schemeClr val="accent4"/>
                </a:solidFill>
                <a:latin typeface="Source Code Pro"/>
                <a:ea typeface="Source Code Pro"/>
                <a:cs typeface="Source Code Pro"/>
                <a:sym typeface="Source Code Pro"/>
              </a:rPr>
              <a:t>consumer</a:t>
            </a:r>
            <a:r>
              <a:rPr b="1" lang="en" sz="2600">
                <a:solidFill>
                  <a:schemeClr val="dk1"/>
                </a:solidFill>
                <a:latin typeface="Source Code Pro"/>
                <a:ea typeface="Source Code Pro"/>
                <a:cs typeface="Source Code Pro"/>
                <a:sym typeface="Source Code Pro"/>
              </a:rPr>
              <a:t>.poll(Duration.</a:t>
            </a:r>
            <a:r>
              <a:rPr b="1" i="1" lang="en" sz="2600">
                <a:solidFill>
                  <a:schemeClr val="dk1"/>
                </a:solidFill>
                <a:latin typeface="Source Code Pro"/>
                <a:ea typeface="Source Code Pro"/>
                <a:cs typeface="Source Code Pro"/>
                <a:sym typeface="Source Code Pro"/>
              </a:rPr>
              <a:t>ofSeconds</a:t>
            </a:r>
            <a:r>
              <a:rPr b="1" lang="en" sz="2600">
                <a:solidFill>
                  <a:schemeClr val="dk1"/>
                </a:solidFill>
                <a:latin typeface="Source Code Pro"/>
                <a:ea typeface="Source Code Pro"/>
                <a:cs typeface="Source Code Pro"/>
                <a:sym typeface="Source Code Pro"/>
              </a:rPr>
              <a:t>(</a:t>
            </a:r>
            <a:r>
              <a:rPr b="1" lang="en" sz="2600">
                <a:solidFill>
                  <a:schemeClr val="accent2"/>
                </a:solidFill>
                <a:latin typeface="Source Code Pro"/>
                <a:ea typeface="Source Code Pro"/>
                <a:cs typeface="Source Code Pro"/>
                <a:sym typeface="Source Code Pro"/>
              </a:rPr>
              <a:t>1</a:t>
            </a:r>
            <a:r>
              <a:rPr b="1" lang="en" sz="2600">
                <a:solidFill>
                  <a:schemeClr val="dk1"/>
                </a:solidFill>
                <a:latin typeface="Source Code Pro"/>
                <a:ea typeface="Source Code Pro"/>
                <a:cs typeface="Source Code Pro"/>
                <a:sym typeface="Source Code Pro"/>
              </a:rPr>
              <a:t>));</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solidFill>
                  <a:schemeClr val="dk1"/>
                </a:solidFill>
                <a:latin typeface="Source Code Pro"/>
                <a:ea typeface="Source Code Pro"/>
                <a:cs typeface="Source Code Pro"/>
                <a:sym typeface="Source Code Pro"/>
              </a:rPr>
              <a:t>							</a:t>
            </a:r>
            <a:r>
              <a:rPr b="1" lang="en" sz="2600">
                <a:solidFill>
                  <a:schemeClr val="accent4"/>
                </a:solidFill>
                <a:latin typeface="Source Code Pro"/>
                <a:ea typeface="Source Code Pro"/>
                <a:cs typeface="Source Code Pro"/>
                <a:sym typeface="Source Code Pro"/>
              </a:rPr>
              <a:t>recordsHandler</a:t>
            </a:r>
            <a:r>
              <a:rPr b="1" lang="en" sz="2600">
                <a:solidFill>
                  <a:schemeClr val="dk1"/>
                </a:solidFill>
                <a:latin typeface="Source Code Pro"/>
                <a:ea typeface="Source Code Pro"/>
                <a:cs typeface="Source Code Pro"/>
                <a:sym typeface="Source Code Pro"/>
              </a:rPr>
              <a:t>.process(consumerRecords);</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600">
                <a:solidFill>
                  <a:schemeClr val="accent4"/>
                </a:solidFill>
                <a:latin typeface="Source Code Pro"/>
                <a:ea typeface="Source Code Pro"/>
                <a:cs typeface="Source Code Pro"/>
                <a:sym typeface="Source Code Pro"/>
              </a:rPr>
              <a:t>					</a:t>
            </a:r>
            <a:r>
              <a:rPr b="1" lang="en" sz="2600">
                <a:solidFill>
                  <a:schemeClr val="dk1"/>
                </a:solidFill>
                <a:latin typeface="Source Code Pro"/>
                <a:ea typeface="Source Code Pro"/>
                <a:cs typeface="Source Code Pro"/>
                <a:sym typeface="Source Code Pro"/>
              </a:rPr>
              <a:t>}</a:t>
            </a:r>
            <a:endParaRPr b="1" sz="26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t/>
            </a:r>
            <a:endParaRPr b="1" sz="2600">
              <a:solidFill>
                <a:srgbClr val="66CC69"/>
              </a:solidFill>
              <a:latin typeface="Source Code Pro"/>
              <a:ea typeface="Source Code Pro"/>
              <a:cs typeface="Source Code Pro"/>
              <a:sym typeface="Source Code Pro"/>
            </a:endParaRPr>
          </a:p>
          <a:p>
            <a:pPr indent="0" lvl="0" marL="0" rtl="0" algn="l">
              <a:spcBef>
                <a:spcPts val="0"/>
              </a:spcBef>
              <a:spcAft>
                <a:spcPts val="0"/>
              </a:spcAft>
              <a:buNone/>
            </a:pPr>
            <a:r>
              <a:t/>
            </a:r>
            <a:endParaRPr b="1" sz="26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2600">
              <a:latin typeface="Source Code Pro"/>
              <a:ea typeface="Source Code Pro"/>
              <a:cs typeface="Source Code Pro"/>
              <a:sym typeface="Source Code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02"/>
          <p:cNvSpPr/>
          <p:nvPr/>
        </p:nvSpPr>
        <p:spPr>
          <a:xfrm>
            <a:off x="914400" y="3940100"/>
            <a:ext cx="22555200" cy="51399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000" name="Google Shape;1000;p102"/>
          <p:cNvSpPr txBox="1"/>
          <p:nvPr/>
        </p:nvSpPr>
        <p:spPr>
          <a:xfrm>
            <a:off x="1579700" y="4373200"/>
            <a:ext cx="21322500" cy="540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9E9E9E"/>
                </a:solidFill>
                <a:latin typeface="Source Code Pro"/>
                <a:ea typeface="Source Code Pro"/>
                <a:cs typeface="Source Code Pro"/>
                <a:sym typeface="Source Code Pro"/>
              </a:rPr>
              <a:t>@</a:t>
            </a:r>
            <a:r>
              <a:rPr b="1" lang="en" sz="2400">
                <a:solidFill>
                  <a:schemeClr val="dk1"/>
                </a:solidFill>
                <a:latin typeface="Source Code Pro"/>
                <a:ea typeface="Source Code Pro"/>
                <a:cs typeface="Source Code Pro"/>
                <a:sym typeface="Source Code Pro"/>
              </a:rPr>
              <a:t>	</a:t>
            </a:r>
            <a:r>
              <a:rPr b="1" lang="en" sz="2400">
                <a:solidFill>
                  <a:schemeClr val="accent2"/>
                </a:solidFill>
                <a:latin typeface="Source Code Pro"/>
                <a:ea typeface="Source Code Pro"/>
                <a:cs typeface="Source Code Pro"/>
                <a:sym typeface="Source Code Pro"/>
              </a:rPr>
              <a:t>public void</a:t>
            </a:r>
            <a:r>
              <a:rPr b="1" lang="en" sz="2400">
                <a:solidFill>
                  <a:schemeClr val="dk1"/>
                </a:solidFill>
                <a:latin typeface="Source Code Pro"/>
                <a:ea typeface="Source Code Pro"/>
                <a:cs typeface="Source Code Pro"/>
                <a:sym typeface="Source Code Pro"/>
              </a:rPr>
              <a:t> </a:t>
            </a:r>
            <a:r>
              <a:rPr b="1" lang="en" sz="2400">
                <a:solidFill>
                  <a:srgbClr val="66CC69"/>
                </a:solidFill>
                <a:latin typeface="Source Code Pro"/>
                <a:ea typeface="Source Code Pro"/>
                <a:cs typeface="Source Code Pro"/>
                <a:sym typeface="Source Code Pro"/>
              </a:rPr>
              <a:t>process</a:t>
            </a:r>
            <a:r>
              <a:rPr b="1" lang="en" sz="2400">
                <a:solidFill>
                  <a:schemeClr val="dk1"/>
                </a:solidFill>
                <a:latin typeface="Source Code Pro"/>
                <a:ea typeface="Source Code Pro"/>
                <a:cs typeface="Source Code Pro"/>
                <a:sym typeface="Source Code Pro"/>
              </a:rPr>
              <a:t>(</a:t>
            </a:r>
            <a:r>
              <a:rPr b="1" lang="en" sz="2400">
                <a:solidFill>
                  <a:schemeClr val="accent2"/>
                </a:solidFill>
                <a:latin typeface="Source Code Pro"/>
                <a:ea typeface="Source Code Pro"/>
                <a:cs typeface="Source Code Pro"/>
                <a:sym typeface="Source Code Pro"/>
              </a:rPr>
              <a:t>final</a:t>
            </a:r>
            <a:r>
              <a:rPr b="1" lang="en" sz="2400">
                <a:solidFill>
                  <a:schemeClr val="dk1"/>
                </a:solidFill>
                <a:latin typeface="Source Code Pro"/>
                <a:ea typeface="Source Code Pro"/>
                <a:cs typeface="Source Code Pro"/>
                <a:sym typeface="Source Code Pro"/>
              </a:rPr>
              <a:t> ConsumerRecords&lt;String, String&gt; </a:t>
            </a:r>
            <a:r>
              <a:rPr b="1" lang="en" sz="2400">
                <a:solidFill>
                  <a:schemeClr val="dk1"/>
                </a:solidFill>
                <a:highlight>
                  <a:srgbClr val="FFC40C"/>
                </a:highlight>
                <a:latin typeface="Source Code Pro"/>
                <a:ea typeface="Source Code Pro"/>
                <a:cs typeface="Source Code Pro"/>
                <a:sym typeface="Source Code Pro"/>
              </a:rPr>
              <a:t>consumerRecords</a:t>
            </a:r>
            <a:r>
              <a:rPr b="1" lang="en" sz="2400">
                <a:solidFill>
                  <a:schemeClr val="dk1"/>
                </a:solidFill>
                <a:latin typeface="Source Code Pro"/>
                <a:ea typeface="Source Code Pro"/>
                <a:cs typeface="Source Code Pro"/>
                <a:sym typeface="Source Code Pro"/>
              </a:rPr>
              <a:t>) {</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1"/>
                </a:solidFill>
                <a:latin typeface="Source Code Pro"/>
                <a:ea typeface="Source Code Pro"/>
                <a:cs typeface="Source Code Pro"/>
                <a:sym typeface="Source Code Pro"/>
              </a:rPr>
              <a:t>			</a:t>
            </a:r>
            <a:r>
              <a:rPr b="1" lang="en" sz="2400">
                <a:solidFill>
                  <a:schemeClr val="accent2"/>
                </a:solidFill>
                <a:latin typeface="Source Code Pro"/>
                <a:ea typeface="Source Code Pro"/>
                <a:cs typeface="Source Code Pro"/>
                <a:sym typeface="Source Code Pro"/>
              </a:rPr>
              <a:t>final</a:t>
            </a:r>
            <a:r>
              <a:rPr b="1" lang="en" sz="2400">
                <a:solidFill>
                  <a:schemeClr val="dk1"/>
                </a:solidFill>
                <a:latin typeface="Source Code Pro"/>
                <a:ea typeface="Source Code Pro"/>
                <a:cs typeface="Source Code Pro"/>
                <a:sym typeface="Source Code Pro"/>
              </a:rPr>
              <a:t> List&lt;String&gt; valueList = </a:t>
            </a:r>
            <a:r>
              <a:rPr b="1" lang="en" sz="2400">
                <a:solidFill>
                  <a:schemeClr val="accent2"/>
                </a:solidFill>
                <a:latin typeface="Source Code Pro"/>
                <a:ea typeface="Source Code Pro"/>
                <a:cs typeface="Source Code Pro"/>
                <a:sym typeface="Source Code Pro"/>
              </a:rPr>
              <a:t>new</a:t>
            </a:r>
            <a:r>
              <a:rPr b="1" lang="en" sz="2400">
                <a:solidFill>
                  <a:schemeClr val="dk1"/>
                </a:solidFill>
                <a:latin typeface="Source Code Pro"/>
                <a:ea typeface="Source Code Pro"/>
                <a:cs typeface="Source Code Pro"/>
                <a:sym typeface="Source Code Pro"/>
              </a:rPr>
              <a:t> ArrayList&lt;&gt;();</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latin typeface="Source Code Pro"/>
                <a:ea typeface="Source Code Pro"/>
                <a:cs typeface="Source Code Pro"/>
                <a:sym typeface="Source Code Pro"/>
              </a:rPr>
              <a:t>			</a:t>
            </a:r>
            <a:r>
              <a:rPr b="1" lang="en" sz="2400">
                <a:solidFill>
                  <a:schemeClr val="dk1"/>
                </a:solidFill>
                <a:highlight>
                  <a:srgbClr val="FFC40C"/>
                </a:highlight>
                <a:latin typeface="Source Code Pro"/>
                <a:ea typeface="Source Code Pro"/>
                <a:cs typeface="Source Code Pro"/>
                <a:sym typeface="Source Code Pro"/>
              </a:rPr>
              <a:t>consumer</a:t>
            </a:r>
            <a:r>
              <a:rPr b="1" lang="en" sz="2400">
                <a:solidFill>
                  <a:schemeClr val="dk1"/>
                </a:solidFill>
                <a:highlight>
                  <a:srgbClr val="FFC40C"/>
                </a:highlight>
                <a:latin typeface="Source Code Pro"/>
                <a:ea typeface="Source Code Pro"/>
                <a:cs typeface="Source Code Pro"/>
                <a:sym typeface="Source Code Pro"/>
              </a:rPr>
              <a:t>Records</a:t>
            </a:r>
            <a:r>
              <a:rPr b="1" lang="en" sz="2400">
                <a:solidFill>
                  <a:schemeClr val="dk1"/>
                </a:solidFill>
                <a:latin typeface="Source Code Pro"/>
                <a:ea typeface="Source Code Pro"/>
                <a:cs typeface="Source Code Pro"/>
                <a:sym typeface="Source Code Pro"/>
              </a:rPr>
              <a:t>.forEach(record -&gt;</a:t>
            </a:r>
            <a:r>
              <a:rPr b="1" lang="en" sz="2400">
                <a:solidFill>
                  <a:schemeClr val="accent2"/>
                </a:solidFill>
                <a:latin typeface="Source Code Pro"/>
                <a:ea typeface="Source Code Pro"/>
                <a:cs typeface="Source Code Pro"/>
                <a:sym typeface="Source Code Pro"/>
              </a:rPr>
              <a:t> </a:t>
            </a:r>
            <a:r>
              <a:rPr b="1" lang="en" sz="2400">
                <a:solidFill>
                  <a:schemeClr val="accent4"/>
                </a:solidFill>
                <a:latin typeface="Source Code Pro"/>
                <a:ea typeface="Source Code Pro"/>
                <a:cs typeface="Source Code Pro"/>
                <a:sym typeface="Source Code Pro"/>
              </a:rPr>
              <a:t>valueList</a:t>
            </a:r>
            <a:r>
              <a:rPr b="1" lang="en" sz="2400">
                <a:solidFill>
                  <a:schemeClr val="dk1"/>
                </a:solidFill>
                <a:latin typeface="Source Code Pro"/>
                <a:ea typeface="Source Code Pro"/>
                <a:cs typeface="Source Code Pro"/>
                <a:sym typeface="Source Code Pro"/>
              </a:rPr>
              <a:t>.add(record.value()));</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accent4"/>
                </a:solidFill>
                <a:latin typeface="Source Code Pro"/>
                <a:ea typeface="Source Code Pro"/>
                <a:cs typeface="Source Code Pro"/>
                <a:sym typeface="Source Code Pro"/>
              </a:rPr>
              <a:t>			</a:t>
            </a:r>
            <a:r>
              <a:rPr b="1" lang="en" sz="2400">
                <a:solidFill>
                  <a:schemeClr val="accent2"/>
                </a:solidFill>
                <a:latin typeface="Source Code Pro"/>
                <a:ea typeface="Source Code Pro"/>
                <a:cs typeface="Source Code Pro"/>
                <a:sym typeface="Source Code Pro"/>
              </a:rPr>
              <a:t>if </a:t>
            </a:r>
            <a:r>
              <a:rPr b="1" lang="en" sz="2400">
                <a:solidFill>
                  <a:schemeClr val="dk1"/>
                </a:solidFill>
                <a:latin typeface="Source Code Pro"/>
                <a:ea typeface="Source Code Pro"/>
                <a:cs typeface="Source Code Pro"/>
                <a:sym typeface="Source Code Pro"/>
              </a:rPr>
              <a:t>(!valueList.isEmpty()) {</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accent4"/>
                </a:solidFill>
                <a:latin typeface="Source Code Pro"/>
                <a:ea typeface="Source Code Pro"/>
                <a:cs typeface="Source Code Pro"/>
                <a:sym typeface="Source Code Pro"/>
              </a:rPr>
              <a:t>				</a:t>
            </a:r>
            <a:r>
              <a:rPr b="1" lang="en" sz="2400">
                <a:solidFill>
                  <a:schemeClr val="accent2"/>
                </a:solidFill>
                <a:latin typeface="Source Code Pro"/>
                <a:ea typeface="Source Code Pro"/>
                <a:cs typeface="Source Code Pro"/>
                <a:sym typeface="Source Code Pro"/>
              </a:rPr>
              <a:t>try </a:t>
            </a:r>
            <a:r>
              <a:rPr b="1" lang="en" sz="2400">
                <a:solidFill>
                  <a:schemeClr val="dk1"/>
                </a:solidFill>
                <a:latin typeface="Source Code Pro"/>
                <a:ea typeface="Source Code Pro"/>
                <a:cs typeface="Source Code Pro"/>
                <a:sym typeface="Source Code Pro"/>
              </a:rPr>
              <a:t>{</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1"/>
                </a:solidFill>
                <a:latin typeface="Source Code Pro"/>
                <a:ea typeface="Source Code Pro"/>
                <a:cs typeface="Source Code Pro"/>
                <a:sym typeface="Source Code Pro"/>
              </a:rPr>
              <a:t>					</a:t>
            </a:r>
            <a:r>
              <a:rPr b="1" lang="en" sz="2400">
                <a:solidFill>
                  <a:schemeClr val="dk1"/>
                </a:solidFill>
                <a:latin typeface="Source Code Pro"/>
                <a:ea typeface="Source Code Pro"/>
                <a:cs typeface="Source Code Pro"/>
                <a:sym typeface="Source Code Pro"/>
              </a:rPr>
              <a:t>Files.</a:t>
            </a:r>
            <a:r>
              <a:rPr b="1" i="1" lang="en" sz="2400">
                <a:solidFill>
                  <a:schemeClr val="dk1"/>
                </a:solidFill>
                <a:latin typeface="Source Code Pro"/>
                <a:ea typeface="Source Code Pro"/>
                <a:cs typeface="Source Code Pro"/>
                <a:sym typeface="Source Code Pro"/>
              </a:rPr>
              <a:t>write</a:t>
            </a:r>
            <a:r>
              <a:rPr b="1" lang="en" sz="2400">
                <a:solidFill>
                  <a:schemeClr val="dk1"/>
                </a:solidFill>
                <a:latin typeface="Source Code Pro"/>
                <a:ea typeface="Source Code Pro"/>
                <a:cs typeface="Source Code Pro"/>
                <a:sym typeface="Source Code Pro"/>
              </a:rPr>
              <a:t>(</a:t>
            </a:r>
            <a:r>
              <a:rPr b="1" lang="en" sz="2400">
                <a:solidFill>
                  <a:schemeClr val="accent4"/>
                </a:solidFill>
                <a:latin typeface="Source Code Pro"/>
                <a:ea typeface="Source Code Pro"/>
                <a:cs typeface="Source Code Pro"/>
                <a:sym typeface="Source Code Pro"/>
              </a:rPr>
              <a:t>path, </a:t>
            </a:r>
            <a:r>
              <a:rPr b="1" lang="en" sz="2400">
                <a:solidFill>
                  <a:schemeClr val="dk1"/>
                </a:solidFill>
                <a:latin typeface="Source Code Pro"/>
                <a:ea typeface="Source Code Pro"/>
                <a:cs typeface="Source Code Pro"/>
                <a:sym typeface="Source Code Pro"/>
              </a:rPr>
              <a:t>valueList, StandardOpenOption.</a:t>
            </a:r>
            <a:r>
              <a:rPr b="1" i="1" lang="en" sz="2400">
                <a:solidFill>
                  <a:schemeClr val="accent4"/>
                </a:solidFill>
                <a:latin typeface="Source Code Pro"/>
                <a:ea typeface="Source Code Pro"/>
                <a:cs typeface="Source Code Pro"/>
                <a:sym typeface="Source Code Pro"/>
              </a:rPr>
              <a:t>CREATE</a:t>
            </a:r>
            <a:r>
              <a:rPr b="1" lang="en" sz="2400">
                <a:solidFill>
                  <a:schemeClr val="dk1"/>
                </a:solidFill>
                <a:latin typeface="Source Code Pro"/>
                <a:ea typeface="Source Code Pro"/>
                <a:cs typeface="Source Code Pro"/>
                <a:sym typeface="Source Code Pro"/>
              </a:rPr>
              <a:t>, StandardOpenOption.</a:t>
            </a:r>
            <a:r>
              <a:rPr b="1" i="1" lang="en" sz="2400">
                <a:solidFill>
                  <a:schemeClr val="accent4"/>
                </a:solidFill>
                <a:latin typeface="Source Code Pro"/>
                <a:ea typeface="Source Code Pro"/>
                <a:cs typeface="Source Code Pro"/>
                <a:sym typeface="Source Code Pro"/>
              </a:rPr>
              <a:t>WRITE</a:t>
            </a:r>
            <a:r>
              <a:rPr b="1" lang="en" sz="2400">
                <a:solidFill>
                  <a:schemeClr val="dk1"/>
                </a:solidFill>
                <a:latin typeface="Source Code Pro"/>
                <a:ea typeface="Source Code Pro"/>
                <a:cs typeface="Source Code Pro"/>
                <a:sym typeface="Source Code Pro"/>
              </a:rPr>
              <a:t>, StandardOpenOption …</a:t>
            </a:r>
            <a:endParaRPr b="1" sz="2400">
              <a:solidFill>
                <a:schemeClr val="dk1"/>
              </a:solidFill>
              <a:latin typeface="Source Code Pro"/>
              <a:ea typeface="Source Code Pro"/>
              <a:cs typeface="Source Code Pro"/>
              <a:sym typeface="Source Code Pro"/>
            </a:endParaRPr>
          </a:p>
          <a:p>
            <a:pPr indent="457200" lvl="0" marL="1371600" rtl="0" algn="l">
              <a:spcBef>
                <a:spcPts val="0"/>
              </a:spcBef>
              <a:spcAft>
                <a:spcPts val="0"/>
              </a:spcAft>
              <a:buNone/>
            </a:pPr>
            <a:r>
              <a:rPr b="1" lang="en" sz="2400">
                <a:solidFill>
                  <a:schemeClr val="dk1"/>
                </a:solidFill>
                <a:latin typeface="Source Code Pro"/>
                <a:ea typeface="Source Code Pro"/>
                <a:cs typeface="Source Code Pro"/>
                <a:sym typeface="Source Code Pro"/>
              </a:rPr>
              <a:t>}</a:t>
            </a:r>
            <a:r>
              <a:rPr b="1" lang="en" sz="2400">
                <a:solidFill>
                  <a:schemeClr val="accent4"/>
                </a:solidFill>
                <a:latin typeface="Source Code Pro"/>
                <a:ea typeface="Source Code Pro"/>
                <a:cs typeface="Source Code Pro"/>
                <a:sym typeface="Source Code Pro"/>
              </a:rPr>
              <a:t> </a:t>
            </a:r>
            <a:r>
              <a:rPr b="1" lang="en" sz="2400">
                <a:solidFill>
                  <a:schemeClr val="accent2"/>
                </a:solidFill>
                <a:latin typeface="Source Code Pro"/>
                <a:ea typeface="Source Code Pro"/>
                <a:cs typeface="Source Code Pro"/>
                <a:sym typeface="Source Code Pro"/>
              </a:rPr>
              <a:t>catch</a:t>
            </a:r>
            <a:r>
              <a:rPr b="1" lang="en" sz="2400">
                <a:solidFill>
                  <a:schemeClr val="accent4"/>
                </a:solidFill>
                <a:latin typeface="Source Code Pro"/>
                <a:ea typeface="Source Code Pro"/>
                <a:cs typeface="Source Code Pro"/>
                <a:sym typeface="Source Code Pro"/>
              </a:rPr>
              <a:t> </a:t>
            </a:r>
            <a:r>
              <a:rPr b="1" lang="en" sz="2400">
                <a:solidFill>
                  <a:schemeClr val="dk1"/>
                </a:solidFill>
                <a:latin typeface="Source Code Pro"/>
                <a:ea typeface="Source Code Pro"/>
                <a:cs typeface="Source Code Pro"/>
                <a:sym typeface="Source Code Pro"/>
              </a:rPr>
              <a:t>(IOException e) {</a:t>
            </a:r>
            <a:endParaRPr b="1" sz="2400">
              <a:solidFill>
                <a:schemeClr val="dk1"/>
              </a:solidFill>
              <a:latin typeface="Source Code Pro"/>
              <a:ea typeface="Source Code Pro"/>
              <a:cs typeface="Source Code Pro"/>
              <a:sym typeface="Source Code Pro"/>
            </a:endParaRPr>
          </a:p>
          <a:p>
            <a:pPr indent="0" lvl="0" marL="2286000" rtl="0" algn="l">
              <a:spcBef>
                <a:spcPts val="0"/>
              </a:spcBef>
              <a:spcAft>
                <a:spcPts val="0"/>
              </a:spcAft>
              <a:buNone/>
            </a:pPr>
            <a:r>
              <a:rPr b="1" lang="en" sz="2400">
                <a:solidFill>
                  <a:schemeClr val="accent2"/>
                </a:solidFill>
                <a:latin typeface="Source Code Pro"/>
                <a:ea typeface="Source Code Pro"/>
                <a:cs typeface="Source Code Pro"/>
                <a:sym typeface="Source Code Pro"/>
              </a:rPr>
              <a:t>throw new</a:t>
            </a:r>
            <a:r>
              <a:rPr b="1" lang="en" sz="2400">
                <a:solidFill>
                  <a:schemeClr val="accent4"/>
                </a:solidFill>
                <a:latin typeface="Source Code Pro"/>
                <a:ea typeface="Source Code Pro"/>
                <a:cs typeface="Source Code Pro"/>
                <a:sym typeface="Source Code Pro"/>
              </a:rPr>
              <a:t> </a:t>
            </a:r>
            <a:r>
              <a:rPr b="1" lang="en" sz="2400">
                <a:solidFill>
                  <a:schemeClr val="dk1"/>
                </a:solidFill>
                <a:latin typeface="Source Code Pro"/>
                <a:ea typeface="Source Code Pro"/>
                <a:cs typeface="Source Code Pro"/>
                <a:sym typeface="Source Code Pro"/>
              </a:rPr>
              <a:t>RuntimeException(e);</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accent4"/>
                </a:solidFill>
                <a:latin typeface="Source Code Pro"/>
                <a:ea typeface="Source Code Pro"/>
                <a:cs typeface="Source Code Pro"/>
                <a:sym typeface="Source Code Pro"/>
              </a:rPr>
              <a:t>				</a:t>
            </a:r>
            <a:r>
              <a:rPr b="1" lang="en" sz="2400">
                <a:solidFill>
                  <a:schemeClr val="dk1"/>
                </a:solidFill>
                <a:latin typeface="Source Code Pro"/>
                <a:ea typeface="Source Code Pro"/>
                <a:cs typeface="Source Code Pro"/>
                <a:sym typeface="Source Code Pro"/>
              </a:rPr>
              <a:t>}</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1"/>
                </a:solidFill>
                <a:latin typeface="Source Code Pro"/>
                <a:ea typeface="Source Code Pro"/>
                <a:cs typeface="Source Code Pro"/>
                <a:sym typeface="Source Code Pro"/>
              </a:rPr>
              <a:t>			}</a:t>
            </a:r>
            <a:endParaRPr b="1" sz="24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2400">
                <a:solidFill>
                  <a:schemeClr val="dk1"/>
                </a:solidFill>
                <a:latin typeface="Source Code Pro"/>
                <a:ea typeface="Source Code Pro"/>
                <a:cs typeface="Source Code Pro"/>
                <a:sym typeface="Source Code Pro"/>
              </a:rPr>
              <a:t>	}</a:t>
            </a:r>
            <a:endParaRPr b="1" sz="24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t/>
            </a:r>
            <a:endParaRPr b="1" sz="2500">
              <a:solidFill>
                <a:srgbClr val="66CC69"/>
              </a:solidFill>
              <a:latin typeface="Source Code Pro"/>
              <a:ea typeface="Source Code Pro"/>
              <a:cs typeface="Source Code Pro"/>
              <a:sym typeface="Source Code Pro"/>
            </a:endParaRPr>
          </a:p>
          <a:p>
            <a:pPr indent="0" lvl="0" marL="0" rtl="0" algn="l">
              <a:spcBef>
                <a:spcPts val="0"/>
              </a:spcBef>
              <a:spcAft>
                <a:spcPts val="0"/>
              </a:spcAft>
              <a:buNone/>
            </a:pPr>
            <a:r>
              <a:t/>
            </a:r>
            <a:endParaRPr b="1" sz="2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2500">
              <a:latin typeface="Source Code Pro"/>
              <a:ea typeface="Source Code Pro"/>
              <a:cs typeface="Source Code Pro"/>
              <a:sym typeface="Source Code Pr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Consumers</a:t>
            </a:r>
            <a:endParaRPr/>
          </a:p>
        </p:txBody>
      </p:sp>
      <p:sp>
        <p:nvSpPr>
          <p:cNvPr id="1006" name="Google Shape;1006;p103"/>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Client application</a:t>
            </a:r>
            <a:endParaRPr sz="4500"/>
          </a:p>
          <a:p>
            <a:pPr indent="-514350" lvl="0" marL="457200" rtl="0" algn="l">
              <a:lnSpc>
                <a:spcPct val="150000"/>
              </a:lnSpc>
              <a:spcBef>
                <a:spcPts val="0"/>
              </a:spcBef>
              <a:spcAft>
                <a:spcPts val="0"/>
              </a:spcAft>
              <a:buSzPts val="4500"/>
              <a:buChar char="●"/>
            </a:pPr>
            <a:r>
              <a:rPr lang="en" sz="4500"/>
              <a:t>Reads messages from topics</a:t>
            </a:r>
            <a:endParaRPr sz="4500"/>
          </a:p>
          <a:p>
            <a:pPr indent="-514350" lvl="0" marL="457200" rtl="0" algn="l">
              <a:lnSpc>
                <a:spcPct val="150000"/>
              </a:lnSpc>
              <a:spcBef>
                <a:spcPts val="0"/>
              </a:spcBef>
              <a:spcAft>
                <a:spcPts val="0"/>
              </a:spcAft>
              <a:buSzPts val="4500"/>
              <a:buChar char="●"/>
            </a:pPr>
            <a:r>
              <a:rPr lang="en" sz="4500"/>
              <a:t>Connection pooling</a:t>
            </a:r>
            <a:endParaRPr sz="4500"/>
          </a:p>
          <a:p>
            <a:pPr indent="-514350" lvl="0" marL="457200" rtl="0" algn="l">
              <a:lnSpc>
                <a:spcPct val="150000"/>
              </a:lnSpc>
              <a:spcBef>
                <a:spcPts val="0"/>
              </a:spcBef>
              <a:spcAft>
                <a:spcPts val="0"/>
              </a:spcAft>
              <a:buSzPts val="4500"/>
              <a:buChar char="●"/>
            </a:pPr>
            <a:r>
              <a:rPr lang="en" sz="4500"/>
              <a:t>Network protocol</a:t>
            </a:r>
            <a:endParaRPr sz="4500"/>
          </a:p>
          <a:p>
            <a:pPr indent="-514350" lvl="0" marL="457200" rtl="0" algn="l">
              <a:lnSpc>
                <a:spcPct val="150000"/>
              </a:lnSpc>
              <a:spcBef>
                <a:spcPts val="0"/>
              </a:spcBef>
              <a:spcAft>
                <a:spcPts val="0"/>
              </a:spcAft>
              <a:buSzPts val="4500"/>
              <a:buChar char="●"/>
            </a:pPr>
            <a:r>
              <a:rPr lang="en" sz="4500"/>
              <a:t>Horizontally and elastically scalable</a:t>
            </a:r>
            <a:endParaRPr sz="4500"/>
          </a:p>
          <a:p>
            <a:pPr indent="-514350" lvl="0" marL="457200" rtl="0" algn="l">
              <a:lnSpc>
                <a:spcPct val="150000"/>
              </a:lnSpc>
              <a:spcBef>
                <a:spcPts val="0"/>
              </a:spcBef>
              <a:spcAft>
                <a:spcPts val="0"/>
              </a:spcAft>
              <a:buSzPts val="4500"/>
              <a:buChar char="●"/>
            </a:pPr>
            <a:r>
              <a:rPr lang="en" sz="4500"/>
              <a:t>Maintains ordering within partitions at scale</a:t>
            </a:r>
            <a:endParaRPr sz="4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4"/>
          <p:cNvSpPr/>
          <p:nvPr/>
        </p:nvSpPr>
        <p:spPr>
          <a:xfrm>
            <a:off x="20574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012" name="Google Shape;1012;p104"/>
          <p:cNvSpPr/>
          <p:nvPr/>
        </p:nvSpPr>
        <p:spPr>
          <a:xfrm>
            <a:off x="25650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04"/>
          <p:cNvSpPr/>
          <p:nvPr/>
        </p:nvSpPr>
        <p:spPr>
          <a:xfrm>
            <a:off x="28365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04"/>
          <p:cNvSpPr/>
          <p:nvPr/>
        </p:nvSpPr>
        <p:spPr>
          <a:xfrm>
            <a:off x="43364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04"/>
          <p:cNvSpPr/>
          <p:nvPr/>
        </p:nvSpPr>
        <p:spPr>
          <a:xfrm>
            <a:off x="58363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04"/>
          <p:cNvSpPr/>
          <p:nvPr/>
        </p:nvSpPr>
        <p:spPr>
          <a:xfrm>
            <a:off x="73362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04"/>
          <p:cNvSpPr/>
          <p:nvPr/>
        </p:nvSpPr>
        <p:spPr>
          <a:xfrm>
            <a:off x="105718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04"/>
          <p:cNvSpPr/>
          <p:nvPr/>
        </p:nvSpPr>
        <p:spPr>
          <a:xfrm>
            <a:off x="120718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04"/>
          <p:cNvSpPr/>
          <p:nvPr/>
        </p:nvSpPr>
        <p:spPr>
          <a:xfrm>
            <a:off x="135717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04"/>
          <p:cNvSpPr txBox="1"/>
          <p:nvPr/>
        </p:nvSpPr>
        <p:spPr>
          <a:xfrm>
            <a:off x="77765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1021" name="Google Shape;1021;p104"/>
          <p:cNvSpPr/>
          <p:nvPr/>
        </p:nvSpPr>
        <p:spPr>
          <a:xfrm>
            <a:off x="92055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04"/>
          <p:cNvSpPr/>
          <p:nvPr/>
        </p:nvSpPr>
        <p:spPr>
          <a:xfrm>
            <a:off x="95133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04"/>
          <p:cNvSpPr/>
          <p:nvPr/>
        </p:nvSpPr>
        <p:spPr>
          <a:xfrm>
            <a:off x="98212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04"/>
          <p:cNvSpPr/>
          <p:nvPr/>
        </p:nvSpPr>
        <p:spPr>
          <a:xfrm>
            <a:off x="25650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04"/>
          <p:cNvSpPr/>
          <p:nvPr/>
        </p:nvSpPr>
        <p:spPr>
          <a:xfrm>
            <a:off x="28365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04"/>
          <p:cNvSpPr/>
          <p:nvPr/>
        </p:nvSpPr>
        <p:spPr>
          <a:xfrm>
            <a:off x="43364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04"/>
          <p:cNvSpPr/>
          <p:nvPr/>
        </p:nvSpPr>
        <p:spPr>
          <a:xfrm>
            <a:off x="58363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04"/>
          <p:cNvSpPr/>
          <p:nvPr/>
        </p:nvSpPr>
        <p:spPr>
          <a:xfrm>
            <a:off x="73362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04"/>
          <p:cNvSpPr/>
          <p:nvPr/>
        </p:nvSpPr>
        <p:spPr>
          <a:xfrm>
            <a:off x="105718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04"/>
          <p:cNvSpPr/>
          <p:nvPr/>
        </p:nvSpPr>
        <p:spPr>
          <a:xfrm>
            <a:off x="120718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04"/>
          <p:cNvSpPr/>
          <p:nvPr/>
        </p:nvSpPr>
        <p:spPr>
          <a:xfrm>
            <a:off x="135717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04"/>
          <p:cNvSpPr txBox="1"/>
          <p:nvPr/>
        </p:nvSpPr>
        <p:spPr>
          <a:xfrm>
            <a:off x="77765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1033" name="Google Shape;1033;p104"/>
          <p:cNvSpPr/>
          <p:nvPr/>
        </p:nvSpPr>
        <p:spPr>
          <a:xfrm>
            <a:off x="92055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04"/>
          <p:cNvSpPr/>
          <p:nvPr/>
        </p:nvSpPr>
        <p:spPr>
          <a:xfrm>
            <a:off x="95133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04"/>
          <p:cNvSpPr/>
          <p:nvPr/>
        </p:nvSpPr>
        <p:spPr>
          <a:xfrm>
            <a:off x="98212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04"/>
          <p:cNvSpPr/>
          <p:nvPr/>
        </p:nvSpPr>
        <p:spPr>
          <a:xfrm>
            <a:off x="25650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04"/>
          <p:cNvSpPr/>
          <p:nvPr/>
        </p:nvSpPr>
        <p:spPr>
          <a:xfrm>
            <a:off x="28365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04"/>
          <p:cNvSpPr/>
          <p:nvPr/>
        </p:nvSpPr>
        <p:spPr>
          <a:xfrm>
            <a:off x="43364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04"/>
          <p:cNvSpPr/>
          <p:nvPr/>
        </p:nvSpPr>
        <p:spPr>
          <a:xfrm>
            <a:off x="58363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04"/>
          <p:cNvSpPr/>
          <p:nvPr/>
        </p:nvSpPr>
        <p:spPr>
          <a:xfrm>
            <a:off x="73362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04"/>
          <p:cNvSpPr/>
          <p:nvPr/>
        </p:nvSpPr>
        <p:spPr>
          <a:xfrm>
            <a:off x="105718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04"/>
          <p:cNvSpPr/>
          <p:nvPr/>
        </p:nvSpPr>
        <p:spPr>
          <a:xfrm>
            <a:off x="120718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04"/>
          <p:cNvSpPr/>
          <p:nvPr/>
        </p:nvSpPr>
        <p:spPr>
          <a:xfrm>
            <a:off x="135717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04"/>
          <p:cNvSpPr txBox="1"/>
          <p:nvPr/>
        </p:nvSpPr>
        <p:spPr>
          <a:xfrm>
            <a:off x="77765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1045" name="Google Shape;1045;p104"/>
          <p:cNvSpPr/>
          <p:nvPr/>
        </p:nvSpPr>
        <p:spPr>
          <a:xfrm>
            <a:off x="92055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04"/>
          <p:cNvSpPr/>
          <p:nvPr/>
        </p:nvSpPr>
        <p:spPr>
          <a:xfrm>
            <a:off x="95133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04"/>
          <p:cNvSpPr/>
          <p:nvPr/>
        </p:nvSpPr>
        <p:spPr>
          <a:xfrm>
            <a:off x="98212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04"/>
          <p:cNvSpPr txBox="1"/>
          <p:nvPr/>
        </p:nvSpPr>
        <p:spPr>
          <a:xfrm>
            <a:off x="71994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1049" name="Google Shape;1049;p104"/>
          <p:cNvCxnSpPr>
            <a:stCxn id="1050" idx="1"/>
            <a:endCxn id="1051" idx="3"/>
          </p:cNvCxnSpPr>
          <p:nvPr/>
        </p:nvCxnSpPr>
        <p:spPr>
          <a:xfrm flipH="1">
            <a:off x="15213000" y="3297100"/>
            <a:ext cx="3364500" cy="171300"/>
          </a:xfrm>
          <a:prstGeom prst="straightConnector1">
            <a:avLst/>
          </a:prstGeom>
          <a:noFill/>
          <a:ln cap="flat" cmpd="sng" w="76200">
            <a:solidFill>
              <a:srgbClr val="0074A2"/>
            </a:solidFill>
            <a:prstDash val="solid"/>
            <a:round/>
            <a:headEnd len="med" w="med" type="none"/>
            <a:tailEnd len="med" w="med" type="none"/>
          </a:ln>
        </p:spPr>
      </p:cxnSp>
      <p:cxnSp>
        <p:nvCxnSpPr>
          <p:cNvPr id="1052" name="Google Shape;1052;p104"/>
          <p:cNvCxnSpPr>
            <a:stCxn id="1053" idx="1"/>
            <a:endCxn id="1051" idx="3"/>
          </p:cNvCxnSpPr>
          <p:nvPr/>
        </p:nvCxnSpPr>
        <p:spPr>
          <a:xfrm rot="10800000">
            <a:off x="15212912" y="3468395"/>
            <a:ext cx="3440700" cy="6585600"/>
          </a:xfrm>
          <a:prstGeom prst="straightConnector1">
            <a:avLst/>
          </a:prstGeom>
          <a:noFill/>
          <a:ln cap="flat" cmpd="sng" w="76200">
            <a:solidFill>
              <a:srgbClr val="0074A2"/>
            </a:solidFill>
            <a:prstDash val="solid"/>
            <a:round/>
            <a:headEnd len="med" w="med" type="none"/>
            <a:tailEnd len="med" w="med" type="none"/>
          </a:ln>
        </p:spPr>
      </p:cxnSp>
      <p:cxnSp>
        <p:nvCxnSpPr>
          <p:cNvPr id="1054" name="Google Shape;1054;p104"/>
          <p:cNvCxnSpPr>
            <a:stCxn id="1050" idx="1"/>
            <a:endCxn id="1055" idx="3"/>
          </p:cNvCxnSpPr>
          <p:nvPr/>
        </p:nvCxnSpPr>
        <p:spPr>
          <a:xfrm flipH="1">
            <a:off x="15213000" y="3297100"/>
            <a:ext cx="3364500" cy="3464100"/>
          </a:xfrm>
          <a:prstGeom prst="straightConnector1">
            <a:avLst/>
          </a:prstGeom>
          <a:noFill/>
          <a:ln cap="flat" cmpd="sng" w="76200">
            <a:solidFill>
              <a:srgbClr val="0074A2"/>
            </a:solidFill>
            <a:prstDash val="solid"/>
            <a:round/>
            <a:headEnd len="med" w="med" type="none"/>
            <a:tailEnd len="med" w="med" type="none"/>
          </a:ln>
        </p:spPr>
      </p:cxnSp>
      <p:cxnSp>
        <p:nvCxnSpPr>
          <p:cNvPr id="1056" name="Google Shape;1056;p104"/>
          <p:cNvCxnSpPr>
            <a:stCxn id="1055" idx="3"/>
            <a:endCxn id="1053" idx="1"/>
          </p:cNvCxnSpPr>
          <p:nvPr/>
        </p:nvCxnSpPr>
        <p:spPr>
          <a:xfrm>
            <a:off x="15212912" y="6761210"/>
            <a:ext cx="3440700" cy="3292800"/>
          </a:xfrm>
          <a:prstGeom prst="straightConnector1">
            <a:avLst/>
          </a:prstGeom>
          <a:noFill/>
          <a:ln cap="flat" cmpd="sng" w="76200">
            <a:solidFill>
              <a:srgbClr val="0074A2"/>
            </a:solidFill>
            <a:prstDash val="solid"/>
            <a:round/>
            <a:headEnd len="med" w="med" type="none"/>
            <a:tailEnd len="med" w="med" type="none"/>
          </a:ln>
        </p:spPr>
      </p:cxnSp>
      <p:cxnSp>
        <p:nvCxnSpPr>
          <p:cNvPr id="1057" name="Google Shape;1057;p104"/>
          <p:cNvCxnSpPr>
            <a:stCxn id="1058" idx="3"/>
            <a:endCxn id="1050" idx="1"/>
          </p:cNvCxnSpPr>
          <p:nvPr/>
        </p:nvCxnSpPr>
        <p:spPr>
          <a:xfrm flipH="1" rot="10800000">
            <a:off x="15213000" y="3297100"/>
            <a:ext cx="3364500" cy="6756900"/>
          </a:xfrm>
          <a:prstGeom prst="straightConnector1">
            <a:avLst/>
          </a:prstGeom>
          <a:noFill/>
          <a:ln cap="flat" cmpd="sng" w="76200">
            <a:solidFill>
              <a:srgbClr val="0074A2"/>
            </a:solidFill>
            <a:prstDash val="solid"/>
            <a:round/>
            <a:headEnd len="med" w="med" type="none"/>
            <a:tailEnd len="med" w="med" type="none"/>
          </a:ln>
        </p:spPr>
      </p:cxnSp>
      <p:cxnSp>
        <p:nvCxnSpPr>
          <p:cNvPr id="1059" name="Google Shape;1059;p104"/>
          <p:cNvCxnSpPr>
            <a:stCxn id="1058" idx="3"/>
            <a:endCxn id="1053" idx="1"/>
          </p:cNvCxnSpPr>
          <p:nvPr/>
        </p:nvCxnSpPr>
        <p:spPr>
          <a:xfrm>
            <a:off x="15212912" y="10054026"/>
            <a:ext cx="3440700" cy="0"/>
          </a:xfrm>
          <a:prstGeom prst="straightConnector1">
            <a:avLst/>
          </a:prstGeom>
          <a:noFill/>
          <a:ln cap="flat" cmpd="sng" w="76200">
            <a:solidFill>
              <a:srgbClr val="0074A2"/>
            </a:solidFill>
            <a:prstDash val="solid"/>
            <a:round/>
            <a:headEnd len="med" w="med" type="none"/>
            <a:tailEnd len="med" w="med" type="none"/>
          </a:ln>
        </p:spPr>
      </p:cxnSp>
      <p:sp>
        <p:nvSpPr>
          <p:cNvPr id="1050" name="Google Shape;1050;p104"/>
          <p:cNvSpPr/>
          <p:nvPr/>
        </p:nvSpPr>
        <p:spPr>
          <a:xfrm>
            <a:off x="18577500" y="2458150"/>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
        <p:nvSpPr>
          <p:cNvPr id="1060" name="Google Shape;1060;p104"/>
          <p:cNvSpPr/>
          <p:nvPr/>
        </p:nvSpPr>
        <p:spPr>
          <a:xfrm>
            <a:off x="18653700" y="9214950"/>
            <a:ext cx="3832800" cy="1677900"/>
          </a:xfrm>
          <a:prstGeom prst="roundRect">
            <a:avLst>
              <a:gd fmla="val 16667" name="adj"/>
            </a:avLst>
          </a:prstGeom>
          <a:solidFill>
            <a:srgbClr val="0074A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B</a:t>
            </a:r>
            <a:endParaRPr b="1" sz="3500">
              <a:solidFill>
                <a:schemeClr val="lt1"/>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05"/>
          <p:cNvSpPr/>
          <p:nvPr/>
        </p:nvSpPr>
        <p:spPr>
          <a:xfrm>
            <a:off x="20574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066" name="Google Shape;1066;p105"/>
          <p:cNvSpPr/>
          <p:nvPr/>
        </p:nvSpPr>
        <p:spPr>
          <a:xfrm>
            <a:off x="25650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05"/>
          <p:cNvSpPr/>
          <p:nvPr/>
        </p:nvSpPr>
        <p:spPr>
          <a:xfrm>
            <a:off x="28365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5"/>
          <p:cNvSpPr/>
          <p:nvPr/>
        </p:nvSpPr>
        <p:spPr>
          <a:xfrm>
            <a:off x="43364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05"/>
          <p:cNvSpPr/>
          <p:nvPr/>
        </p:nvSpPr>
        <p:spPr>
          <a:xfrm>
            <a:off x="58363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05"/>
          <p:cNvSpPr/>
          <p:nvPr/>
        </p:nvSpPr>
        <p:spPr>
          <a:xfrm>
            <a:off x="73362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05"/>
          <p:cNvSpPr/>
          <p:nvPr/>
        </p:nvSpPr>
        <p:spPr>
          <a:xfrm>
            <a:off x="105718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05"/>
          <p:cNvSpPr/>
          <p:nvPr/>
        </p:nvSpPr>
        <p:spPr>
          <a:xfrm>
            <a:off x="120718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05"/>
          <p:cNvSpPr/>
          <p:nvPr/>
        </p:nvSpPr>
        <p:spPr>
          <a:xfrm>
            <a:off x="135717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05"/>
          <p:cNvSpPr txBox="1"/>
          <p:nvPr/>
        </p:nvSpPr>
        <p:spPr>
          <a:xfrm>
            <a:off x="77765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1075" name="Google Shape;1075;p105"/>
          <p:cNvSpPr/>
          <p:nvPr/>
        </p:nvSpPr>
        <p:spPr>
          <a:xfrm>
            <a:off x="92055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05"/>
          <p:cNvSpPr/>
          <p:nvPr/>
        </p:nvSpPr>
        <p:spPr>
          <a:xfrm>
            <a:off x="95133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05"/>
          <p:cNvSpPr/>
          <p:nvPr/>
        </p:nvSpPr>
        <p:spPr>
          <a:xfrm>
            <a:off x="98212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05"/>
          <p:cNvSpPr/>
          <p:nvPr/>
        </p:nvSpPr>
        <p:spPr>
          <a:xfrm>
            <a:off x="25650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05"/>
          <p:cNvSpPr/>
          <p:nvPr/>
        </p:nvSpPr>
        <p:spPr>
          <a:xfrm>
            <a:off x="28365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05"/>
          <p:cNvSpPr/>
          <p:nvPr/>
        </p:nvSpPr>
        <p:spPr>
          <a:xfrm>
            <a:off x="43364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05"/>
          <p:cNvSpPr/>
          <p:nvPr/>
        </p:nvSpPr>
        <p:spPr>
          <a:xfrm>
            <a:off x="58363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05"/>
          <p:cNvSpPr/>
          <p:nvPr/>
        </p:nvSpPr>
        <p:spPr>
          <a:xfrm>
            <a:off x="73362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05"/>
          <p:cNvSpPr/>
          <p:nvPr/>
        </p:nvSpPr>
        <p:spPr>
          <a:xfrm>
            <a:off x="105718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05"/>
          <p:cNvSpPr/>
          <p:nvPr/>
        </p:nvSpPr>
        <p:spPr>
          <a:xfrm>
            <a:off x="120718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05"/>
          <p:cNvSpPr/>
          <p:nvPr/>
        </p:nvSpPr>
        <p:spPr>
          <a:xfrm>
            <a:off x="135717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05"/>
          <p:cNvSpPr txBox="1"/>
          <p:nvPr/>
        </p:nvSpPr>
        <p:spPr>
          <a:xfrm>
            <a:off x="77765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1087" name="Google Shape;1087;p105"/>
          <p:cNvSpPr/>
          <p:nvPr/>
        </p:nvSpPr>
        <p:spPr>
          <a:xfrm>
            <a:off x="92055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05"/>
          <p:cNvSpPr/>
          <p:nvPr/>
        </p:nvSpPr>
        <p:spPr>
          <a:xfrm>
            <a:off x="95133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05"/>
          <p:cNvSpPr/>
          <p:nvPr/>
        </p:nvSpPr>
        <p:spPr>
          <a:xfrm>
            <a:off x="98212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05"/>
          <p:cNvSpPr/>
          <p:nvPr/>
        </p:nvSpPr>
        <p:spPr>
          <a:xfrm>
            <a:off x="25650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05"/>
          <p:cNvSpPr/>
          <p:nvPr/>
        </p:nvSpPr>
        <p:spPr>
          <a:xfrm>
            <a:off x="28365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05"/>
          <p:cNvSpPr/>
          <p:nvPr/>
        </p:nvSpPr>
        <p:spPr>
          <a:xfrm>
            <a:off x="43364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05"/>
          <p:cNvSpPr/>
          <p:nvPr/>
        </p:nvSpPr>
        <p:spPr>
          <a:xfrm>
            <a:off x="58363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05"/>
          <p:cNvSpPr/>
          <p:nvPr/>
        </p:nvSpPr>
        <p:spPr>
          <a:xfrm>
            <a:off x="73362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05"/>
          <p:cNvSpPr/>
          <p:nvPr/>
        </p:nvSpPr>
        <p:spPr>
          <a:xfrm>
            <a:off x="105718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05"/>
          <p:cNvSpPr/>
          <p:nvPr/>
        </p:nvSpPr>
        <p:spPr>
          <a:xfrm>
            <a:off x="120718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05"/>
          <p:cNvSpPr/>
          <p:nvPr/>
        </p:nvSpPr>
        <p:spPr>
          <a:xfrm>
            <a:off x="135717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05"/>
          <p:cNvSpPr txBox="1"/>
          <p:nvPr/>
        </p:nvSpPr>
        <p:spPr>
          <a:xfrm>
            <a:off x="77765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1099" name="Google Shape;1099;p105"/>
          <p:cNvSpPr/>
          <p:nvPr/>
        </p:nvSpPr>
        <p:spPr>
          <a:xfrm>
            <a:off x="92055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05"/>
          <p:cNvSpPr/>
          <p:nvPr/>
        </p:nvSpPr>
        <p:spPr>
          <a:xfrm>
            <a:off x="95133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05"/>
          <p:cNvSpPr/>
          <p:nvPr/>
        </p:nvSpPr>
        <p:spPr>
          <a:xfrm>
            <a:off x="98212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05"/>
          <p:cNvSpPr txBox="1"/>
          <p:nvPr/>
        </p:nvSpPr>
        <p:spPr>
          <a:xfrm>
            <a:off x="71994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1103" name="Google Shape;1103;p105"/>
          <p:cNvCxnSpPr>
            <a:stCxn id="1104" idx="1"/>
            <a:endCxn id="1105" idx="3"/>
          </p:cNvCxnSpPr>
          <p:nvPr/>
        </p:nvCxnSpPr>
        <p:spPr>
          <a:xfrm flipH="1">
            <a:off x="15213000" y="3297100"/>
            <a:ext cx="3364500" cy="171300"/>
          </a:xfrm>
          <a:prstGeom prst="straightConnector1">
            <a:avLst/>
          </a:prstGeom>
          <a:noFill/>
          <a:ln cap="flat" cmpd="sng" w="76200">
            <a:solidFill>
              <a:srgbClr val="0074A2"/>
            </a:solidFill>
            <a:prstDash val="solid"/>
            <a:round/>
            <a:headEnd len="med" w="med" type="none"/>
            <a:tailEnd len="med" w="med" type="none"/>
          </a:ln>
        </p:spPr>
      </p:cxnSp>
      <p:cxnSp>
        <p:nvCxnSpPr>
          <p:cNvPr id="1106" name="Google Shape;1106;p105"/>
          <p:cNvCxnSpPr>
            <a:stCxn id="1104" idx="1"/>
            <a:endCxn id="1107" idx="3"/>
          </p:cNvCxnSpPr>
          <p:nvPr/>
        </p:nvCxnSpPr>
        <p:spPr>
          <a:xfrm flipH="1">
            <a:off x="15213000" y="3297100"/>
            <a:ext cx="3364500" cy="3464100"/>
          </a:xfrm>
          <a:prstGeom prst="straightConnector1">
            <a:avLst/>
          </a:prstGeom>
          <a:noFill/>
          <a:ln cap="flat" cmpd="sng" w="76200">
            <a:solidFill>
              <a:srgbClr val="0074A2"/>
            </a:solidFill>
            <a:prstDash val="solid"/>
            <a:round/>
            <a:headEnd len="med" w="med" type="none"/>
            <a:tailEnd len="med" w="med" type="none"/>
          </a:ln>
        </p:spPr>
      </p:cxnSp>
      <p:cxnSp>
        <p:nvCxnSpPr>
          <p:cNvPr id="1108" name="Google Shape;1108;p105"/>
          <p:cNvCxnSpPr>
            <a:stCxn id="1109" idx="3"/>
            <a:endCxn id="1104" idx="1"/>
          </p:cNvCxnSpPr>
          <p:nvPr/>
        </p:nvCxnSpPr>
        <p:spPr>
          <a:xfrm flipH="1" rot="10800000">
            <a:off x="15213000" y="3297100"/>
            <a:ext cx="3364500" cy="6756900"/>
          </a:xfrm>
          <a:prstGeom prst="straightConnector1">
            <a:avLst/>
          </a:prstGeom>
          <a:noFill/>
          <a:ln cap="flat" cmpd="sng" w="76200">
            <a:solidFill>
              <a:srgbClr val="0074A2"/>
            </a:solidFill>
            <a:prstDash val="solid"/>
            <a:round/>
            <a:headEnd len="med" w="med" type="none"/>
            <a:tailEnd len="med" w="med" type="none"/>
          </a:ln>
        </p:spPr>
      </p:cxnSp>
      <p:sp>
        <p:nvSpPr>
          <p:cNvPr id="1104" name="Google Shape;1104;p105"/>
          <p:cNvSpPr/>
          <p:nvPr/>
        </p:nvSpPr>
        <p:spPr>
          <a:xfrm>
            <a:off x="18577500" y="2458150"/>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06"/>
          <p:cNvSpPr/>
          <p:nvPr/>
        </p:nvSpPr>
        <p:spPr>
          <a:xfrm>
            <a:off x="20574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115" name="Google Shape;1115;p106"/>
          <p:cNvSpPr/>
          <p:nvPr/>
        </p:nvSpPr>
        <p:spPr>
          <a:xfrm>
            <a:off x="25650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6"/>
          <p:cNvSpPr/>
          <p:nvPr/>
        </p:nvSpPr>
        <p:spPr>
          <a:xfrm>
            <a:off x="28365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6"/>
          <p:cNvSpPr/>
          <p:nvPr/>
        </p:nvSpPr>
        <p:spPr>
          <a:xfrm>
            <a:off x="43364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06"/>
          <p:cNvSpPr/>
          <p:nvPr/>
        </p:nvSpPr>
        <p:spPr>
          <a:xfrm>
            <a:off x="58363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06"/>
          <p:cNvSpPr/>
          <p:nvPr/>
        </p:nvSpPr>
        <p:spPr>
          <a:xfrm>
            <a:off x="73362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06"/>
          <p:cNvSpPr/>
          <p:nvPr/>
        </p:nvSpPr>
        <p:spPr>
          <a:xfrm>
            <a:off x="105718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06"/>
          <p:cNvSpPr/>
          <p:nvPr/>
        </p:nvSpPr>
        <p:spPr>
          <a:xfrm>
            <a:off x="120718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06"/>
          <p:cNvSpPr/>
          <p:nvPr/>
        </p:nvSpPr>
        <p:spPr>
          <a:xfrm>
            <a:off x="135717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06"/>
          <p:cNvSpPr txBox="1"/>
          <p:nvPr/>
        </p:nvSpPr>
        <p:spPr>
          <a:xfrm>
            <a:off x="77765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1124" name="Google Shape;1124;p106"/>
          <p:cNvSpPr/>
          <p:nvPr/>
        </p:nvSpPr>
        <p:spPr>
          <a:xfrm>
            <a:off x="92055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06"/>
          <p:cNvSpPr/>
          <p:nvPr/>
        </p:nvSpPr>
        <p:spPr>
          <a:xfrm>
            <a:off x="95133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6"/>
          <p:cNvSpPr/>
          <p:nvPr/>
        </p:nvSpPr>
        <p:spPr>
          <a:xfrm>
            <a:off x="98212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06"/>
          <p:cNvSpPr/>
          <p:nvPr/>
        </p:nvSpPr>
        <p:spPr>
          <a:xfrm>
            <a:off x="25650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06"/>
          <p:cNvSpPr/>
          <p:nvPr/>
        </p:nvSpPr>
        <p:spPr>
          <a:xfrm>
            <a:off x="28365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06"/>
          <p:cNvSpPr/>
          <p:nvPr/>
        </p:nvSpPr>
        <p:spPr>
          <a:xfrm>
            <a:off x="43364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06"/>
          <p:cNvSpPr/>
          <p:nvPr/>
        </p:nvSpPr>
        <p:spPr>
          <a:xfrm>
            <a:off x="58363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06"/>
          <p:cNvSpPr/>
          <p:nvPr/>
        </p:nvSpPr>
        <p:spPr>
          <a:xfrm>
            <a:off x="73362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06"/>
          <p:cNvSpPr/>
          <p:nvPr/>
        </p:nvSpPr>
        <p:spPr>
          <a:xfrm>
            <a:off x="105718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06"/>
          <p:cNvSpPr/>
          <p:nvPr/>
        </p:nvSpPr>
        <p:spPr>
          <a:xfrm>
            <a:off x="120718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06"/>
          <p:cNvSpPr/>
          <p:nvPr/>
        </p:nvSpPr>
        <p:spPr>
          <a:xfrm>
            <a:off x="135717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06"/>
          <p:cNvSpPr txBox="1"/>
          <p:nvPr/>
        </p:nvSpPr>
        <p:spPr>
          <a:xfrm>
            <a:off x="77765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1136" name="Google Shape;1136;p106"/>
          <p:cNvSpPr/>
          <p:nvPr/>
        </p:nvSpPr>
        <p:spPr>
          <a:xfrm>
            <a:off x="92055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06"/>
          <p:cNvSpPr/>
          <p:nvPr/>
        </p:nvSpPr>
        <p:spPr>
          <a:xfrm>
            <a:off x="95133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06"/>
          <p:cNvSpPr/>
          <p:nvPr/>
        </p:nvSpPr>
        <p:spPr>
          <a:xfrm>
            <a:off x="98212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06"/>
          <p:cNvSpPr/>
          <p:nvPr/>
        </p:nvSpPr>
        <p:spPr>
          <a:xfrm>
            <a:off x="25650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06"/>
          <p:cNvSpPr/>
          <p:nvPr/>
        </p:nvSpPr>
        <p:spPr>
          <a:xfrm>
            <a:off x="28365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06"/>
          <p:cNvSpPr/>
          <p:nvPr/>
        </p:nvSpPr>
        <p:spPr>
          <a:xfrm>
            <a:off x="43364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06"/>
          <p:cNvSpPr/>
          <p:nvPr/>
        </p:nvSpPr>
        <p:spPr>
          <a:xfrm>
            <a:off x="58363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06"/>
          <p:cNvSpPr/>
          <p:nvPr/>
        </p:nvSpPr>
        <p:spPr>
          <a:xfrm>
            <a:off x="73362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06"/>
          <p:cNvSpPr/>
          <p:nvPr/>
        </p:nvSpPr>
        <p:spPr>
          <a:xfrm>
            <a:off x="105718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06"/>
          <p:cNvSpPr/>
          <p:nvPr/>
        </p:nvSpPr>
        <p:spPr>
          <a:xfrm>
            <a:off x="120718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06"/>
          <p:cNvSpPr/>
          <p:nvPr/>
        </p:nvSpPr>
        <p:spPr>
          <a:xfrm>
            <a:off x="135717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06"/>
          <p:cNvSpPr txBox="1"/>
          <p:nvPr/>
        </p:nvSpPr>
        <p:spPr>
          <a:xfrm>
            <a:off x="77765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1148" name="Google Shape;1148;p106"/>
          <p:cNvSpPr/>
          <p:nvPr/>
        </p:nvSpPr>
        <p:spPr>
          <a:xfrm>
            <a:off x="92055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06"/>
          <p:cNvSpPr/>
          <p:nvPr/>
        </p:nvSpPr>
        <p:spPr>
          <a:xfrm>
            <a:off x="95133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06"/>
          <p:cNvSpPr/>
          <p:nvPr/>
        </p:nvSpPr>
        <p:spPr>
          <a:xfrm>
            <a:off x="98212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06"/>
          <p:cNvSpPr txBox="1"/>
          <p:nvPr/>
        </p:nvSpPr>
        <p:spPr>
          <a:xfrm>
            <a:off x="71994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1152" name="Google Shape;1152;p106"/>
          <p:cNvCxnSpPr>
            <a:stCxn id="1153" idx="1"/>
            <a:endCxn id="1154" idx="3"/>
          </p:cNvCxnSpPr>
          <p:nvPr/>
        </p:nvCxnSpPr>
        <p:spPr>
          <a:xfrm rot="10800000">
            <a:off x="15212912" y="3468395"/>
            <a:ext cx="3440700" cy="6585600"/>
          </a:xfrm>
          <a:prstGeom prst="straightConnector1">
            <a:avLst/>
          </a:prstGeom>
          <a:noFill/>
          <a:ln cap="flat" cmpd="sng" w="76200">
            <a:solidFill>
              <a:srgbClr val="D7EFF6"/>
            </a:solidFill>
            <a:prstDash val="solid"/>
            <a:round/>
            <a:headEnd len="med" w="med" type="none"/>
            <a:tailEnd len="med" w="med" type="none"/>
          </a:ln>
        </p:spPr>
      </p:cxnSp>
      <p:cxnSp>
        <p:nvCxnSpPr>
          <p:cNvPr id="1155" name="Google Shape;1155;p106"/>
          <p:cNvCxnSpPr>
            <a:stCxn id="1156" idx="1"/>
            <a:endCxn id="1157" idx="3"/>
          </p:cNvCxnSpPr>
          <p:nvPr/>
        </p:nvCxnSpPr>
        <p:spPr>
          <a:xfrm flipH="1">
            <a:off x="15213000" y="5448625"/>
            <a:ext cx="3364500" cy="1312500"/>
          </a:xfrm>
          <a:prstGeom prst="straightConnector1">
            <a:avLst/>
          </a:prstGeom>
          <a:noFill/>
          <a:ln cap="flat" cmpd="sng" w="76200">
            <a:solidFill>
              <a:srgbClr val="0074A2"/>
            </a:solidFill>
            <a:prstDash val="solid"/>
            <a:round/>
            <a:headEnd len="med" w="med" type="none"/>
            <a:tailEnd len="med" w="med" type="none"/>
          </a:ln>
        </p:spPr>
      </p:cxnSp>
      <p:cxnSp>
        <p:nvCxnSpPr>
          <p:cNvPr id="1158" name="Google Shape;1158;p106"/>
          <p:cNvCxnSpPr>
            <a:stCxn id="1157" idx="3"/>
            <a:endCxn id="1153" idx="1"/>
          </p:cNvCxnSpPr>
          <p:nvPr/>
        </p:nvCxnSpPr>
        <p:spPr>
          <a:xfrm>
            <a:off x="15212912" y="6761210"/>
            <a:ext cx="3440700" cy="3292800"/>
          </a:xfrm>
          <a:prstGeom prst="straightConnector1">
            <a:avLst/>
          </a:prstGeom>
          <a:noFill/>
          <a:ln cap="flat" cmpd="sng" w="76200">
            <a:solidFill>
              <a:srgbClr val="D7EFF6"/>
            </a:solidFill>
            <a:prstDash val="solid"/>
            <a:round/>
            <a:headEnd len="med" w="med" type="none"/>
            <a:tailEnd len="med" w="med" type="none"/>
          </a:ln>
        </p:spPr>
      </p:cxnSp>
      <p:cxnSp>
        <p:nvCxnSpPr>
          <p:cNvPr id="1159" name="Google Shape;1159;p106"/>
          <p:cNvCxnSpPr>
            <a:stCxn id="1160" idx="3"/>
            <a:endCxn id="1161" idx="1"/>
          </p:cNvCxnSpPr>
          <p:nvPr/>
        </p:nvCxnSpPr>
        <p:spPr>
          <a:xfrm flipH="1" rot="10800000">
            <a:off x="15213000" y="3297100"/>
            <a:ext cx="3364500" cy="6756900"/>
          </a:xfrm>
          <a:prstGeom prst="straightConnector1">
            <a:avLst/>
          </a:prstGeom>
          <a:noFill/>
          <a:ln cap="flat" cmpd="sng" w="76200">
            <a:solidFill>
              <a:srgbClr val="0074A2"/>
            </a:solidFill>
            <a:prstDash val="solid"/>
            <a:round/>
            <a:headEnd len="med" w="med" type="none"/>
            <a:tailEnd len="med" w="med" type="none"/>
          </a:ln>
        </p:spPr>
      </p:cxnSp>
      <p:cxnSp>
        <p:nvCxnSpPr>
          <p:cNvPr id="1162" name="Google Shape;1162;p106"/>
          <p:cNvCxnSpPr>
            <a:stCxn id="1160" idx="3"/>
            <a:endCxn id="1153" idx="1"/>
          </p:cNvCxnSpPr>
          <p:nvPr/>
        </p:nvCxnSpPr>
        <p:spPr>
          <a:xfrm>
            <a:off x="15212912" y="10054026"/>
            <a:ext cx="3440700" cy="0"/>
          </a:xfrm>
          <a:prstGeom prst="straightConnector1">
            <a:avLst/>
          </a:prstGeom>
          <a:noFill/>
          <a:ln cap="flat" cmpd="sng" w="76200">
            <a:solidFill>
              <a:srgbClr val="D7EFF6"/>
            </a:solidFill>
            <a:prstDash val="solid"/>
            <a:round/>
            <a:headEnd len="med" w="med" type="none"/>
            <a:tailEnd len="med" w="med" type="none"/>
          </a:ln>
        </p:spPr>
      </p:cxnSp>
      <p:sp>
        <p:nvSpPr>
          <p:cNvPr id="1161" name="Google Shape;1161;p106"/>
          <p:cNvSpPr/>
          <p:nvPr/>
        </p:nvSpPr>
        <p:spPr>
          <a:xfrm>
            <a:off x="18577500" y="2458150"/>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
        <p:nvSpPr>
          <p:cNvPr id="1156" name="Google Shape;1156;p106"/>
          <p:cNvSpPr/>
          <p:nvPr/>
        </p:nvSpPr>
        <p:spPr>
          <a:xfrm>
            <a:off x="18577500" y="4609675"/>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
        <p:nvSpPr>
          <p:cNvPr id="1163" name="Google Shape;1163;p106"/>
          <p:cNvSpPr/>
          <p:nvPr/>
        </p:nvSpPr>
        <p:spPr>
          <a:xfrm>
            <a:off x="18653700" y="9214950"/>
            <a:ext cx="3832800" cy="1677900"/>
          </a:xfrm>
          <a:prstGeom prst="roundRect">
            <a:avLst>
              <a:gd fmla="val 16667" name="adj"/>
            </a:avLst>
          </a:prstGeom>
          <a:solidFill>
            <a:srgbClr val="D7EF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B</a:t>
            </a:r>
            <a:endParaRPr b="1" sz="3500">
              <a:solidFill>
                <a:schemeClr val="lt1"/>
              </a:solidFill>
              <a:latin typeface="Montserrat"/>
              <a:ea typeface="Montserrat"/>
              <a:cs typeface="Montserrat"/>
              <a:sym typeface="Montserrat"/>
            </a:endParaRPr>
          </a:p>
        </p:txBody>
      </p:sp>
      <p:cxnSp>
        <p:nvCxnSpPr>
          <p:cNvPr id="1164" name="Google Shape;1164;p106"/>
          <p:cNvCxnSpPr>
            <a:stCxn id="1161" idx="1"/>
            <a:endCxn id="1154" idx="3"/>
          </p:cNvCxnSpPr>
          <p:nvPr/>
        </p:nvCxnSpPr>
        <p:spPr>
          <a:xfrm flipH="1">
            <a:off x="15213000" y="3297100"/>
            <a:ext cx="3364500" cy="171300"/>
          </a:xfrm>
          <a:prstGeom prst="straightConnector1">
            <a:avLst/>
          </a:prstGeom>
          <a:noFill/>
          <a:ln cap="flat" cmpd="sng" w="76200">
            <a:solidFill>
              <a:srgbClr val="0074A2"/>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07"/>
          <p:cNvSpPr/>
          <p:nvPr/>
        </p:nvSpPr>
        <p:spPr>
          <a:xfrm>
            <a:off x="972750" y="3517950"/>
            <a:ext cx="22438500" cy="6680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170" name="Google Shape;1170;p107"/>
          <p:cNvSpPr txBox="1"/>
          <p:nvPr/>
        </p:nvSpPr>
        <p:spPr>
          <a:xfrm>
            <a:off x="1446150" y="3998700"/>
            <a:ext cx="216732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E9E9E"/>
                </a:solidFill>
                <a:latin typeface="Source Code Pro"/>
                <a:ea typeface="Source Code Pro"/>
                <a:cs typeface="Source Code Pro"/>
                <a:sym typeface="Source Code Pro"/>
              </a:rPr>
              <a:t>java application</a:t>
            </a:r>
            <a:r>
              <a:rPr b="1" lang="en" sz="3000">
                <a:solidFill>
                  <a:srgbClr val="9E9E9E"/>
                </a:solidFill>
                <a:latin typeface="Source Code Pro"/>
                <a:ea typeface="Source Code Pro"/>
                <a:cs typeface="Source Code Pro"/>
                <a:sym typeface="Source Code Pro"/>
              </a:rPr>
              <a:t> &gt; configuration &gt; dev.properties</a:t>
            </a:r>
            <a:endParaRPr b="1" sz="3000">
              <a:solidFill>
                <a:srgbClr val="9E9E9E"/>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1		</a:t>
            </a:r>
            <a:r>
              <a:rPr b="1" lang="en" sz="3000">
                <a:solidFill>
                  <a:schemeClr val="accent3"/>
                </a:solidFill>
                <a:latin typeface="Source Code Pro"/>
                <a:ea typeface="Source Code Pro"/>
                <a:cs typeface="Source Code Pro"/>
                <a:sym typeface="Source Code Pro"/>
              </a:rPr>
              <a:t>group.id</a:t>
            </a:r>
            <a:r>
              <a:rPr b="1" lang="en" sz="3000">
                <a:solidFill>
                  <a:schemeClr val="dk1"/>
                </a:solidFill>
                <a:latin typeface="Source Code Pro"/>
                <a:ea typeface="Source Code Pro"/>
                <a:cs typeface="Source Code Pro"/>
                <a:sym typeface="Source Code Pro"/>
              </a:rPr>
              <a:t>=movie_ratings</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2</a:t>
            </a:r>
            <a:r>
              <a:rPr b="1" lang="en" sz="3000">
                <a:solidFill>
                  <a:schemeClr val="accent2"/>
                </a:solidFill>
                <a:latin typeface="Source Code Pro"/>
                <a:ea typeface="Source Code Pro"/>
                <a:cs typeface="Source Code Pro"/>
                <a:sym typeface="Source Code Pro"/>
              </a:rPr>
              <a:t>	</a:t>
            </a:r>
            <a:endParaRPr b="1" sz="3000">
              <a:solidFill>
                <a:schemeClr val="accent2"/>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3</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bootstrap.servers</a:t>
            </a:r>
            <a:r>
              <a:rPr b="1" lang="en" sz="3000">
                <a:solidFill>
                  <a:schemeClr val="dk1"/>
                </a:solidFill>
                <a:latin typeface="Source Code Pro"/>
                <a:ea typeface="Source Code Pro"/>
                <a:cs typeface="Source Code Pro"/>
                <a:sym typeface="Source Code Pro"/>
              </a:rPr>
              <a:t>=localhost:29092</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4</a:t>
            </a:r>
            <a:r>
              <a:rPr b="1" lang="en" sz="3000">
                <a:solidFill>
                  <a:schemeClr val="accent2"/>
                </a:solidFill>
                <a:latin typeface="Source Code Pro"/>
                <a:ea typeface="Source Code Pro"/>
                <a:cs typeface="Source Code Pro"/>
                <a:sym typeface="Source Code Pro"/>
              </a:rPr>
              <a:t>	</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5</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key.serializer</a:t>
            </a:r>
            <a:r>
              <a:rPr b="1" lang="en" sz="3000">
                <a:solidFill>
                  <a:schemeClr val="dk1"/>
                </a:solidFill>
                <a:latin typeface="Source Code Pro"/>
                <a:ea typeface="Source Code Pro"/>
                <a:cs typeface="Source Code Pro"/>
                <a:sym typeface="Source Code Pro"/>
              </a:rPr>
              <a:t>=org.apache.kafka.common.serialization.StringSerializer</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6</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value</a:t>
            </a:r>
            <a:r>
              <a:rPr b="1" lang="en" sz="3000">
                <a:solidFill>
                  <a:schemeClr val="accent3"/>
                </a:solidFill>
                <a:latin typeface="Source Code Pro"/>
                <a:ea typeface="Source Code Pro"/>
                <a:cs typeface="Source Code Pro"/>
                <a:sym typeface="Source Code Pro"/>
              </a:rPr>
              <a:t>.serializer</a:t>
            </a:r>
            <a:r>
              <a:rPr b="1" lang="en" sz="3000">
                <a:solidFill>
                  <a:schemeClr val="dk1"/>
                </a:solidFill>
                <a:latin typeface="Source Code Pro"/>
                <a:ea typeface="Source Code Pro"/>
                <a:cs typeface="Source Code Pro"/>
                <a:sym typeface="Source Code Pro"/>
              </a:rPr>
              <a:t>=org.apache.kafka.common.serialization.StringSerializer</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7</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acks</a:t>
            </a:r>
            <a:r>
              <a:rPr b="1" lang="en" sz="3000">
                <a:solidFill>
                  <a:schemeClr val="dk1"/>
                </a:solidFill>
                <a:latin typeface="Source Code Pro"/>
                <a:ea typeface="Source Code Pro"/>
                <a:cs typeface="Source Code Pro"/>
                <a:sym typeface="Source Code Pro"/>
              </a:rPr>
              <a:t>=all</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8</a:t>
            </a:r>
            <a:r>
              <a:rPr b="1" lang="en" sz="3000">
                <a:solidFill>
                  <a:schemeClr val="accent2"/>
                </a:solidFill>
                <a:latin typeface="Source Code Pro"/>
                <a:ea typeface="Source Code Pro"/>
                <a:cs typeface="Source Code Pro"/>
                <a:sym typeface="Source Code Pro"/>
              </a:rPr>
              <a:t>	</a:t>
            </a:r>
            <a:endParaRPr b="1" sz="3000">
              <a:solidFill>
                <a:schemeClr val="accent2"/>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chemeClr val="accent2"/>
                </a:solidFill>
                <a:latin typeface="Source Code Pro"/>
                <a:ea typeface="Source Code Pro"/>
                <a:cs typeface="Source Code Pro"/>
                <a:sym typeface="Source Code Pro"/>
              </a:rPr>
              <a:t> </a:t>
            </a:r>
            <a:r>
              <a:rPr b="1" lang="en" sz="3000">
                <a:solidFill>
                  <a:srgbClr val="00D3CD"/>
                </a:solidFill>
                <a:latin typeface="Source Code Pro"/>
                <a:ea typeface="Source Code Pro"/>
                <a:cs typeface="Source Code Pro"/>
                <a:sym typeface="Source Code Pro"/>
              </a:rPr>
              <a:t>9</a:t>
            </a:r>
            <a:r>
              <a:rPr b="1" lang="en" sz="3000">
                <a:solidFill>
                  <a:schemeClr val="accent2"/>
                </a:solidFill>
                <a:latin typeface="Source Code Pro"/>
                <a:ea typeface="Source Code Pro"/>
                <a:cs typeface="Source Code Pro"/>
                <a:sym typeface="Source Code Pro"/>
              </a:rPr>
              <a:t>		</a:t>
            </a:r>
            <a:r>
              <a:rPr b="1" lang="en" sz="3000">
                <a:solidFill>
                  <a:srgbClr val="66CC69"/>
                </a:solidFill>
                <a:latin typeface="Source Code Pro"/>
                <a:ea typeface="Source Code Pro"/>
                <a:cs typeface="Source Code Pro"/>
                <a:sym typeface="Source Code Pro"/>
              </a:rPr>
              <a:t>#Properties below this line are specific to code in this application</a:t>
            </a:r>
            <a:endParaRPr b="1" sz="3000">
              <a:solidFill>
                <a:srgbClr val="66CC69"/>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10</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input.topic.name</a:t>
            </a:r>
            <a:r>
              <a:rPr b="1" lang="en" sz="3000">
                <a:solidFill>
                  <a:schemeClr val="dk1"/>
                </a:solidFill>
                <a:latin typeface="Source Code Pro"/>
                <a:ea typeface="Source Code Pro"/>
                <a:cs typeface="Source Code Pro"/>
                <a:sym typeface="Source Code Pro"/>
              </a:rPr>
              <a:t>=input-topic</a:t>
            </a:r>
            <a:endParaRPr b="1" sz="30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b="1" lang="en" sz="3000">
                <a:solidFill>
                  <a:srgbClr val="00D3CD"/>
                </a:solidFill>
                <a:latin typeface="Source Code Pro"/>
                <a:ea typeface="Source Code Pro"/>
                <a:cs typeface="Source Code Pro"/>
                <a:sym typeface="Source Code Pro"/>
              </a:rPr>
              <a:t>11</a:t>
            </a:r>
            <a:r>
              <a:rPr b="1" lang="en" sz="3000">
                <a:solidFill>
                  <a:schemeClr val="accent2"/>
                </a:solidFill>
                <a:latin typeface="Source Code Pro"/>
                <a:ea typeface="Source Code Pro"/>
                <a:cs typeface="Source Code Pro"/>
                <a:sym typeface="Source Code Pro"/>
              </a:rPr>
              <a:t>		</a:t>
            </a:r>
            <a:r>
              <a:rPr b="1" lang="en" sz="3000">
                <a:solidFill>
                  <a:schemeClr val="accent3"/>
                </a:solidFill>
                <a:latin typeface="Source Code Pro"/>
                <a:ea typeface="Source Code Pro"/>
                <a:cs typeface="Source Code Pro"/>
                <a:sym typeface="Source Code Pro"/>
              </a:rPr>
              <a:t>output.topic.name</a:t>
            </a:r>
            <a:r>
              <a:rPr b="1" lang="en" sz="3000">
                <a:solidFill>
                  <a:schemeClr val="dk1"/>
                </a:solidFill>
                <a:latin typeface="Source Code Pro"/>
                <a:ea typeface="Source Code Pro"/>
                <a:cs typeface="Source Code Pro"/>
                <a:sym typeface="Source Code Pro"/>
              </a:rPr>
              <a:t>=output-topic</a:t>
            </a:r>
            <a:endParaRPr b="1" sz="3000">
              <a:solidFill>
                <a:schemeClr val="dk1"/>
              </a:solidFill>
              <a:latin typeface="Source Code Pro"/>
              <a:ea typeface="Source Code Pro"/>
              <a:cs typeface="Source Code Pro"/>
              <a:sym typeface="Source Code Pr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08"/>
          <p:cNvSpPr/>
          <p:nvPr/>
        </p:nvSpPr>
        <p:spPr>
          <a:xfrm>
            <a:off x="2057400" y="1380450"/>
            <a:ext cx="13624500" cy="109551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176" name="Google Shape;1176;p108"/>
          <p:cNvSpPr/>
          <p:nvPr/>
        </p:nvSpPr>
        <p:spPr>
          <a:xfrm>
            <a:off x="2565012" y="2426045"/>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08"/>
          <p:cNvSpPr/>
          <p:nvPr/>
        </p:nvSpPr>
        <p:spPr>
          <a:xfrm>
            <a:off x="2836542"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08"/>
          <p:cNvSpPr/>
          <p:nvPr/>
        </p:nvSpPr>
        <p:spPr>
          <a:xfrm>
            <a:off x="4336454" y="2629421"/>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08"/>
          <p:cNvSpPr/>
          <p:nvPr/>
        </p:nvSpPr>
        <p:spPr>
          <a:xfrm>
            <a:off x="583636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08"/>
          <p:cNvSpPr/>
          <p:nvPr/>
        </p:nvSpPr>
        <p:spPr>
          <a:xfrm>
            <a:off x="7336277"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08"/>
          <p:cNvSpPr/>
          <p:nvPr/>
        </p:nvSpPr>
        <p:spPr>
          <a:xfrm>
            <a:off x="10571891"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08"/>
          <p:cNvSpPr/>
          <p:nvPr/>
        </p:nvSpPr>
        <p:spPr>
          <a:xfrm>
            <a:off x="12071803"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08"/>
          <p:cNvSpPr/>
          <p:nvPr/>
        </p:nvSpPr>
        <p:spPr>
          <a:xfrm>
            <a:off x="13571715" y="2629344"/>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08"/>
          <p:cNvSpPr txBox="1"/>
          <p:nvPr/>
        </p:nvSpPr>
        <p:spPr>
          <a:xfrm>
            <a:off x="7776524" y="1544750"/>
            <a:ext cx="2795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0</a:t>
            </a:r>
            <a:endParaRPr b="1" sz="3500">
              <a:solidFill>
                <a:schemeClr val="dk1"/>
              </a:solidFill>
              <a:latin typeface="Montserrat"/>
              <a:ea typeface="Montserrat"/>
              <a:cs typeface="Montserrat"/>
              <a:sym typeface="Montserrat"/>
            </a:endParaRPr>
          </a:p>
        </p:txBody>
      </p:sp>
      <p:sp>
        <p:nvSpPr>
          <p:cNvPr id="1185" name="Google Shape;1185;p108"/>
          <p:cNvSpPr/>
          <p:nvPr/>
        </p:nvSpPr>
        <p:spPr>
          <a:xfrm>
            <a:off x="9205578"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08"/>
          <p:cNvSpPr/>
          <p:nvPr/>
        </p:nvSpPr>
        <p:spPr>
          <a:xfrm>
            <a:off x="9513389"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08"/>
          <p:cNvSpPr/>
          <p:nvPr/>
        </p:nvSpPr>
        <p:spPr>
          <a:xfrm>
            <a:off x="9821200" y="3366729"/>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08"/>
          <p:cNvSpPr/>
          <p:nvPr/>
        </p:nvSpPr>
        <p:spPr>
          <a:xfrm>
            <a:off x="2565012" y="5718860"/>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08"/>
          <p:cNvSpPr/>
          <p:nvPr/>
        </p:nvSpPr>
        <p:spPr>
          <a:xfrm>
            <a:off x="2836542"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08"/>
          <p:cNvSpPr/>
          <p:nvPr/>
        </p:nvSpPr>
        <p:spPr>
          <a:xfrm>
            <a:off x="4336454" y="5922237"/>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08"/>
          <p:cNvSpPr/>
          <p:nvPr/>
        </p:nvSpPr>
        <p:spPr>
          <a:xfrm>
            <a:off x="583636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8"/>
          <p:cNvSpPr/>
          <p:nvPr/>
        </p:nvSpPr>
        <p:spPr>
          <a:xfrm>
            <a:off x="7336277"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8"/>
          <p:cNvSpPr/>
          <p:nvPr/>
        </p:nvSpPr>
        <p:spPr>
          <a:xfrm>
            <a:off x="10571891"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08"/>
          <p:cNvSpPr/>
          <p:nvPr/>
        </p:nvSpPr>
        <p:spPr>
          <a:xfrm>
            <a:off x="12071803"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08"/>
          <p:cNvSpPr/>
          <p:nvPr/>
        </p:nvSpPr>
        <p:spPr>
          <a:xfrm>
            <a:off x="13571715" y="5922160"/>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08"/>
          <p:cNvSpPr txBox="1"/>
          <p:nvPr/>
        </p:nvSpPr>
        <p:spPr>
          <a:xfrm>
            <a:off x="7776535" y="4837570"/>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1</a:t>
            </a:r>
            <a:endParaRPr b="1" sz="3500">
              <a:solidFill>
                <a:schemeClr val="dk1"/>
              </a:solidFill>
              <a:latin typeface="Montserrat"/>
              <a:ea typeface="Montserrat"/>
              <a:cs typeface="Montserrat"/>
              <a:sym typeface="Montserrat"/>
            </a:endParaRPr>
          </a:p>
        </p:txBody>
      </p:sp>
      <p:sp>
        <p:nvSpPr>
          <p:cNvPr id="1197" name="Google Shape;1197;p108"/>
          <p:cNvSpPr/>
          <p:nvPr/>
        </p:nvSpPr>
        <p:spPr>
          <a:xfrm>
            <a:off x="9205578"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08"/>
          <p:cNvSpPr/>
          <p:nvPr/>
        </p:nvSpPr>
        <p:spPr>
          <a:xfrm>
            <a:off x="9513389"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8"/>
          <p:cNvSpPr/>
          <p:nvPr/>
        </p:nvSpPr>
        <p:spPr>
          <a:xfrm>
            <a:off x="9821200" y="6659544"/>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8"/>
          <p:cNvSpPr/>
          <p:nvPr/>
        </p:nvSpPr>
        <p:spPr>
          <a:xfrm>
            <a:off x="2565012" y="9011676"/>
            <a:ext cx="12609300" cy="2084700"/>
          </a:xfrm>
          <a:prstGeom prst="flowChartAlternateProcess">
            <a:avLst/>
          </a:prstGeom>
          <a:solidFill>
            <a:schemeClr val="accent6"/>
          </a:solidFill>
          <a:ln cap="flat" cmpd="sng" w="76200">
            <a:solidFill>
              <a:srgbClr val="0074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8"/>
          <p:cNvSpPr/>
          <p:nvPr/>
        </p:nvSpPr>
        <p:spPr>
          <a:xfrm>
            <a:off x="2836542"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8"/>
          <p:cNvSpPr/>
          <p:nvPr/>
        </p:nvSpPr>
        <p:spPr>
          <a:xfrm>
            <a:off x="4336454" y="9215053"/>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8"/>
          <p:cNvSpPr/>
          <p:nvPr/>
        </p:nvSpPr>
        <p:spPr>
          <a:xfrm>
            <a:off x="583636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8"/>
          <p:cNvSpPr/>
          <p:nvPr/>
        </p:nvSpPr>
        <p:spPr>
          <a:xfrm>
            <a:off x="7336277"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08"/>
          <p:cNvSpPr/>
          <p:nvPr/>
        </p:nvSpPr>
        <p:spPr>
          <a:xfrm>
            <a:off x="10571891"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08"/>
          <p:cNvSpPr/>
          <p:nvPr/>
        </p:nvSpPr>
        <p:spPr>
          <a:xfrm>
            <a:off x="12071803"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08"/>
          <p:cNvSpPr/>
          <p:nvPr/>
        </p:nvSpPr>
        <p:spPr>
          <a:xfrm>
            <a:off x="13571715" y="9214975"/>
            <a:ext cx="1322100" cy="1677900"/>
          </a:xfrm>
          <a:prstGeom prst="roundRect">
            <a:avLst>
              <a:gd fmla="val 16667" name="adj"/>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08"/>
          <p:cNvSpPr txBox="1"/>
          <p:nvPr/>
        </p:nvSpPr>
        <p:spPr>
          <a:xfrm>
            <a:off x="7776535" y="8130388"/>
            <a:ext cx="26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 2</a:t>
            </a:r>
            <a:endParaRPr b="1" sz="3500">
              <a:solidFill>
                <a:schemeClr val="dk1"/>
              </a:solidFill>
              <a:latin typeface="Montserrat"/>
              <a:ea typeface="Montserrat"/>
              <a:cs typeface="Montserrat"/>
              <a:sym typeface="Montserrat"/>
            </a:endParaRPr>
          </a:p>
        </p:txBody>
      </p:sp>
      <p:sp>
        <p:nvSpPr>
          <p:cNvPr id="1209" name="Google Shape;1209;p108"/>
          <p:cNvSpPr/>
          <p:nvPr/>
        </p:nvSpPr>
        <p:spPr>
          <a:xfrm>
            <a:off x="9205578"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08"/>
          <p:cNvSpPr/>
          <p:nvPr/>
        </p:nvSpPr>
        <p:spPr>
          <a:xfrm>
            <a:off x="9513389"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08"/>
          <p:cNvSpPr/>
          <p:nvPr/>
        </p:nvSpPr>
        <p:spPr>
          <a:xfrm>
            <a:off x="9821200" y="9952360"/>
            <a:ext cx="203100" cy="203100"/>
          </a:xfrm>
          <a:prstGeom prst="ellipse">
            <a:avLst/>
          </a:prstGeom>
          <a:solidFill>
            <a:srgbClr val="0074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08"/>
          <p:cNvSpPr txBox="1"/>
          <p:nvPr/>
        </p:nvSpPr>
        <p:spPr>
          <a:xfrm>
            <a:off x="7199463" y="11423205"/>
            <a:ext cx="433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Partitioned Topic</a:t>
            </a:r>
            <a:endParaRPr b="1" sz="3500">
              <a:solidFill>
                <a:schemeClr val="dk1"/>
              </a:solidFill>
              <a:latin typeface="Montserrat"/>
              <a:ea typeface="Montserrat"/>
              <a:cs typeface="Montserrat"/>
              <a:sym typeface="Montserrat"/>
            </a:endParaRPr>
          </a:p>
        </p:txBody>
      </p:sp>
      <p:cxnSp>
        <p:nvCxnSpPr>
          <p:cNvPr id="1213" name="Google Shape;1213;p108"/>
          <p:cNvCxnSpPr>
            <a:stCxn id="1214" idx="1"/>
            <a:endCxn id="1215" idx="3"/>
          </p:cNvCxnSpPr>
          <p:nvPr/>
        </p:nvCxnSpPr>
        <p:spPr>
          <a:xfrm flipH="1">
            <a:off x="15212912" y="3335795"/>
            <a:ext cx="3440700" cy="132600"/>
          </a:xfrm>
          <a:prstGeom prst="straightConnector1">
            <a:avLst/>
          </a:prstGeom>
          <a:noFill/>
          <a:ln cap="flat" cmpd="sng" w="76200">
            <a:solidFill>
              <a:srgbClr val="0074A2"/>
            </a:solidFill>
            <a:prstDash val="solid"/>
            <a:round/>
            <a:headEnd len="med" w="med" type="none"/>
            <a:tailEnd len="med" w="med" type="none"/>
          </a:ln>
        </p:spPr>
      </p:cxnSp>
      <p:cxnSp>
        <p:nvCxnSpPr>
          <p:cNvPr id="1216" name="Google Shape;1216;p108"/>
          <p:cNvCxnSpPr>
            <a:stCxn id="1217" idx="1"/>
            <a:endCxn id="1215" idx="3"/>
          </p:cNvCxnSpPr>
          <p:nvPr/>
        </p:nvCxnSpPr>
        <p:spPr>
          <a:xfrm rot="10800000">
            <a:off x="15212912" y="3468395"/>
            <a:ext cx="3440700" cy="6585600"/>
          </a:xfrm>
          <a:prstGeom prst="straightConnector1">
            <a:avLst/>
          </a:prstGeom>
          <a:noFill/>
          <a:ln cap="flat" cmpd="sng" w="76200">
            <a:solidFill>
              <a:srgbClr val="D7EFF6"/>
            </a:solidFill>
            <a:prstDash val="solid"/>
            <a:round/>
            <a:headEnd len="med" w="med" type="none"/>
            <a:tailEnd len="med" w="med" type="none"/>
          </a:ln>
        </p:spPr>
      </p:cxnSp>
      <p:cxnSp>
        <p:nvCxnSpPr>
          <p:cNvPr id="1218" name="Google Shape;1218;p108"/>
          <p:cNvCxnSpPr>
            <a:stCxn id="1219" idx="3"/>
            <a:endCxn id="1217" idx="1"/>
          </p:cNvCxnSpPr>
          <p:nvPr/>
        </p:nvCxnSpPr>
        <p:spPr>
          <a:xfrm>
            <a:off x="15212912" y="6761210"/>
            <a:ext cx="3440700" cy="3292800"/>
          </a:xfrm>
          <a:prstGeom prst="straightConnector1">
            <a:avLst/>
          </a:prstGeom>
          <a:noFill/>
          <a:ln cap="flat" cmpd="sng" w="76200">
            <a:solidFill>
              <a:srgbClr val="D7EFF6"/>
            </a:solidFill>
            <a:prstDash val="solid"/>
            <a:round/>
            <a:headEnd len="med" w="med" type="none"/>
            <a:tailEnd len="med" w="med" type="none"/>
          </a:ln>
        </p:spPr>
      </p:cxnSp>
      <p:cxnSp>
        <p:nvCxnSpPr>
          <p:cNvPr id="1220" name="Google Shape;1220;p108"/>
          <p:cNvCxnSpPr>
            <a:stCxn id="1221" idx="3"/>
            <a:endCxn id="1217" idx="1"/>
          </p:cNvCxnSpPr>
          <p:nvPr/>
        </p:nvCxnSpPr>
        <p:spPr>
          <a:xfrm>
            <a:off x="15212912" y="10054026"/>
            <a:ext cx="3440700" cy="0"/>
          </a:xfrm>
          <a:prstGeom prst="straightConnector1">
            <a:avLst/>
          </a:prstGeom>
          <a:noFill/>
          <a:ln cap="flat" cmpd="sng" w="76200">
            <a:solidFill>
              <a:srgbClr val="D7EFF6"/>
            </a:solidFill>
            <a:prstDash val="solid"/>
            <a:round/>
            <a:headEnd len="med" w="med" type="none"/>
            <a:tailEnd len="med" w="med" type="none"/>
          </a:ln>
        </p:spPr>
      </p:cxnSp>
      <p:sp>
        <p:nvSpPr>
          <p:cNvPr id="1222" name="Google Shape;1222;p108"/>
          <p:cNvSpPr/>
          <p:nvPr/>
        </p:nvSpPr>
        <p:spPr>
          <a:xfrm>
            <a:off x="18577500" y="2458150"/>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
        <p:nvSpPr>
          <p:cNvPr id="1223" name="Google Shape;1223;p108"/>
          <p:cNvSpPr/>
          <p:nvPr/>
        </p:nvSpPr>
        <p:spPr>
          <a:xfrm>
            <a:off x="18577500" y="4609675"/>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sp>
        <p:nvSpPr>
          <p:cNvPr id="1224" name="Google Shape;1224;p108"/>
          <p:cNvSpPr/>
          <p:nvPr/>
        </p:nvSpPr>
        <p:spPr>
          <a:xfrm>
            <a:off x="18653700" y="9214950"/>
            <a:ext cx="3832800" cy="1677900"/>
          </a:xfrm>
          <a:prstGeom prst="roundRect">
            <a:avLst>
              <a:gd fmla="val 16667" name="adj"/>
            </a:avLst>
          </a:prstGeom>
          <a:solidFill>
            <a:srgbClr val="D7EF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B</a:t>
            </a:r>
            <a:endParaRPr b="1" sz="3500">
              <a:solidFill>
                <a:schemeClr val="lt1"/>
              </a:solidFill>
              <a:latin typeface="Montserrat"/>
              <a:ea typeface="Montserrat"/>
              <a:cs typeface="Montserrat"/>
              <a:sym typeface="Montserrat"/>
            </a:endParaRPr>
          </a:p>
        </p:txBody>
      </p:sp>
      <p:sp>
        <p:nvSpPr>
          <p:cNvPr id="1225" name="Google Shape;1225;p108"/>
          <p:cNvSpPr/>
          <p:nvPr/>
        </p:nvSpPr>
        <p:spPr>
          <a:xfrm>
            <a:off x="18577600" y="6761200"/>
            <a:ext cx="3832800" cy="1677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Montserrat"/>
                <a:ea typeface="Montserrat"/>
                <a:cs typeface="Montserrat"/>
                <a:sym typeface="Montserrat"/>
              </a:rPr>
              <a:t>Consumer A</a:t>
            </a:r>
            <a:endParaRPr b="1" sz="3500">
              <a:solidFill>
                <a:schemeClr val="lt1"/>
              </a:solidFill>
              <a:latin typeface="Montserrat"/>
              <a:ea typeface="Montserrat"/>
              <a:cs typeface="Montserrat"/>
              <a:sym typeface="Montserrat"/>
            </a:endParaRPr>
          </a:p>
        </p:txBody>
      </p:sp>
      <p:cxnSp>
        <p:nvCxnSpPr>
          <p:cNvPr id="1226" name="Google Shape;1226;p108"/>
          <p:cNvCxnSpPr>
            <a:stCxn id="1223" idx="1"/>
            <a:endCxn id="1219" idx="3"/>
          </p:cNvCxnSpPr>
          <p:nvPr/>
        </p:nvCxnSpPr>
        <p:spPr>
          <a:xfrm flipH="1">
            <a:off x="15213000" y="5448625"/>
            <a:ext cx="3364500" cy="1312500"/>
          </a:xfrm>
          <a:prstGeom prst="straightConnector1">
            <a:avLst/>
          </a:prstGeom>
          <a:noFill/>
          <a:ln cap="flat" cmpd="sng" w="76200">
            <a:solidFill>
              <a:srgbClr val="0074A2"/>
            </a:solidFill>
            <a:prstDash val="solid"/>
            <a:round/>
            <a:headEnd len="med" w="med" type="none"/>
            <a:tailEnd len="med" w="med" type="none"/>
          </a:ln>
        </p:spPr>
      </p:cxnSp>
      <p:cxnSp>
        <p:nvCxnSpPr>
          <p:cNvPr id="1227" name="Google Shape;1227;p108"/>
          <p:cNvCxnSpPr>
            <a:stCxn id="1225" idx="1"/>
            <a:endCxn id="1221" idx="3"/>
          </p:cNvCxnSpPr>
          <p:nvPr/>
        </p:nvCxnSpPr>
        <p:spPr>
          <a:xfrm flipH="1">
            <a:off x="15212800" y="7600150"/>
            <a:ext cx="3364800" cy="2454000"/>
          </a:xfrm>
          <a:prstGeom prst="straightConnector1">
            <a:avLst/>
          </a:prstGeom>
          <a:noFill/>
          <a:ln cap="flat" cmpd="sng" w="76200">
            <a:solidFill>
              <a:srgbClr val="0074A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Event</a:t>
            </a:r>
            <a:endParaRPr/>
          </a:p>
        </p:txBody>
      </p:sp>
      <p:sp>
        <p:nvSpPr>
          <p:cNvPr id="351" name="Google Shape;351;p55"/>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Internet of Things</a:t>
            </a:r>
            <a:endParaRPr sz="4500"/>
          </a:p>
          <a:p>
            <a:pPr indent="-514350" lvl="0" marL="457200" rtl="0" algn="l">
              <a:lnSpc>
                <a:spcPct val="150000"/>
              </a:lnSpc>
              <a:spcBef>
                <a:spcPts val="0"/>
              </a:spcBef>
              <a:spcAft>
                <a:spcPts val="0"/>
              </a:spcAft>
              <a:buSzPts val="4500"/>
              <a:buChar char="●"/>
            </a:pPr>
            <a:r>
              <a:rPr lang="en" sz="4500"/>
              <a:t>Business process change</a:t>
            </a:r>
            <a:endParaRPr sz="4500"/>
          </a:p>
          <a:p>
            <a:pPr indent="-514350" lvl="0" marL="457200" rtl="0" algn="l">
              <a:lnSpc>
                <a:spcPct val="150000"/>
              </a:lnSpc>
              <a:spcBef>
                <a:spcPts val="0"/>
              </a:spcBef>
              <a:spcAft>
                <a:spcPts val="0"/>
              </a:spcAft>
              <a:buSzPts val="4500"/>
              <a:buChar char="●"/>
            </a:pPr>
            <a:r>
              <a:rPr lang="en" sz="4500"/>
              <a:t>User Interaction</a:t>
            </a:r>
            <a:endParaRPr sz="4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09"/>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Consumers</a:t>
            </a:r>
            <a:endParaRPr/>
          </a:p>
        </p:txBody>
      </p:sp>
      <p:sp>
        <p:nvSpPr>
          <p:cNvPr id="1233" name="Google Shape;1233;p109"/>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11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Consumers</a:t>
            </a:r>
            <a:endParaRPr/>
          </a:p>
        </p:txBody>
      </p:sp>
      <p:pic>
        <p:nvPicPr>
          <p:cNvPr descr="https://cnfl.io/kafka-101-exercise-7 | What is an Apache Kafka® consumer, and how does it work? &#10;&#10;Kafka consumers enable the ability to read and write data in Kafka by leveraging applications that &quot;subscribe&quot; to one or more topics. In this hands-on video exercise by Danica Fine (Senior Developer Advocate, Confluent), you will learn how to leverage Kafka consumers to subscribe to your first topic and read and write Kafka event data.&#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Getting Started with the Apache Kafka Consumer Client: https://www.confluent.io/blog/tutorial-getting-started-with-the-new-apache-kafka-0-9-consumer-client/?utm_source=youtube&amp;utm_medium=video&amp;utm_campaign=tm.devx_ch.cd-apache-kafka-101_content.apache-kafka&#10;► Kafka Consumer: https://docs.confluent.io/platform/current/clients/consumer.html?utm_source=youtube&amp;utm_medium=video&amp;utm_campaign=tm.devx_ch.cd-apache-kafka-101_content.apache-kafka&#10;► How to Build Your First Apache KafkaConsumer Application: https://developer.confluent.io/tutorials/creating-first-apache-kafka-consumer-application/confluent.html?utm_source=youtube&amp;utm_medium=video&amp;utm_campaign=tm.devx_ch.cd-apache-kafka-101_content.apache-kafka&#10;► From Eager to Smarter in Apache Kafka Consumer Rebalances: https://www.confluent.io/blog/cooperative-rebalancing-in-kafka-streams-consumer-ksqldb/?utm_source=youtube&amp;utm_medium=video&amp;utm_campaign=tm.devx_ch.cd-apache-kafka-101_content.apache-kafka&#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is pioneering a fundamentally new category of data infrastructure focused on data in motion. Confluent’s cloud-native offering is the foundational platform for data in motion – designed to be the intelligent connective tissue enabling real-time data, from multiple sources, to constantly stream across the organization. With Confluent, organizations can meet the new business imperative of delivering rich, digital front-end customer experiences and transitioning to sophisticated, real-time, software-driven backend operations. To learn more, please visit www.confluent.io.&#10;&#10;#kafka #kafkastreams #streamprocessing #apachekafka #confluent" id="1239" name="Google Shape;1239;p110" title="Apache Kafka® 101: Consumers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1000"/>
                                        <p:tgtEl>
                                          <p:spTgt spid="1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11"/>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Ecosystem</a:t>
            </a:r>
            <a:endParaRPr/>
          </a:p>
        </p:txBody>
      </p:sp>
      <p:sp>
        <p:nvSpPr>
          <p:cNvPr id="1245" name="Google Shape;1245;p111"/>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12"/>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Kafka</a:t>
            </a:r>
            <a:r>
              <a:rPr lang="en"/>
              <a:t> Connect</a:t>
            </a:r>
            <a:endParaRPr/>
          </a:p>
        </p:txBody>
      </p:sp>
      <p:sp>
        <p:nvSpPr>
          <p:cNvPr id="1251" name="Google Shape;1251;p112"/>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1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Connect</a:t>
            </a:r>
            <a:endParaRPr/>
          </a:p>
        </p:txBody>
      </p:sp>
      <p:sp>
        <p:nvSpPr>
          <p:cNvPr id="1257" name="Google Shape;1257;p113"/>
          <p:cNvSpPr txBox="1"/>
          <p:nvPr>
            <p:ph idx="1" type="body"/>
          </p:nvPr>
        </p:nvSpPr>
        <p:spPr>
          <a:xfrm>
            <a:off x="2768550" y="2635300"/>
            <a:ext cx="18846900" cy="6131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Data integration system and ecosystem</a:t>
            </a:r>
            <a:endParaRPr sz="4500"/>
          </a:p>
          <a:p>
            <a:pPr indent="-514350" lvl="0" marL="457200" rtl="0" algn="l">
              <a:lnSpc>
                <a:spcPct val="150000"/>
              </a:lnSpc>
              <a:spcBef>
                <a:spcPts val="0"/>
              </a:spcBef>
              <a:spcAft>
                <a:spcPts val="0"/>
              </a:spcAft>
              <a:buSzPts val="4500"/>
              <a:buChar char="●"/>
            </a:pPr>
            <a:r>
              <a:rPr lang="en" sz="4500"/>
              <a:t>Because some other systems are not Kafka</a:t>
            </a:r>
            <a:endParaRPr sz="4500"/>
          </a:p>
          <a:p>
            <a:pPr indent="-514350" lvl="0" marL="457200" rtl="0" algn="l">
              <a:lnSpc>
                <a:spcPct val="150000"/>
              </a:lnSpc>
              <a:spcBef>
                <a:spcPts val="0"/>
              </a:spcBef>
              <a:spcAft>
                <a:spcPts val="0"/>
              </a:spcAft>
              <a:buSzPts val="4500"/>
              <a:buChar char="●"/>
            </a:pPr>
            <a:r>
              <a:rPr lang="en" sz="4500"/>
              <a:t>External client process; does not run on brokers</a:t>
            </a:r>
            <a:endParaRPr sz="45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14"/>
          <p:cNvSpPr/>
          <p:nvPr/>
        </p:nvSpPr>
        <p:spPr>
          <a:xfrm>
            <a:off x="10151216" y="4661038"/>
            <a:ext cx="4804500" cy="2870100"/>
          </a:xfrm>
          <a:prstGeom prst="roundRect">
            <a:avLst>
              <a:gd fmla="val 16667" name="adj"/>
            </a:avLst>
          </a:prstGeom>
          <a:solidFill>
            <a:schemeClr val="lt1"/>
          </a:solidFill>
          <a:ln>
            <a:noFill/>
          </a:ln>
          <a:effectLst>
            <a:outerShdw blurRad="1200150" rotWithShape="0" algn="bl" dir="1920000" dist="161925">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14"/>
          <p:cNvSpPr/>
          <p:nvPr/>
        </p:nvSpPr>
        <p:spPr>
          <a:xfrm>
            <a:off x="9882516" y="4944438"/>
            <a:ext cx="4804500" cy="2870100"/>
          </a:xfrm>
          <a:prstGeom prst="roundRect">
            <a:avLst>
              <a:gd fmla="val 16667" name="adj"/>
            </a:avLst>
          </a:prstGeom>
          <a:solidFill>
            <a:schemeClr val="lt1"/>
          </a:solidFill>
          <a:ln>
            <a:noFill/>
          </a:ln>
          <a:effectLst>
            <a:outerShdw blurRad="1200150" rotWithShape="0" algn="bl" dir="1920000" dist="161925">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14"/>
          <p:cNvSpPr/>
          <p:nvPr/>
        </p:nvSpPr>
        <p:spPr>
          <a:xfrm>
            <a:off x="9601441" y="5228713"/>
            <a:ext cx="4804500" cy="2870100"/>
          </a:xfrm>
          <a:prstGeom prst="roundRect">
            <a:avLst>
              <a:gd fmla="val 16667" name="adj"/>
            </a:avLst>
          </a:prstGeom>
          <a:solidFill>
            <a:schemeClr val="lt1"/>
          </a:solidFill>
          <a:ln>
            <a:noFill/>
          </a:ln>
          <a:effectLst>
            <a:outerShdw blurRad="1200150" rotWithShape="0" algn="bl" dir="1920000" dist="161925">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14"/>
          <p:cNvSpPr/>
          <p:nvPr/>
        </p:nvSpPr>
        <p:spPr>
          <a:xfrm>
            <a:off x="10303614" y="5796733"/>
            <a:ext cx="1131465" cy="1810594"/>
          </a:xfrm>
          <a:custGeom>
            <a:rect b="b" l="l" r="r" t="t"/>
            <a:pathLst>
              <a:path extrusionOk="0" h="134993" w="84359">
                <a:moveTo>
                  <a:pt x="23246" y="9527"/>
                </a:moveTo>
                <a:cubicBezTo>
                  <a:pt x="28057" y="9527"/>
                  <a:pt x="31962" y="13481"/>
                  <a:pt x="31962" y="18292"/>
                </a:cubicBezTo>
                <a:cubicBezTo>
                  <a:pt x="31962" y="23103"/>
                  <a:pt x="28057" y="27009"/>
                  <a:pt x="23246" y="27009"/>
                </a:cubicBezTo>
                <a:cubicBezTo>
                  <a:pt x="18435" y="27009"/>
                  <a:pt x="14481" y="23103"/>
                  <a:pt x="14481" y="18292"/>
                </a:cubicBezTo>
                <a:cubicBezTo>
                  <a:pt x="14481" y="13481"/>
                  <a:pt x="18435" y="9527"/>
                  <a:pt x="23246" y="9527"/>
                </a:cubicBezTo>
                <a:close/>
                <a:moveTo>
                  <a:pt x="66115" y="34154"/>
                </a:moveTo>
                <a:cubicBezTo>
                  <a:pt x="70926" y="34154"/>
                  <a:pt x="74832" y="38060"/>
                  <a:pt x="74832" y="42870"/>
                </a:cubicBezTo>
                <a:cubicBezTo>
                  <a:pt x="74832" y="47681"/>
                  <a:pt x="70926" y="51635"/>
                  <a:pt x="66115" y="51635"/>
                </a:cubicBezTo>
                <a:cubicBezTo>
                  <a:pt x="61304" y="51635"/>
                  <a:pt x="57351" y="47681"/>
                  <a:pt x="57351" y="42870"/>
                </a:cubicBezTo>
                <a:cubicBezTo>
                  <a:pt x="57351" y="38060"/>
                  <a:pt x="61304" y="34154"/>
                  <a:pt x="66115" y="34154"/>
                </a:cubicBezTo>
                <a:close/>
                <a:moveTo>
                  <a:pt x="23246" y="54017"/>
                </a:moveTo>
                <a:cubicBezTo>
                  <a:pt x="30676" y="54017"/>
                  <a:pt x="36726" y="60066"/>
                  <a:pt x="36726" y="67497"/>
                </a:cubicBezTo>
                <a:cubicBezTo>
                  <a:pt x="36726" y="74927"/>
                  <a:pt x="30676" y="80977"/>
                  <a:pt x="23246" y="80977"/>
                </a:cubicBezTo>
                <a:cubicBezTo>
                  <a:pt x="15815" y="80977"/>
                  <a:pt x="9718" y="74927"/>
                  <a:pt x="9718" y="67497"/>
                </a:cubicBezTo>
                <a:cubicBezTo>
                  <a:pt x="9718" y="60066"/>
                  <a:pt x="15815" y="54017"/>
                  <a:pt x="23246" y="54017"/>
                </a:cubicBezTo>
                <a:close/>
                <a:moveTo>
                  <a:pt x="66115" y="83358"/>
                </a:moveTo>
                <a:cubicBezTo>
                  <a:pt x="70926" y="83358"/>
                  <a:pt x="74832" y="87312"/>
                  <a:pt x="74832" y="92123"/>
                </a:cubicBezTo>
                <a:cubicBezTo>
                  <a:pt x="74832" y="96934"/>
                  <a:pt x="70926" y="100840"/>
                  <a:pt x="66115" y="100840"/>
                </a:cubicBezTo>
                <a:cubicBezTo>
                  <a:pt x="61304" y="100840"/>
                  <a:pt x="57351" y="96934"/>
                  <a:pt x="57351" y="92123"/>
                </a:cubicBezTo>
                <a:cubicBezTo>
                  <a:pt x="57351" y="87312"/>
                  <a:pt x="61304" y="83358"/>
                  <a:pt x="66115" y="83358"/>
                </a:cubicBezTo>
                <a:close/>
                <a:moveTo>
                  <a:pt x="23246" y="107985"/>
                </a:moveTo>
                <a:cubicBezTo>
                  <a:pt x="28057" y="107985"/>
                  <a:pt x="31962" y="111890"/>
                  <a:pt x="31962" y="116701"/>
                </a:cubicBezTo>
                <a:cubicBezTo>
                  <a:pt x="31962" y="121512"/>
                  <a:pt x="28057" y="125466"/>
                  <a:pt x="23246" y="125466"/>
                </a:cubicBezTo>
                <a:cubicBezTo>
                  <a:pt x="18435" y="125466"/>
                  <a:pt x="14481" y="121512"/>
                  <a:pt x="14481" y="116701"/>
                </a:cubicBezTo>
                <a:cubicBezTo>
                  <a:pt x="14481" y="111890"/>
                  <a:pt x="18435" y="107985"/>
                  <a:pt x="23246" y="107985"/>
                </a:cubicBezTo>
                <a:close/>
                <a:moveTo>
                  <a:pt x="23198" y="1"/>
                </a:moveTo>
                <a:cubicBezTo>
                  <a:pt x="13100" y="1"/>
                  <a:pt x="4859" y="8194"/>
                  <a:pt x="4859" y="18292"/>
                </a:cubicBezTo>
                <a:cubicBezTo>
                  <a:pt x="4859" y="26913"/>
                  <a:pt x="10909" y="34154"/>
                  <a:pt x="18863" y="36059"/>
                </a:cubicBezTo>
                <a:lnTo>
                  <a:pt x="18863" y="44871"/>
                </a:lnTo>
                <a:cubicBezTo>
                  <a:pt x="8527" y="46824"/>
                  <a:pt x="1" y="56208"/>
                  <a:pt x="1" y="67497"/>
                </a:cubicBezTo>
                <a:cubicBezTo>
                  <a:pt x="1" y="78786"/>
                  <a:pt x="8527" y="88169"/>
                  <a:pt x="18863" y="90122"/>
                </a:cubicBezTo>
                <a:lnTo>
                  <a:pt x="18863" y="98934"/>
                </a:lnTo>
                <a:cubicBezTo>
                  <a:pt x="10909" y="100840"/>
                  <a:pt x="4859" y="108080"/>
                  <a:pt x="4859" y="116701"/>
                </a:cubicBezTo>
                <a:cubicBezTo>
                  <a:pt x="4859" y="126800"/>
                  <a:pt x="13100" y="134992"/>
                  <a:pt x="23198" y="134992"/>
                </a:cubicBezTo>
                <a:cubicBezTo>
                  <a:pt x="33249" y="134992"/>
                  <a:pt x="41394" y="126800"/>
                  <a:pt x="41394" y="116701"/>
                </a:cubicBezTo>
                <a:cubicBezTo>
                  <a:pt x="41394" y="108223"/>
                  <a:pt x="35535" y="101078"/>
                  <a:pt x="27580" y="99030"/>
                </a:cubicBezTo>
                <a:lnTo>
                  <a:pt x="27580" y="90075"/>
                </a:lnTo>
                <a:cubicBezTo>
                  <a:pt x="33153" y="89027"/>
                  <a:pt x="37345" y="86264"/>
                  <a:pt x="40632" y="82453"/>
                </a:cubicBezTo>
                <a:lnTo>
                  <a:pt x="48539" y="86978"/>
                </a:lnTo>
                <a:cubicBezTo>
                  <a:pt x="48062" y="88598"/>
                  <a:pt x="47824" y="90313"/>
                  <a:pt x="47824" y="92123"/>
                </a:cubicBezTo>
                <a:cubicBezTo>
                  <a:pt x="47824" y="102173"/>
                  <a:pt x="56017" y="110366"/>
                  <a:pt x="66115" y="110366"/>
                </a:cubicBezTo>
                <a:cubicBezTo>
                  <a:pt x="76166" y="110366"/>
                  <a:pt x="84359" y="102173"/>
                  <a:pt x="84359" y="92123"/>
                </a:cubicBezTo>
                <a:cubicBezTo>
                  <a:pt x="84359" y="82025"/>
                  <a:pt x="76213" y="73832"/>
                  <a:pt x="66115" y="73832"/>
                </a:cubicBezTo>
                <a:cubicBezTo>
                  <a:pt x="60971" y="73832"/>
                  <a:pt x="56303" y="75975"/>
                  <a:pt x="52969" y="79405"/>
                </a:cubicBezTo>
                <a:lnTo>
                  <a:pt x="45061" y="74832"/>
                </a:lnTo>
                <a:cubicBezTo>
                  <a:pt x="45824" y="72546"/>
                  <a:pt x="46252" y="70069"/>
                  <a:pt x="46252" y="67497"/>
                </a:cubicBezTo>
                <a:cubicBezTo>
                  <a:pt x="46252" y="64877"/>
                  <a:pt x="45824" y="62352"/>
                  <a:pt x="45014" y="60018"/>
                </a:cubicBezTo>
                <a:lnTo>
                  <a:pt x="52873" y="55446"/>
                </a:lnTo>
                <a:cubicBezTo>
                  <a:pt x="56208" y="58970"/>
                  <a:pt x="60876" y="61161"/>
                  <a:pt x="66115" y="61161"/>
                </a:cubicBezTo>
                <a:cubicBezTo>
                  <a:pt x="76213" y="61161"/>
                  <a:pt x="84359" y="52969"/>
                  <a:pt x="84359" y="42870"/>
                </a:cubicBezTo>
                <a:cubicBezTo>
                  <a:pt x="84359" y="32820"/>
                  <a:pt x="76213" y="24627"/>
                  <a:pt x="66115" y="24627"/>
                </a:cubicBezTo>
                <a:cubicBezTo>
                  <a:pt x="56017" y="24627"/>
                  <a:pt x="47824" y="32820"/>
                  <a:pt x="47824" y="42870"/>
                </a:cubicBezTo>
                <a:cubicBezTo>
                  <a:pt x="47824" y="44633"/>
                  <a:pt x="48110" y="46300"/>
                  <a:pt x="48539" y="47872"/>
                </a:cubicBezTo>
                <a:lnTo>
                  <a:pt x="40536" y="52445"/>
                </a:lnTo>
                <a:cubicBezTo>
                  <a:pt x="37297" y="48682"/>
                  <a:pt x="33153" y="45967"/>
                  <a:pt x="27580" y="44919"/>
                </a:cubicBezTo>
                <a:lnTo>
                  <a:pt x="27580" y="35964"/>
                </a:lnTo>
                <a:cubicBezTo>
                  <a:pt x="35535" y="33915"/>
                  <a:pt x="41394" y="26771"/>
                  <a:pt x="41394" y="18292"/>
                </a:cubicBezTo>
                <a:cubicBezTo>
                  <a:pt x="41394" y="8194"/>
                  <a:pt x="33249" y="1"/>
                  <a:pt x="23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114"/>
          <p:cNvGrpSpPr/>
          <p:nvPr/>
        </p:nvGrpSpPr>
        <p:grpSpPr>
          <a:xfrm>
            <a:off x="5207423" y="5512414"/>
            <a:ext cx="2305704" cy="2302129"/>
            <a:chOff x="14653193" y="4795790"/>
            <a:chExt cx="763706" cy="762522"/>
          </a:xfrm>
        </p:grpSpPr>
        <p:sp>
          <p:nvSpPr>
            <p:cNvPr id="1267" name="Google Shape;1267;p114"/>
            <p:cNvSpPr/>
            <p:nvPr/>
          </p:nvSpPr>
          <p:spPr>
            <a:xfrm>
              <a:off x="14946835" y="5381988"/>
              <a:ext cx="176323" cy="176323"/>
            </a:xfrm>
            <a:custGeom>
              <a:rect b="b" l="l" r="r" t="t"/>
              <a:pathLst>
                <a:path extrusionOk="0" h="1787" w="1787">
                  <a:moveTo>
                    <a:pt x="1" y="1"/>
                  </a:moveTo>
                  <a:lnTo>
                    <a:pt x="1787" y="1"/>
                  </a:lnTo>
                  <a:lnTo>
                    <a:pt x="1787" y="1787"/>
                  </a:lnTo>
                  <a:lnTo>
                    <a:pt x="1" y="1787"/>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4"/>
            <p:cNvSpPr/>
            <p:nvPr/>
          </p:nvSpPr>
          <p:spPr>
            <a:xfrm>
              <a:off x="14653193" y="5235167"/>
              <a:ext cx="176225" cy="176323"/>
            </a:xfrm>
            <a:custGeom>
              <a:rect b="b" l="l" r="r" t="t"/>
              <a:pathLst>
                <a:path extrusionOk="0" h="1787" w="1786">
                  <a:moveTo>
                    <a:pt x="0" y="0"/>
                  </a:moveTo>
                  <a:lnTo>
                    <a:pt x="1786" y="0"/>
                  </a:lnTo>
                  <a:lnTo>
                    <a:pt x="1786" y="1786"/>
                  </a:lnTo>
                  <a:lnTo>
                    <a:pt x="0" y="1786"/>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4"/>
            <p:cNvSpPr/>
            <p:nvPr/>
          </p:nvSpPr>
          <p:spPr>
            <a:xfrm>
              <a:off x="15240575" y="5235167"/>
              <a:ext cx="176323" cy="176323"/>
            </a:xfrm>
            <a:custGeom>
              <a:rect b="b" l="l" r="r" t="t"/>
              <a:pathLst>
                <a:path extrusionOk="0" h="1787" w="1787">
                  <a:moveTo>
                    <a:pt x="0" y="0"/>
                  </a:moveTo>
                  <a:lnTo>
                    <a:pt x="1786" y="0"/>
                  </a:lnTo>
                  <a:lnTo>
                    <a:pt x="1786" y="1786"/>
                  </a:lnTo>
                  <a:lnTo>
                    <a:pt x="0" y="1786"/>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4"/>
            <p:cNvSpPr/>
            <p:nvPr/>
          </p:nvSpPr>
          <p:spPr>
            <a:xfrm>
              <a:off x="15005543" y="4795790"/>
              <a:ext cx="58906" cy="719107"/>
            </a:xfrm>
            <a:custGeom>
              <a:rect b="b" l="l" r="r" t="t"/>
              <a:pathLst>
                <a:path extrusionOk="0" h="7288" w="597">
                  <a:moveTo>
                    <a:pt x="299" y="0"/>
                  </a:moveTo>
                  <a:cubicBezTo>
                    <a:pt x="144" y="0"/>
                    <a:pt x="1" y="131"/>
                    <a:pt x="1" y="298"/>
                  </a:cubicBezTo>
                  <a:lnTo>
                    <a:pt x="1" y="6989"/>
                  </a:lnTo>
                  <a:cubicBezTo>
                    <a:pt x="1" y="7156"/>
                    <a:pt x="144" y="7287"/>
                    <a:pt x="299" y="7287"/>
                  </a:cubicBezTo>
                  <a:cubicBezTo>
                    <a:pt x="465" y="7287"/>
                    <a:pt x="596" y="7156"/>
                    <a:pt x="596" y="6989"/>
                  </a:cubicBezTo>
                  <a:lnTo>
                    <a:pt x="596" y="298"/>
                  </a:lnTo>
                  <a:cubicBezTo>
                    <a:pt x="596" y="131"/>
                    <a:pt x="465" y="0"/>
                    <a:pt x="299"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14"/>
            <p:cNvSpPr/>
            <p:nvPr/>
          </p:nvSpPr>
          <p:spPr>
            <a:xfrm>
              <a:off x="14711901" y="4795790"/>
              <a:ext cx="205628" cy="558078"/>
            </a:xfrm>
            <a:custGeom>
              <a:rect b="b" l="l" r="r" t="t"/>
              <a:pathLst>
                <a:path extrusionOk="0" h="5656" w="2084">
                  <a:moveTo>
                    <a:pt x="1786" y="0"/>
                  </a:moveTo>
                  <a:cubicBezTo>
                    <a:pt x="1631" y="0"/>
                    <a:pt x="1489" y="131"/>
                    <a:pt x="1489" y="298"/>
                  </a:cubicBezTo>
                  <a:lnTo>
                    <a:pt x="1489" y="4465"/>
                  </a:lnTo>
                  <a:cubicBezTo>
                    <a:pt x="1489" y="4787"/>
                    <a:pt x="1227" y="5061"/>
                    <a:pt x="893" y="5061"/>
                  </a:cubicBezTo>
                  <a:lnTo>
                    <a:pt x="298" y="5061"/>
                  </a:lnTo>
                  <a:cubicBezTo>
                    <a:pt x="143" y="5061"/>
                    <a:pt x="0" y="5192"/>
                    <a:pt x="0" y="5358"/>
                  </a:cubicBezTo>
                  <a:cubicBezTo>
                    <a:pt x="0" y="5513"/>
                    <a:pt x="143" y="5656"/>
                    <a:pt x="298" y="5656"/>
                  </a:cubicBezTo>
                  <a:lnTo>
                    <a:pt x="893" y="5656"/>
                  </a:lnTo>
                  <a:cubicBezTo>
                    <a:pt x="1548" y="5656"/>
                    <a:pt x="2084" y="5120"/>
                    <a:pt x="2084" y="4465"/>
                  </a:cubicBezTo>
                  <a:lnTo>
                    <a:pt x="2084" y="298"/>
                  </a:lnTo>
                  <a:cubicBezTo>
                    <a:pt x="2084" y="131"/>
                    <a:pt x="1953" y="0"/>
                    <a:pt x="1786"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14"/>
            <p:cNvSpPr/>
            <p:nvPr/>
          </p:nvSpPr>
          <p:spPr>
            <a:xfrm>
              <a:off x="15152463" y="4795790"/>
              <a:ext cx="205628" cy="558078"/>
            </a:xfrm>
            <a:custGeom>
              <a:rect b="b" l="l" r="r" t="t"/>
              <a:pathLst>
                <a:path extrusionOk="0" h="5656" w="2084">
                  <a:moveTo>
                    <a:pt x="298" y="0"/>
                  </a:moveTo>
                  <a:cubicBezTo>
                    <a:pt x="143" y="0"/>
                    <a:pt x="0" y="131"/>
                    <a:pt x="0" y="298"/>
                  </a:cubicBezTo>
                  <a:lnTo>
                    <a:pt x="0" y="4465"/>
                  </a:lnTo>
                  <a:cubicBezTo>
                    <a:pt x="0" y="5120"/>
                    <a:pt x="536" y="5656"/>
                    <a:pt x="1191" y="5656"/>
                  </a:cubicBezTo>
                  <a:lnTo>
                    <a:pt x="1786" y="5656"/>
                  </a:lnTo>
                  <a:cubicBezTo>
                    <a:pt x="1953" y="5656"/>
                    <a:pt x="2084" y="5513"/>
                    <a:pt x="2084" y="5358"/>
                  </a:cubicBezTo>
                  <a:cubicBezTo>
                    <a:pt x="2084" y="5192"/>
                    <a:pt x="1953" y="5061"/>
                    <a:pt x="1786" y="5061"/>
                  </a:cubicBezTo>
                  <a:lnTo>
                    <a:pt x="1191" y="5061"/>
                  </a:lnTo>
                  <a:cubicBezTo>
                    <a:pt x="869" y="5061"/>
                    <a:pt x="595" y="4787"/>
                    <a:pt x="595" y="4465"/>
                  </a:cubicBezTo>
                  <a:lnTo>
                    <a:pt x="595" y="298"/>
                  </a:lnTo>
                  <a:cubicBezTo>
                    <a:pt x="595" y="131"/>
                    <a:pt x="465" y="0"/>
                    <a:pt x="298"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114"/>
          <p:cNvGrpSpPr/>
          <p:nvPr/>
        </p:nvGrpSpPr>
        <p:grpSpPr>
          <a:xfrm>
            <a:off x="1109581" y="5512422"/>
            <a:ext cx="2033138" cy="2302121"/>
            <a:chOff x="7494985" y="7582014"/>
            <a:chExt cx="763706" cy="864744"/>
          </a:xfrm>
        </p:grpSpPr>
        <p:sp>
          <p:nvSpPr>
            <p:cNvPr id="1274" name="Google Shape;1274;p114"/>
            <p:cNvSpPr/>
            <p:nvPr/>
          </p:nvSpPr>
          <p:spPr>
            <a:xfrm>
              <a:off x="7612501" y="7698346"/>
              <a:ext cx="646190" cy="748412"/>
            </a:xfrm>
            <a:custGeom>
              <a:rect b="b" l="l" r="r" t="t"/>
              <a:pathLst>
                <a:path extrusionOk="0" h="7585" w="6549">
                  <a:moveTo>
                    <a:pt x="5942" y="595"/>
                  </a:moveTo>
                  <a:lnTo>
                    <a:pt x="5942" y="6382"/>
                  </a:lnTo>
                  <a:cubicBezTo>
                    <a:pt x="5894" y="6561"/>
                    <a:pt x="5025" y="6989"/>
                    <a:pt x="3263" y="6989"/>
                  </a:cubicBezTo>
                  <a:cubicBezTo>
                    <a:pt x="1512" y="6989"/>
                    <a:pt x="631" y="6549"/>
                    <a:pt x="584" y="6382"/>
                  </a:cubicBezTo>
                  <a:lnTo>
                    <a:pt x="584" y="595"/>
                  </a:lnTo>
                  <a:close/>
                  <a:moveTo>
                    <a:pt x="0" y="0"/>
                  </a:moveTo>
                  <a:lnTo>
                    <a:pt x="0" y="6382"/>
                  </a:lnTo>
                  <a:cubicBezTo>
                    <a:pt x="0" y="7215"/>
                    <a:pt x="1703" y="7584"/>
                    <a:pt x="3275" y="7584"/>
                  </a:cubicBezTo>
                  <a:cubicBezTo>
                    <a:pt x="4858" y="7584"/>
                    <a:pt x="6549" y="7215"/>
                    <a:pt x="6549" y="6382"/>
                  </a:cubicBezTo>
                  <a:lnTo>
                    <a:pt x="6549" y="0"/>
                  </a:ln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14"/>
            <p:cNvSpPr/>
            <p:nvPr/>
          </p:nvSpPr>
          <p:spPr>
            <a:xfrm>
              <a:off x="7494985" y="7934463"/>
              <a:ext cx="499369" cy="88211"/>
            </a:xfrm>
            <a:custGeom>
              <a:rect b="b" l="l" r="r" t="t"/>
              <a:pathLst>
                <a:path extrusionOk="0" h="894" w="5061">
                  <a:moveTo>
                    <a:pt x="1" y="0"/>
                  </a:moveTo>
                  <a:lnTo>
                    <a:pt x="5061" y="0"/>
                  </a:lnTo>
                  <a:lnTo>
                    <a:pt x="5061" y="893"/>
                  </a:lnTo>
                  <a:lnTo>
                    <a:pt x="1" y="893"/>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14"/>
            <p:cNvSpPr/>
            <p:nvPr/>
          </p:nvSpPr>
          <p:spPr>
            <a:xfrm>
              <a:off x="7641806" y="7611418"/>
              <a:ext cx="587580" cy="176323"/>
            </a:xfrm>
            <a:custGeom>
              <a:rect b="b" l="l" r="r" t="t"/>
              <a:pathLst>
                <a:path extrusionOk="0" h="1787" w="5955">
                  <a:moveTo>
                    <a:pt x="2978" y="0"/>
                  </a:moveTo>
                  <a:cubicBezTo>
                    <a:pt x="1334" y="0"/>
                    <a:pt x="1" y="405"/>
                    <a:pt x="1" y="893"/>
                  </a:cubicBezTo>
                  <a:cubicBezTo>
                    <a:pt x="1" y="1381"/>
                    <a:pt x="1334" y="1786"/>
                    <a:pt x="2978" y="1786"/>
                  </a:cubicBezTo>
                  <a:cubicBezTo>
                    <a:pt x="4621" y="1786"/>
                    <a:pt x="5954" y="1381"/>
                    <a:pt x="5954" y="893"/>
                  </a:cubicBezTo>
                  <a:cubicBezTo>
                    <a:pt x="5954" y="405"/>
                    <a:pt x="4621" y="0"/>
                    <a:pt x="2978" y="0"/>
                  </a:cubicBezTo>
                  <a:close/>
                </a:path>
              </a:pathLst>
            </a:custGeom>
            <a:solidFill>
              <a:srgbClr val="F4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14"/>
            <p:cNvSpPr/>
            <p:nvPr/>
          </p:nvSpPr>
          <p:spPr>
            <a:xfrm>
              <a:off x="7612501" y="7582014"/>
              <a:ext cx="646190" cy="235032"/>
            </a:xfrm>
            <a:custGeom>
              <a:rect b="b" l="l" r="r" t="t"/>
              <a:pathLst>
                <a:path extrusionOk="0" h="2382" w="6549">
                  <a:moveTo>
                    <a:pt x="3275" y="596"/>
                  </a:moveTo>
                  <a:cubicBezTo>
                    <a:pt x="5025" y="596"/>
                    <a:pt x="5918" y="1024"/>
                    <a:pt x="5953" y="1191"/>
                  </a:cubicBezTo>
                  <a:cubicBezTo>
                    <a:pt x="5918" y="1358"/>
                    <a:pt x="5025" y="1786"/>
                    <a:pt x="3275" y="1786"/>
                  </a:cubicBezTo>
                  <a:cubicBezTo>
                    <a:pt x="1536" y="1786"/>
                    <a:pt x="643" y="1346"/>
                    <a:pt x="596" y="1191"/>
                  </a:cubicBezTo>
                  <a:cubicBezTo>
                    <a:pt x="643" y="1024"/>
                    <a:pt x="1536" y="596"/>
                    <a:pt x="3275" y="596"/>
                  </a:cubicBezTo>
                  <a:close/>
                  <a:moveTo>
                    <a:pt x="3275" y="0"/>
                  </a:moveTo>
                  <a:cubicBezTo>
                    <a:pt x="1703" y="0"/>
                    <a:pt x="0" y="370"/>
                    <a:pt x="0" y="1191"/>
                  </a:cubicBezTo>
                  <a:cubicBezTo>
                    <a:pt x="0" y="2013"/>
                    <a:pt x="1703" y="2382"/>
                    <a:pt x="3275" y="2382"/>
                  </a:cubicBezTo>
                  <a:cubicBezTo>
                    <a:pt x="4858" y="2382"/>
                    <a:pt x="6549" y="2013"/>
                    <a:pt x="6549" y="1191"/>
                  </a:cubicBezTo>
                  <a:cubicBezTo>
                    <a:pt x="6549" y="370"/>
                    <a:pt x="4858" y="0"/>
                    <a:pt x="3275"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8" name="Google Shape;1278;p114"/>
          <p:cNvCxnSpPr/>
          <p:nvPr/>
        </p:nvCxnSpPr>
        <p:spPr>
          <a:xfrm>
            <a:off x="3432856" y="6654751"/>
            <a:ext cx="1334400" cy="18000"/>
          </a:xfrm>
          <a:prstGeom prst="straightConnector1">
            <a:avLst/>
          </a:prstGeom>
          <a:noFill/>
          <a:ln cap="flat" cmpd="sng" w="76200">
            <a:solidFill>
              <a:schemeClr val="dk1"/>
            </a:solidFill>
            <a:prstDash val="solid"/>
            <a:round/>
            <a:headEnd len="med" w="med" type="none"/>
            <a:tailEnd len="med" w="med" type="triangle"/>
          </a:ln>
        </p:spPr>
      </p:cxnSp>
      <p:grpSp>
        <p:nvGrpSpPr>
          <p:cNvPr id="1279" name="Google Shape;1279;p114"/>
          <p:cNvGrpSpPr/>
          <p:nvPr/>
        </p:nvGrpSpPr>
        <p:grpSpPr>
          <a:xfrm>
            <a:off x="16865928" y="5512714"/>
            <a:ext cx="2305704" cy="2302129"/>
            <a:chOff x="14653193" y="4795790"/>
            <a:chExt cx="763706" cy="762522"/>
          </a:xfrm>
        </p:grpSpPr>
        <p:sp>
          <p:nvSpPr>
            <p:cNvPr id="1280" name="Google Shape;1280;p114"/>
            <p:cNvSpPr/>
            <p:nvPr/>
          </p:nvSpPr>
          <p:spPr>
            <a:xfrm>
              <a:off x="14946835" y="5381988"/>
              <a:ext cx="176323" cy="176323"/>
            </a:xfrm>
            <a:custGeom>
              <a:rect b="b" l="l" r="r" t="t"/>
              <a:pathLst>
                <a:path extrusionOk="0" h="1787" w="1787">
                  <a:moveTo>
                    <a:pt x="1" y="1"/>
                  </a:moveTo>
                  <a:lnTo>
                    <a:pt x="1787" y="1"/>
                  </a:lnTo>
                  <a:lnTo>
                    <a:pt x="1787" y="1787"/>
                  </a:lnTo>
                  <a:lnTo>
                    <a:pt x="1" y="1787"/>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4"/>
            <p:cNvSpPr/>
            <p:nvPr/>
          </p:nvSpPr>
          <p:spPr>
            <a:xfrm>
              <a:off x="14653193" y="5235167"/>
              <a:ext cx="176225" cy="176323"/>
            </a:xfrm>
            <a:custGeom>
              <a:rect b="b" l="l" r="r" t="t"/>
              <a:pathLst>
                <a:path extrusionOk="0" h="1787" w="1786">
                  <a:moveTo>
                    <a:pt x="0" y="0"/>
                  </a:moveTo>
                  <a:lnTo>
                    <a:pt x="1786" y="0"/>
                  </a:lnTo>
                  <a:lnTo>
                    <a:pt x="1786" y="1786"/>
                  </a:lnTo>
                  <a:lnTo>
                    <a:pt x="0" y="1786"/>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14"/>
            <p:cNvSpPr/>
            <p:nvPr/>
          </p:nvSpPr>
          <p:spPr>
            <a:xfrm>
              <a:off x="15240575" y="5235167"/>
              <a:ext cx="176323" cy="176323"/>
            </a:xfrm>
            <a:custGeom>
              <a:rect b="b" l="l" r="r" t="t"/>
              <a:pathLst>
                <a:path extrusionOk="0" h="1787" w="1787">
                  <a:moveTo>
                    <a:pt x="0" y="0"/>
                  </a:moveTo>
                  <a:lnTo>
                    <a:pt x="1786" y="0"/>
                  </a:lnTo>
                  <a:lnTo>
                    <a:pt x="1786" y="1786"/>
                  </a:lnTo>
                  <a:lnTo>
                    <a:pt x="0" y="1786"/>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14"/>
            <p:cNvSpPr/>
            <p:nvPr/>
          </p:nvSpPr>
          <p:spPr>
            <a:xfrm>
              <a:off x="15005543" y="4795790"/>
              <a:ext cx="58906" cy="719107"/>
            </a:xfrm>
            <a:custGeom>
              <a:rect b="b" l="l" r="r" t="t"/>
              <a:pathLst>
                <a:path extrusionOk="0" h="7288" w="597">
                  <a:moveTo>
                    <a:pt x="299" y="0"/>
                  </a:moveTo>
                  <a:cubicBezTo>
                    <a:pt x="144" y="0"/>
                    <a:pt x="1" y="131"/>
                    <a:pt x="1" y="298"/>
                  </a:cubicBezTo>
                  <a:lnTo>
                    <a:pt x="1" y="6989"/>
                  </a:lnTo>
                  <a:cubicBezTo>
                    <a:pt x="1" y="7156"/>
                    <a:pt x="144" y="7287"/>
                    <a:pt x="299" y="7287"/>
                  </a:cubicBezTo>
                  <a:cubicBezTo>
                    <a:pt x="465" y="7287"/>
                    <a:pt x="596" y="7156"/>
                    <a:pt x="596" y="6989"/>
                  </a:cubicBezTo>
                  <a:lnTo>
                    <a:pt x="596" y="298"/>
                  </a:lnTo>
                  <a:cubicBezTo>
                    <a:pt x="596" y="131"/>
                    <a:pt x="465" y="0"/>
                    <a:pt x="299"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14"/>
            <p:cNvSpPr/>
            <p:nvPr/>
          </p:nvSpPr>
          <p:spPr>
            <a:xfrm>
              <a:off x="14711901" y="4795790"/>
              <a:ext cx="205628" cy="558078"/>
            </a:xfrm>
            <a:custGeom>
              <a:rect b="b" l="l" r="r" t="t"/>
              <a:pathLst>
                <a:path extrusionOk="0" h="5656" w="2084">
                  <a:moveTo>
                    <a:pt x="1786" y="0"/>
                  </a:moveTo>
                  <a:cubicBezTo>
                    <a:pt x="1631" y="0"/>
                    <a:pt x="1489" y="131"/>
                    <a:pt x="1489" y="298"/>
                  </a:cubicBezTo>
                  <a:lnTo>
                    <a:pt x="1489" y="4465"/>
                  </a:lnTo>
                  <a:cubicBezTo>
                    <a:pt x="1489" y="4787"/>
                    <a:pt x="1227" y="5061"/>
                    <a:pt x="893" y="5061"/>
                  </a:cubicBezTo>
                  <a:lnTo>
                    <a:pt x="298" y="5061"/>
                  </a:lnTo>
                  <a:cubicBezTo>
                    <a:pt x="143" y="5061"/>
                    <a:pt x="0" y="5192"/>
                    <a:pt x="0" y="5358"/>
                  </a:cubicBezTo>
                  <a:cubicBezTo>
                    <a:pt x="0" y="5513"/>
                    <a:pt x="143" y="5656"/>
                    <a:pt x="298" y="5656"/>
                  </a:cubicBezTo>
                  <a:lnTo>
                    <a:pt x="893" y="5656"/>
                  </a:lnTo>
                  <a:cubicBezTo>
                    <a:pt x="1548" y="5656"/>
                    <a:pt x="2084" y="5120"/>
                    <a:pt x="2084" y="4465"/>
                  </a:cubicBezTo>
                  <a:lnTo>
                    <a:pt x="2084" y="298"/>
                  </a:lnTo>
                  <a:cubicBezTo>
                    <a:pt x="2084" y="131"/>
                    <a:pt x="1953" y="0"/>
                    <a:pt x="1786"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14"/>
            <p:cNvSpPr/>
            <p:nvPr/>
          </p:nvSpPr>
          <p:spPr>
            <a:xfrm>
              <a:off x="15152463" y="4795790"/>
              <a:ext cx="205628" cy="558078"/>
            </a:xfrm>
            <a:custGeom>
              <a:rect b="b" l="l" r="r" t="t"/>
              <a:pathLst>
                <a:path extrusionOk="0" h="5656" w="2084">
                  <a:moveTo>
                    <a:pt x="298" y="0"/>
                  </a:moveTo>
                  <a:cubicBezTo>
                    <a:pt x="143" y="0"/>
                    <a:pt x="0" y="131"/>
                    <a:pt x="0" y="298"/>
                  </a:cubicBezTo>
                  <a:lnTo>
                    <a:pt x="0" y="4465"/>
                  </a:lnTo>
                  <a:cubicBezTo>
                    <a:pt x="0" y="5120"/>
                    <a:pt x="536" y="5656"/>
                    <a:pt x="1191" y="5656"/>
                  </a:cubicBezTo>
                  <a:lnTo>
                    <a:pt x="1786" y="5656"/>
                  </a:lnTo>
                  <a:cubicBezTo>
                    <a:pt x="1953" y="5656"/>
                    <a:pt x="2084" y="5513"/>
                    <a:pt x="2084" y="5358"/>
                  </a:cubicBezTo>
                  <a:cubicBezTo>
                    <a:pt x="2084" y="5192"/>
                    <a:pt x="1953" y="5061"/>
                    <a:pt x="1786" y="5061"/>
                  </a:cubicBezTo>
                  <a:lnTo>
                    <a:pt x="1191" y="5061"/>
                  </a:lnTo>
                  <a:cubicBezTo>
                    <a:pt x="869" y="5061"/>
                    <a:pt x="595" y="4787"/>
                    <a:pt x="595" y="4465"/>
                  </a:cubicBezTo>
                  <a:lnTo>
                    <a:pt x="595" y="298"/>
                  </a:lnTo>
                  <a:cubicBezTo>
                    <a:pt x="595" y="131"/>
                    <a:pt x="465" y="0"/>
                    <a:pt x="298"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114"/>
          <p:cNvGrpSpPr/>
          <p:nvPr/>
        </p:nvGrpSpPr>
        <p:grpSpPr>
          <a:xfrm>
            <a:off x="21241285" y="5512707"/>
            <a:ext cx="2033138" cy="2302121"/>
            <a:chOff x="7494985" y="7582014"/>
            <a:chExt cx="763706" cy="864744"/>
          </a:xfrm>
        </p:grpSpPr>
        <p:sp>
          <p:nvSpPr>
            <p:cNvPr id="1287" name="Google Shape;1287;p114"/>
            <p:cNvSpPr/>
            <p:nvPr/>
          </p:nvSpPr>
          <p:spPr>
            <a:xfrm>
              <a:off x="7612501" y="7698346"/>
              <a:ext cx="646190" cy="748412"/>
            </a:xfrm>
            <a:custGeom>
              <a:rect b="b" l="l" r="r" t="t"/>
              <a:pathLst>
                <a:path extrusionOk="0" h="7585" w="6549">
                  <a:moveTo>
                    <a:pt x="5942" y="595"/>
                  </a:moveTo>
                  <a:lnTo>
                    <a:pt x="5942" y="6382"/>
                  </a:lnTo>
                  <a:cubicBezTo>
                    <a:pt x="5894" y="6561"/>
                    <a:pt x="5025" y="6989"/>
                    <a:pt x="3263" y="6989"/>
                  </a:cubicBezTo>
                  <a:cubicBezTo>
                    <a:pt x="1512" y="6989"/>
                    <a:pt x="631" y="6549"/>
                    <a:pt x="584" y="6382"/>
                  </a:cubicBezTo>
                  <a:lnTo>
                    <a:pt x="584" y="595"/>
                  </a:lnTo>
                  <a:close/>
                  <a:moveTo>
                    <a:pt x="0" y="0"/>
                  </a:moveTo>
                  <a:lnTo>
                    <a:pt x="0" y="6382"/>
                  </a:lnTo>
                  <a:cubicBezTo>
                    <a:pt x="0" y="7215"/>
                    <a:pt x="1703" y="7584"/>
                    <a:pt x="3275" y="7584"/>
                  </a:cubicBezTo>
                  <a:cubicBezTo>
                    <a:pt x="4858" y="7584"/>
                    <a:pt x="6549" y="7215"/>
                    <a:pt x="6549" y="6382"/>
                  </a:cubicBezTo>
                  <a:lnTo>
                    <a:pt x="6549" y="0"/>
                  </a:ln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14"/>
            <p:cNvSpPr/>
            <p:nvPr/>
          </p:nvSpPr>
          <p:spPr>
            <a:xfrm>
              <a:off x="7494985" y="7934463"/>
              <a:ext cx="499369" cy="88211"/>
            </a:xfrm>
            <a:custGeom>
              <a:rect b="b" l="l" r="r" t="t"/>
              <a:pathLst>
                <a:path extrusionOk="0" h="894" w="5061">
                  <a:moveTo>
                    <a:pt x="1" y="0"/>
                  </a:moveTo>
                  <a:lnTo>
                    <a:pt x="5061" y="0"/>
                  </a:lnTo>
                  <a:lnTo>
                    <a:pt x="5061" y="893"/>
                  </a:lnTo>
                  <a:lnTo>
                    <a:pt x="1" y="893"/>
                  </a:lnTo>
                  <a:close/>
                </a:path>
              </a:pathLst>
            </a:custGeom>
            <a:gradFill>
              <a:gsLst>
                <a:gs pos="0">
                  <a:srgbClr val="38CCED">
                    <a:alpha val="35294"/>
                  </a:srgbClr>
                </a:gs>
                <a:gs pos="100000">
                  <a:srgbClr val="38CCE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14"/>
            <p:cNvSpPr/>
            <p:nvPr/>
          </p:nvSpPr>
          <p:spPr>
            <a:xfrm>
              <a:off x="7641806" y="7611418"/>
              <a:ext cx="587580" cy="176323"/>
            </a:xfrm>
            <a:custGeom>
              <a:rect b="b" l="l" r="r" t="t"/>
              <a:pathLst>
                <a:path extrusionOk="0" h="1787" w="5955">
                  <a:moveTo>
                    <a:pt x="2978" y="0"/>
                  </a:moveTo>
                  <a:cubicBezTo>
                    <a:pt x="1334" y="0"/>
                    <a:pt x="1" y="405"/>
                    <a:pt x="1" y="893"/>
                  </a:cubicBezTo>
                  <a:cubicBezTo>
                    <a:pt x="1" y="1381"/>
                    <a:pt x="1334" y="1786"/>
                    <a:pt x="2978" y="1786"/>
                  </a:cubicBezTo>
                  <a:cubicBezTo>
                    <a:pt x="4621" y="1786"/>
                    <a:pt x="5954" y="1381"/>
                    <a:pt x="5954" y="893"/>
                  </a:cubicBezTo>
                  <a:cubicBezTo>
                    <a:pt x="5954" y="405"/>
                    <a:pt x="4621" y="0"/>
                    <a:pt x="2978" y="0"/>
                  </a:cubicBezTo>
                  <a:close/>
                </a:path>
              </a:pathLst>
            </a:custGeom>
            <a:solidFill>
              <a:srgbClr val="F4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14"/>
            <p:cNvSpPr/>
            <p:nvPr/>
          </p:nvSpPr>
          <p:spPr>
            <a:xfrm>
              <a:off x="7612501" y="7582014"/>
              <a:ext cx="646190" cy="235032"/>
            </a:xfrm>
            <a:custGeom>
              <a:rect b="b" l="l" r="r" t="t"/>
              <a:pathLst>
                <a:path extrusionOk="0" h="2382" w="6549">
                  <a:moveTo>
                    <a:pt x="3275" y="596"/>
                  </a:moveTo>
                  <a:cubicBezTo>
                    <a:pt x="5025" y="596"/>
                    <a:pt x="5918" y="1024"/>
                    <a:pt x="5953" y="1191"/>
                  </a:cubicBezTo>
                  <a:cubicBezTo>
                    <a:pt x="5918" y="1358"/>
                    <a:pt x="5025" y="1786"/>
                    <a:pt x="3275" y="1786"/>
                  </a:cubicBezTo>
                  <a:cubicBezTo>
                    <a:pt x="1536" y="1786"/>
                    <a:pt x="643" y="1346"/>
                    <a:pt x="596" y="1191"/>
                  </a:cubicBezTo>
                  <a:cubicBezTo>
                    <a:pt x="643" y="1024"/>
                    <a:pt x="1536" y="596"/>
                    <a:pt x="3275" y="596"/>
                  </a:cubicBezTo>
                  <a:close/>
                  <a:moveTo>
                    <a:pt x="3275" y="0"/>
                  </a:moveTo>
                  <a:cubicBezTo>
                    <a:pt x="1703" y="0"/>
                    <a:pt x="0" y="370"/>
                    <a:pt x="0" y="1191"/>
                  </a:cubicBezTo>
                  <a:cubicBezTo>
                    <a:pt x="0" y="2013"/>
                    <a:pt x="1703" y="2382"/>
                    <a:pt x="3275" y="2382"/>
                  </a:cubicBezTo>
                  <a:cubicBezTo>
                    <a:pt x="4858" y="2382"/>
                    <a:pt x="6549" y="2013"/>
                    <a:pt x="6549" y="1191"/>
                  </a:cubicBezTo>
                  <a:cubicBezTo>
                    <a:pt x="6549" y="370"/>
                    <a:pt x="4858" y="0"/>
                    <a:pt x="3275" y="0"/>
                  </a:cubicBezTo>
                  <a:close/>
                </a:path>
              </a:pathLst>
            </a:custGeom>
            <a:solidFill>
              <a:srgbClr val="1733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114"/>
          <p:cNvSpPr txBox="1"/>
          <p:nvPr/>
        </p:nvSpPr>
        <p:spPr>
          <a:xfrm>
            <a:off x="11954084" y="6374329"/>
            <a:ext cx="2033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ontserrat"/>
                <a:ea typeface="Montserrat"/>
                <a:cs typeface="Montserrat"/>
                <a:sym typeface="Montserrat"/>
              </a:rPr>
              <a:t>Cluster</a:t>
            </a:r>
            <a:endParaRPr b="1" sz="3500">
              <a:solidFill>
                <a:schemeClr val="dk1"/>
              </a:solidFill>
              <a:latin typeface="Montserrat"/>
              <a:ea typeface="Montserrat"/>
              <a:cs typeface="Montserrat"/>
              <a:sym typeface="Montserrat"/>
            </a:endParaRPr>
          </a:p>
        </p:txBody>
      </p:sp>
      <p:cxnSp>
        <p:nvCxnSpPr>
          <p:cNvPr id="1292" name="Google Shape;1292;p114"/>
          <p:cNvCxnSpPr/>
          <p:nvPr/>
        </p:nvCxnSpPr>
        <p:spPr>
          <a:xfrm>
            <a:off x="7890093" y="6654763"/>
            <a:ext cx="1334400" cy="18000"/>
          </a:xfrm>
          <a:prstGeom prst="straightConnector1">
            <a:avLst/>
          </a:prstGeom>
          <a:noFill/>
          <a:ln cap="flat" cmpd="sng" w="76200">
            <a:solidFill>
              <a:schemeClr val="dk1"/>
            </a:solidFill>
            <a:prstDash val="solid"/>
            <a:round/>
            <a:headEnd len="med" w="med" type="none"/>
            <a:tailEnd len="med" w="med" type="triangle"/>
          </a:ln>
        </p:spPr>
      </p:cxnSp>
      <p:cxnSp>
        <p:nvCxnSpPr>
          <p:cNvPr id="1293" name="Google Shape;1293;p114"/>
          <p:cNvCxnSpPr/>
          <p:nvPr/>
        </p:nvCxnSpPr>
        <p:spPr>
          <a:xfrm>
            <a:off x="15201643" y="6654476"/>
            <a:ext cx="1334400" cy="18000"/>
          </a:xfrm>
          <a:prstGeom prst="straightConnector1">
            <a:avLst/>
          </a:prstGeom>
          <a:noFill/>
          <a:ln cap="flat" cmpd="sng" w="76200">
            <a:solidFill>
              <a:schemeClr val="dk1"/>
            </a:solidFill>
            <a:prstDash val="solid"/>
            <a:round/>
            <a:headEnd len="med" w="med" type="none"/>
            <a:tailEnd len="med" w="med" type="triangle"/>
          </a:ln>
        </p:spPr>
      </p:cxnSp>
      <p:cxnSp>
        <p:nvCxnSpPr>
          <p:cNvPr id="1294" name="Google Shape;1294;p114"/>
          <p:cNvCxnSpPr/>
          <p:nvPr/>
        </p:nvCxnSpPr>
        <p:spPr>
          <a:xfrm>
            <a:off x="19476443" y="6654463"/>
            <a:ext cx="1334400" cy="18000"/>
          </a:xfrm>
          <a:prstGeom prst="straightConnector1">
            <a:avLst/>
          </a:prstGeom>
          <a:noFill/>
          <a:ln cap="flat" cmpd="sng" w="76200">
            <a:solidFill>
              <a:schemeClr val="dk1"/>
            </a:solidFill>
            <a:prstDash val="solid"/>
            <a:round/>
            <a:headEnd len="med" w="med" type="none"/>
            <a:tailEnd len="med" w="med" type="triangle"/>
          </a:ln>
        </p:spPr>
      </p:cxnSp>
      <p:sp>
        <p:nvSpPr>
          <p:cNvPr id="1295" name="Google Shape;1295;p114"/>
          <p:cNvSpPr txBox="1"/>
          <p:nvPr/>
        </p:nvSpPr>
        <p:spPr>
          <a:xfrm>
            <a:off x="914400" y="8408450"/>
            <a:ext cx="2706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Data Source</a:t>
            </a:r>
            <a:endParaRPr b="1" sz="3000">
              <a:solidFill>
                <a:schemeClr val="dk1"/>
              </a:solidFill>
              <a:latin typeface="Montserrat"/>
              <a:ea typeface="Montserrat"/>
              <a:cs typeface="Montserrat"/>
              <a:sym typeface="Montserrat"/>
            </a:endParaRPr>
          </a:p>
        </p:txBody>
      </p:sp>
      <p:sp>
        <p:nvSpPr>
          <p:cNvPr id="1296" name="Google Shape;1296;p114"/>
          <p:cNvSpPr txBox="1"/>
          <p:nvPr/>
        </p:nvSpPr>
        <p:spPr>
          <a:xfrm>
            <a:off x="4794275" y="8408450"/>
            <a:ext cx="313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Kafka Connect</a:t>
            </a:r>
            <a:endParaRPr b="1" sz="3000">
              <a:solidFill>
                <a:schemeClr val="dk1"/>
              </a:solidFill>
              <a:latin typeface="Montserrat"/>
              <a:ea typeface="Montserrat"/>
              <a:cs typeface="Montserrat"/>
              <a:sym typeface="Montserrat"/>
            </a:endParaRPr>
          </a:p>
        </p:txBody>
      </p:sp>
      <p:sp>
        <p:nvSpPr>
          <p:cNvPr id="1297" name="Google Shape;1297;p114"/>
          <p:cNvSpPr txBox="1"/>
          <p:nvPr/>
        </p:nvSpPr>
        <p:spPr>
          <a:xfrm>
            <a:off x="16452775" y="8408450"/>
            <a:ext cx="313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Kafka Connect</a:t>
            </a:r>
            <a:endParaRPr b="1" sz="3000">
              <a:solidFill>
                <a:schemeClr val="dk1"/>
              </a:solidFill>
              <a:latin typeface="Montserrat"/>
              <a:ea typeface="Montserrat"/>
              <a:cs typeface="Montserrat"/>
              <a:sym typeface="Montserrat"/>
            </a:endParaRPr>
          </a:p>
        </p:txBody>
      </p:sp>
      <p:sp>
        <p:nvSpPr>
          <p:cNvPr id="1298" name="Google Shape;1298;p114"/>
          <p:cNvSpPr txBox="1"/>
          <p:nvPr/>
        </p:nvSpPr>
        <p:spPr>
          <a:xfrm>
            <a:off x="21393675" y="8408450"/>
            <a:ext cx="2305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Data Sink</a:t>
            </a:r>
            <a:endParaRPr b="1" sz="3000">
              <a:solidFill>
                <a:schemeClr val="dk1"/>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1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Connect</a:t>
            </a:r>
            <a:endParaRPr/>
          </a:p>
        </p:txBody>
      </p:sp>
      <p:sp>
        <p:nvSpPr>
          <p:cNvPr id="1304" name="Google Shape;1304;p115"/>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Data integration system and ecosystem</a:t>
            </a:r>
            <a:endParaRPr sz="4500"/>
          </a:p>
          <a:p>
            <a:pPr indent="-514350" lvl="0" marL="457200" rtl="0" algn="l">
              <a:lnSpc>
                <a:spcPct val="150000"/>
              </a:lnSpc>
              <a:spcBef>
                <a:spcPts val="0"/>
              </a:spcBef>
              <a:spcAft>
                <a:spcPts val="0"/>
              </a:spcAft>
              <a:buSzPts val="4500"/>
              <a:buChar char="●"/>
            </a:pPr>
            <a:r>
              <a:rPr lang="en" sz="4500"/>
              <a:t>Because some other systems are not Kafka</a:t>
            </a:r>
            <a:endParaRPr sz="4500"/>
          </a:p>
          <a:p>
            <a:pPr indent="-514350" lvl="0" marL="457200" rtl="0" algn="l">
              <a:lnSpc>
                <a:spcPct val="150000"/>
              </a:lnSpc>
              <a:spcBef>
                <a:spcPts val="0"/>
              </a:spcBef>
              <a:spcAft>
                <a:spcPts val="0"/>
              </a:spcAft>
              <a:buSzPts val="4500"/>
              <a:buChar char="●"/>
            </a:pPr>
            <a:r>
              <a:rPr lang="en" sz="4500"/>
              <a:t>External client process; does not run on brokers</a:t>
            </a:r>
            <a:endParaRPr sz="4500"/>
          </a:p>
          <a:p>
            <a:pPr indent="-514350" lvl="0" marL="457200" rtl="0" algn="l">
              <a:lnSpc>
                <a:spcPct val="150000"/>
              </a:lnSpc>
              <a:spcBef>
                <a:spcPts val="0"/>
              </a:spcBef>
              <a:spcAft>
                <a:spcPts val="0"/>
              </a:spcAft>
              <a:buSzPts val="4500"/>
              <a:buChar char="●"/>
            </a:pPr>
            <a:r>
              <a:rPr lang="en" sz="4500"/>
              <a:t>Horizontally scalable</a:t>
            </a:r>
            <a:endParaRPr sz="4500"/>
          </a:p>
          <a:p>
            <a:pPr indent="-514350" lvl="0" marL="457200" rtl="0" algn="l">
              <a:lnSpc>
                <a:spcPct val="150000"/>
              </a:lnSpc>
              <a:spcBef>
                <a:spcPts val="0"/>
              </a:spcBef>
              <a:spcAft>
                <a:spcPts val="0"/>
              </a:spcAft>
              <a:buSzPts val="4500"/>
              <a:buChar char="●"/>
            </a:pPr>
            <a:r>
              <a:rPr lang="en" sz="4500"/>
              <a:t>Fault tolerant</a:t>
            </a:r>
            <a:endParaRPr sz="4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16"/>
          <p:cNvSpPr/>
          <p:nvPr/>
        </p:nvSpPr>
        <p:spPr>
          <a:xfrm>
            <a:off x="914400" y="3828750"/>
            <a:ext cx="22555200" cy="6058500"/>
          </a:xfrm>
          <a:prstGeom prst="roundRect">
            <a:avLst>
              <a:gd fmla="val 1918" name="adj"/>
            </a:avLst>
          </a:prstGeom>
          <a:solidFill>
            <a:srgbClr val="FFFFFF"/>
          </a:solidFill>
          <a:ln>
            <a:noFill/>
          </a:ln>
          <a:effectLst>
            <a:outerShdw blurRad="614363" rotWithShape="0" algn="bl" dir="4080000" dist="209550">
              <a:srgbClr val="000000">
                <a:alpha val="8000"/>
              </a:srgbClr>
            </a:outerShdw>
          </a:effectLst>
        </p:spPr>
        <p:txBody>
          <a:bodyPr anchorCtr="0" anchor="t" bIns="182875" lIns="457200" spcFirstLastPara="1" rIns="457200" wrap="square" tIns="182875">
            <a:noAutofit/>
          </a:bodyPr>
          <a:lstStyle/>
          <a:p>
            <a:pPr indent="0" lvl="0" marL="0" rtl="0" algn="l">
              <a:lnSpc>
                <a:spcPct val="115000"/>
              </a:lnSpc>
              <a:spcBef>
                <a:spcPts val="2700"/>
              </a:spcBef>
              <a:spcAft>
                <a:spcPts val="0"/>
              </a:spcAft>
              <a:buClr>
                <a:srgbClr val="231F20"/>
              </a:buClr>
              <a:buSzPts val="2900"/>
              <a:buFont typeface="Arial"/>
              <a:buNone/>
            </a:pPr>
            <a:r>
              <a:t/>
            </a:r>
            <a:endParaRPr sz="3200">
              <a:solidFill>
                <a:schemeClr val="dk1"/>
              </a:solidFill>
              <a:latin typeface="Montserrat"/>
              <a:ea typeface="Montserrat"/>
              <a:cs typeface="Montserrat"/>
              <a:sym typeface="Montserrat"/>
            </a:endParaRPr>
          </a:p>
        </p:txBody>
      </p:sp>
      <p:sp>
        <p:nvSpPr>
          <p:cNvPr id="1310" name="Google Shape;1310;p116"/>
          <p:cNvSpPr txBox="1"/>
          <p:nvPr/>
        </p:nvSpPr>
        <p:spPr>
          <a:xfrm>
            <a:off x="1380400" y="4284300"/>
            <a:ext cx="216459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latin typeface="Source Code Pro"/>
                <a:ea typeface="Source Code Pro"/>
                <a:cs typeface="Source Code Pro"/>
                <a:sym typeface="Source Code Pro"/>
              </a:rPr>
              <a:t>	</a:t>
            </a:r>
            <a:r>
              <a:rPr b="1" lang="en" sz="3200">
                <a:solidFill>
                  <a:schemeClr val="accent4"/>
                </a:solidFill>
                <a:latin typeface="Source Code Pro"/>
                <a:ea typeface="Source Code Pro"/>
                <a:cs typeface="Source Code Pro"/>
                <a:sym typeface="Source Code Pro"/>
              </a:rPr>
              <a:t>“connector.class”:</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“io.confluent.connect.elasticsearch.ElasticsearchSinkConnector”</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a:t>
            </a:r>
            <a:r>
              <a:rPr b="1" lang="en" sz="3200">
                <a:solidFill>
                  <a:schemeClr val="accent4"/>
                </a:solidFill>
                <a:latin typeface="Source Code Pro"/>
                <a:ea typeface="Source Code Pro"/>
                <a:cs typeface="Source Code Pro"/>
                <a:sym typeface="Source Code Pro"/>
              </a:rPr>
              <a:t>“connector.url”:</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“http://elasticsearch:9200”</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“tasks.max”:</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“1”</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“topics”:</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“simple.elasticsearch.data”</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“name”:</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“simple-elasticsearch-connector”</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“type.name”:</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“doc”</a:t>
            </a: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	“value.converter”:</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“org.apache.kafka.connect.json.JsonConverter</a:t>
            </a:r>
            <a:r>
              <a:rPr b="1" lang="en" sz="3200">
                <a:latin typeface="Source Code Pro"/>
                <a:ea typeface="Source Code Pro"/>
                <a:cs typeface="Source Code Pro"/>
                <a:sym typeface="Source Code Pro"/>
              </a:rPr>
              <a:t>”</a:t>
            </a:r>
            <a:endParaRPr b="1" sz="3200">
              <a:latin typeface="Source Code Pro"/>
              <a:ea typeface="Source Code Pro"/>
              <a:cs typeface="Source Code Pro"/>
              <a:sym typeface="Source Code Pro"/>
            </a:endParaRPr>
          </a:p>
          <a:p>
            <a:pPr indent="457200" lvl="0" marL="0" rtl="0" algn="l">
              <a:spcBef>
                <a:spcPts val="0"/>
              </a:spcBef>
              <a:spcAft>
                <a:spcPts val="0"/>
              </a:spcAft>
              <a:buNone/>
            </a:pPr>
            <a:r>
              <a:rPr b="1" lang="en" sz="3200">
                <a:solidFill>
                  <a:schemeClr val="accent4"/>
                </a:solidFill>
                <a:latin typeface="Source Code Pro"/>
                <a:ea typeface="Source Code Pro"/>
                <a:cs typeface="Source Code Pro"/>
                <a:sym typeface="Source Code Pro"/>
              </a:rPr>
              <a:t>“value.converter.schemas.enable”:</a:t>
            </a:r>
            <a:r>
              <a:rPr b="1" lang="en" sz="3200">
                <a:latin typeface="Source Code Pro"/>
                <a:ea typeface="Source Code Pro"/>
                <a:cs typeface="Source Code Pro"/>
                <a:sym typeface="Source Code Pro"/>
              </a:rPr>
              <a:t> </a:t>
            </a:r>
            <a:r>
              <a:rPr b="1" lang="en" sz="3200">
                <a:solidFill>
                  <a:srgbClr val="66CC69"/>
                </a:solidFill>
                <a:latin typeface="Source Code Pro"/>
                <a:ea typeface="Source Code Pro"/>
                <a:cs typeface="Source Code Pro"/>
                <a:sym typeface="Source Code Pro"/>
              </a:rPr>
              <a:t>“false”</a:t>
            </a:r>
            <a:endParaRPr b="1" sz="3200">
              <a:solidFill>
                <a:srgbClr val="66CC69"/>
              </a:solidFill>
              <a:latin typeface="Source Code Pro"/>
              <a:ea typeface="Source Code Pro"/>
              <a:cs typeface="Source Code Pro"/>
              <a:sym typeface="Source Code Pro"/>
            </a:endParaRPr>
          </a:p>
          <a:p>
            <a:pPr indent="0" lvl="0" marL="0" rtl="0" algn="l">
              <a:spcBef>
                <a:spcPts val="0"/>
              </a:spcBef>
              <a:spcAft>
                <a:spcPts val="0"/>
              </a:spcAft>
              <a:buNone/>
            </a:pPr>
            <a:r>
              <a:rPr b="1" lang="en" sz="3200">
                <a:solidFill>
                  <a:schemeClr val="dk1"/>
                </a:solidFill>
                <a:latin typeface="Source Code Pro"/>
                <a:ea typeface="Source Code Pro"/>
                <a:cs typeface="Source Code Pro"/>
                <a:sym typeface="Source Code Pro"/>
              </a:rPr>
              <a:t>}</a:t>
            </a:r>
            <a:endParaRPr b="1" sz="3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b="1" sz="3200">
              <a:latin typeface="Source Code Pro"/>
              <a:ea typeface="Source Code Pro"/>
              <a:cs typeface="Source Code Pro"/>
              <a:sym typeface="Source Code Pr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17"/>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Connect</a:t>
            </a:r>
            <a:endParaRPr/>
          </a:p>
        </p:txBody>
      </p:sp>
      <p:sp>
        <p:nvSpPr>
          <p:cNvPr id="1316" name="Google Shape;1316;p117"/>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Data integration system and ecosystem</a:t>
            </a:r>
            <a:endParaRPr sz="4500"/>
          </a:p>
          <a:p>
            <a:pPr indent="-514350" lvl="0" marL="457200" rtl="0" algn="l">
              <a:lnSpc>
                <a:spcPct val="150000"/>
              </a:lnSpc>
              <a:spcBef>
                <a:spcPts val="0"/>
              </a:spcBef>
              <a:spcAft>
                <a:spcPts val="0"/>
              </a:spcAft>
              <a:buSzPts val="4500"/>
              <a:buChar char="●"/>
            </a:pPr>
            <a:r>
              <a:rPr lang="en" sz="4500"/>
              <a:t>Because some other systems are not Kafka</a:t>
            </a:r>
            <a:endParaRPr sz="4500"/>
          </a:p>
          <a:p>
            <a:pPr indent="-514350" lvl="0" marL="457200" rtl="0" algn="l">
              <a:lnSpc>
                <a:spcPct val="150000"/>
              </a:lnSpc>
              <a:spcBef>
                <a:spcPts val="0"/>
              </a:spcBef>
              <a:spcAft>
                <a:spcPts val="0"/>
              </a:spcAft>
              <a:buSzPts val="4500"/>
              <a:buChar char="●"/>
            </a:pPr>
            <a:r>
              <a:rPr lang="en" sz="4500"/>
              <a:t>External client process; does not run on brokers</a:t>
            </a:r>
            <a:endParaRPr sz="4500"/>
          </a:p>
          <a:p>
            <a:pPr indent="-514350" lvl="0" marL="457200" rtl="0" algn="l">
              <a:lnSpc>
                <a:spcPct val="150000"/>
              </a:lnSpc>
              <a:spcBef>
                <a:spcPts val="0"/>
              </a:spcBef>
              <a:spcAft>
                <a:spcPts val="0"/>
              </a:spcAft>
              <a:buSzPts val="4500"/>
              <a:buChar char="●"/>
            </a:pPr>
            <a:r>
              <a:rPr lang="en" sz="4500"/>
              <a:t>Horizontally scalable</a:t>
            </a:r>
            <a:endParaRPr sz="4500"/>
          </a:p>
          <a:p>
            <a:pPr indent="-514350" lvl="0" marL="457200" rtl="0" algn="l">
              <a:lnSpc>
                <a:spcPct val="150000"/>
              </a:lnSpc>
              <a:spcBef>
                <a:spcPts val="0"/>
              </a:spcBef>
              <a:spcAft>
                <a:spcPts val="0"/>
              </a:spcAft>
              <a:buSzPts val="4500"/>
              <a:buChar char="●"/>
            </a:pPr>
            <a:r>
              <a:rPr lang="en" sz="4500"/>
              <a:t>Fault tolerant</a:t>
            </a:r>
            <a:endParaRPr sz="4500"/>
          </a:p>
          <a:p>
            <a:pPr indent="-514350" lvl="0" marL="457200" rtl="0" algn="l">
              <a:lnSpc>
                <a:spcPct val="150000"/>
              </a:lnSpc>
              <a:spcBef>
                <a:spcPts val="0"/>
              </a:spcBef>
              <a:spcAft>
                <a:spcPts val="0"/>
              </a:spcAft>
              <a:buSzPts val="4500"/>
              <a:buChar char="●"/>
            </a:pPr>
            <a:r>
              <a:rPr lang="en" sz="4500"/>
              <a:t>Declarative</a:t>
            </a:r>
            <a:endParaRPr sz="45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18"/>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Connectors</a:t>
            </a:r>
            <a:endParaRPr/>
          </a:p>
        </p:txBody>
      </p:sp>
      <p:sp>
        <p:nvSpPr>
          <p:cNvPr id="1322" name="Google Shape;1322;p118"/>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Pluggable software component</a:t>
            </a:r>
            <a:endParaRPr sz="4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Event</a:t>
            </a:r>
            <a:endParaRPr/>
          </a:p>
        </p:txBody>
      </p:sp>
      <p:sp>
        <p:nvSpPr>
          <p:cNvPr id="357" name="Google Shape;357;p56"/>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Internet of Things</a:t>
            </a:r>
            <a:endParaRPr sz="4500"/>
          </a:p>
          <a:p>
            <a:pPr indent="-514350" lvl="0" marL="457200" rtl="0" algn="l">
              <a:lnSpc>
                <a:spcPct val="150000"/>
              </a:lnSpc>
              <a:spcBef>
                <a:spcPts val="0"/>
              </a:spcBef>
              <a:spcAft>
                <a:spcPts val="0"/>
              </a:spcAft>
              <a:buSzPts val="4500"/>
              <a:buChar char="●"/>
            </a:pPr>
            <a:r>
              <a:rPr lang="en" sz="4500"/>
              <a:t>Business process change</a:t>
            </a:r>
            <a:endParaRPr sz="4500"/>
          </a:p>
          <a:p>
            <a:pPr indent="-514350" lvl="0" marL="457200" rtl="0" algn="l">
              <a:lnSpc>
                <a:spcPct val="150000"/>
              </a:lnSpc>
              <a:spcBef>
                <a:spcPts val="0"/>
              </a:spcBef>
              <a:spcAft>
                <a:spcPts val="0"/>
              </a:spcAft>
              <a:buSzPts val="4500"/>
              <a:buChar char="●"/>
            </a:pPr>
            <a:r>
              <a:rPr lang="en" sz="4500"/>
              <a:t>User Interaction</a:t>
            </a:r>
            <a:endParaRPr sz="4500"/>
          </a:p>
          <a:p>
            <a:pPr indent="-514350" lvl="0" marL="457200" rtl="0" algn="l">
              <a:lnSpc>
                <a:spcPct val="150000"/>
              </a:lnSpc>
              <a:spcBef>
                <a:spcPts val="0"/>
              </a:spcBef>
              <a:spcAft>
                <a:spcPts val="0"/>
              </a:spcAft>
              <a:buSzPts val="4500"/>
              <a:buChar char="●"/>
            </a:pPr>
            <a:r>
              <a:rPr lang="en" sz="4500"/>
              <a:t>Microservice output</a:t>
            </a:r>
            <a:endParaRPr sz="45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119"/>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Connectors</a:t>
            </a:r>
            <a:endParaRPr/>
          </a:p>
        </p:txBody>
      </p:sp>
      <p:sp>
        <p:nvSpPr>
          <p:cNvPr id="1328" name="Google Shape;1328;p119"/>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Pluggable software component</a:t>
            </a:r>
            <a:endParaRPr sz="4500"/>
          </a:p>
          <a:p>
            <a:pPr indent="-514350" lvl="0" marL="457200" rtl="0" algn="l">
              <a:lnSpc>
                <a:spcPct val="150000"/>
              </a:lnSpc>
              <a:spcBef>
                <a:spcPts val="0"/>
              </a:spcBef>
              <a:spcAft>
                <a:spcPts val="0"/>
              </a:spcAft>
              <a:buSzPts val="4500"/>
              <a:buChar char="●"/>
            </a:pPr>
            <a:r>
              <a:rPr lang="en" sz="4500"/>
              <a:t>Interfaces to external system and to Kafka</a:t>
            </a:r>
            <a:endParaRPr sz="45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12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Connectors</a:t>
            </a:r>
            <a:endParaRPr/>
          </a:p>
        </p:txBody>
      </p:sp>
      <p:sp>
        <p:nvSpPr>
          <p:cNvPr id="1334" name="Google Shape;1334;p120"/>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Pluggable software component</a:t>
            </a:r>
            <a:endParaRPr sz="4500"/>
          </a:p>
          <a:p>
            <a:pPr indent="-514350" lvl="0" marL="457200" rtl="0" algn="l">
              <a:lnSpc>
                <a:spcPct val="150000"/>
              </a:lnSpc>
              <a:spcBef>
                <a:spcPts val="0"/>
              </a:spcBef>
              <a:spcAft>
                <a:spcPts val="0"/>
              </a:spcAft>
              <a:buSzPts val="4500"/>
              <a:buChar char="●"/>
            </a:pPr>
            <a:r>
              <a:rPr lang="en" sz="4500"/>
              <a:t>Interfaces to external system and to Kafka</a:t>
            </a:r>
            <a:endParaRPr sz="4500"/>
          </a:p>
          <a:p>
            <a:pPr indent="-514350" lvl="0" marL="457200" rtl="0" algn="l">
              <a:lnSpc>
                <a:spcPct val="150000"/>
              </a:lnSpc>
              <a:spcBef>
                <a:spcPts val="0"/>
              </a:spcBef>
              <a:spcAft>
                <a:spcPts val="0"/>
              </a:spcAft>
              <a:buSzPts val="4500"/>
              <a:buChar char="●"/>
            </a:pPr>
            <a:r>
              <a:rPr lang="en" sz="4500"/>
              <a:t>Also exist as runtime entities</a:t>
            </a:r>
            <a:endParaRPr sz="4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2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Connectors</a:t>
            </a:r>
            <a:endParaRPr/>
          </a:p>
        </p:txBody>
      </p:sp>
      <p:sp>
        <p:nvSpPr>
          <p:cNvPr id="1340" name="Google Shape;1340;p121"/>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Pluggable software component</a:t>
            </a:r>
            <a:endParaRPr sz="4500"/>
          </a:p>
          <a:p>
            <a:pPr indent="-514350" lvl="0" marL="457200" rtl="0" algn="l">
              <a:lnSpc>
                <a:spcPct val="150000"/>
              </a:lnSpc>
              <a:spcBef>
                <a:spcPts val="0"/>
              </a:spcBef>
              <a:spcAft>
                <a:spcPts val="0"/>
              </a:spcAft>
              <a:buSzPts val="4500"/>
              <a:buChar char="●"/>
            </a:pPr>
            <a:r>
              <a:rPr lang="en" sz="4500"/>
              <a:t>Interfaces to external system and to Kafka</a:t>
            </a:r>
            <a:endParaRPr sz="4500"/>
          </a:p>
          <a:p>
            <a:pPr indent="-514350" lvl="0" marL="457200" rtl="0" algn="l">
              <a:lnSpc>
                <a:spcPct val="150000"/>
              </a:lnSpc>
              <a:spcBef>
                <a:spcPts val="0"/>
              </a:spcBef>
              <a:spcAft>
                <a:spcPts val="0"/>
              </a:spcAft>
              <a:buSzPts val="4500"/>
              <a:buChar char="●"/>
            </a:pPr>
            <a:r>
              <a:rPr lang="en" sz="4500"/>
              <a:t>Also exist as runtime entities</a:t>
            </a:r>
            <a:endParaRPr sz="4500"/>
          </a:p>
          <a:p>
            <a:pPr indent="-514350" lvl="0" marL="457200" rtl="0" algn="l">
              <a:lnSpc>
                <a:spcPct val="150000"/>
              </a:lnSpc>
              <a:spcBef>
                <a:spcPts val="0"/>
              </a:spcBef>
              <a:spcAft>
                <a:spcPts val="0"/>
              </a:spcAft>
              <a:buSzPts val="4500"/>
              <a:buChar char="●"/>
            </a:pPr>
            <a:r>
              <a:rPr lang="en" sz="4500"/>
              <a:t>Source connectors act as producers</a:t>
            </a:r>
            <a:endParaRPr sz="45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22"/>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Connectors</a:t>
            </a:r>
            <a:endParaRPr/>
          </a:p>
        </p:txBody>
      </p:sp>
      <p:sp>
        <p:nvSpPr>
          <p:cNvPr id="1346" name="Google Shape;1346;p122"/>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Pluggable software component</a:t>
            </a:r>
            <a:endParaRPr sz="4500"/>
          </a:p>
          <a:p>
            <a:pPr indent="-514350" lvl="0" marL="457200" rtl="0" algn="l">
              <a:lnSpc>
                <a:spcPct val="150000"/>
              </a:lnSpc>
              <a:spcBef>
                <a:spcPts val="0"/>
              </a:spcBef>
              <a:spcAft>
                <a:spcPts val="0"/>
              </a:spcAft>
              <a:buSzPts val="4500"/>
              <a:buChar char="●"/>
            </a:pPr>
            <a:r>
              <a:rPr lang="en" sz="4500"/>
              <a:t>Interfaces to external system and to Kafka</a:t>
            </a:r>
            <a:endParaRPr sz="4500"/>
          </a:p>
          <a:p>
            <a:pPr indent="-514350" lvl="0" marL="457200" rtl="0" algn="l">
              <a:lnSpc>
                <a:spcPct val="150000"/>
              </a:lnSpc>
              <a:spcBef>
                <a:spcPts val="0"/>
              </a:spcBef>
              <a:spcAft>
                <a:spcPts val="0"/>
              </a:spcAft>
              <a:buSzPts val="4500"/>
              <a:buChar char="●"/>
            </a:pPr>
            <a:r>
              <a:rPr lang="en" sz="4500"/>
              <a:t>Also exist as runtime entities</a:t>
            </a:r>
            <a:endParaRPr sz="4500"/>
          </a:p>
          <a:p>
            <a:pPr indent="-514350" lvl="0" marL="457200" rtl="0" algn="l">
              <a:lnSpc>
                <a:spcPct val="150000"/>
              </a:lnSpc>
              <a:spcBef>
                <a:spcPts val="0"/>
              </a:spcBef>
              <a:spcAft>
                <a:spcPts val="0"/>
              </a:spcAft>
              <a:buSzPts val="4500"/>
              <a:buChar char="●"/>
            </a:pPr>
            <a:r>
              <a:rPr lang="en" sz="4500"/>
              <a:t>Source connectors act as producers</a:t>
            </a:r>
            <a:endParaRPr sz="4500"/>
          </a:p>
          <a:p>
            <a:pPr indent="-514350" lvl="0" marL="457200" rtl="0" algn="l">
              <a:lnSpc>
                <a:spcPct val="150000"/>
              </a:lnSpc>
              <a:spcBef>
                <a:spcPts val="0"/>
              </a:spcBef>
              <a:spcAft>
                <a:spcPts val="0"/>
              </a:spcAft>
              <a:buSzPts val="4500"/>
              <a:buChar char="●"/>
            </a:pPr>
            <a:r>
              <a:rPr lang="en" sz="4500"/>
              <a:t>Sink connectors act as consumers</a:t>
            </a:r>
            <a:endParaRPr sz="4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pic>
        <p:nvPicPr>
          <p:cNvPr id="1351" name="Google Shape;1351;p123">
            <a:hlinkClick r:id="rId3"/>
          </p:cNvPr>
          <p:cNvPicPr preferRelativeResize="0"/>
          <p:nvPr/>
        </p:nvPicPr>
        <p:blipFill>
          <a:blip r:embed="rId4">
            <a:alphaModFix/>
          </a:blip>
          <a:stretch>
            <a:fillRect/>
          </a:stretch>
        </p:blipFill>
        <p:spPr>
          <a:xfrm>
            <a:off x="1295400" y="2388687"/>
            <a:ext cx="21793198" cy="893861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24"/>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Kafka Connect</a:t>
            </a:r>
            <a:endParaRPr/>
          </a:p>
        </p:txBody>
      </p:sp>
      <p:sp>
        <p:nvSpPr>
          <p:cNvPr id="1357" name="Google Shape;1357;p124"/>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2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Kafka Connect</a:t>
            </a:r>
            <a:endParaRPr/>
          </a:p>
        </p:txBody>
      </p:sp>
      <p:pic>
        <p:nvPicPr>
          <p:cNvPr descr="https://cnfl.io/kafka-101-exercise-9 | What is Kafka Connect, and how does it work?&#10;&#10;Kafka Connect enables the easy integration of various data sources via an ecosystem of pluggable connectors. Kafka Connect is one of Kafka's most popular components given its powerful features for simplified streaming data pipelines and real-time data integration at scale.&#10;&#10;Follow along in this hands-on video exercise by Danica Fine (Senior Developer Advocate, Confluent). where you will learn how to create a source connector and begin consuming messages.&#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Kafka Connect 101: https://developer.confluent.io/learn-kafka/kafka-connect/intro/?utm_source=youtube&amp;utm_medium=video&amp;utm_campaign=tm.devx_ch.cd-apache-kafka-101_content.apache-kafka&#10;► Kafka Connect: https://docs.confluent.io/platform/current/connect/index.html?utm_source=youtube&amp;utm_medium=video&amp;utm_campaign=tm.devx_ch.cd-apache-kafka-101_content.apache-kafka&#10;► Connecting to Kafka: https://www.confluent.io/blog/category/connecting-to-kafka/?utm_source=youtube&amp;utm_medium=video&amp;utm_campaign=tm.devx_ch.cd-apache-kafka-101_content.apache-kafka&#10;► Why Kafka Connect? ft. Robin Moffatt: https://developer.confluent.io/podcast/why-kafka-connect-ft-robin-moffatt?utm_source=youtube&amp;utm_medium=video&amp;utm_campaign=tm.devx_ch.cd-apache-kafka-101_content.apache-kafka&#10;► Deep Dive into Single Message Transforms: https://www.youtube.com/playlist?list=PL5T99fPsK7pq7LiaaL-S6b7wQqzxyjgya&#10;► JFuture: From Zero to Hero with Kafka Connect with Robin Moffatt: https://www.youtube.com/watch?v=dXXfkoXXBbs&#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is pioneering a fundamentally new category of data infrastructure focused on data in motion. Confluent’s cloud-native offering is the foundational platform for data in motion – designed to be the intelligent connective tissue enabling real-time data, from multiple sources, to constantly stream across the organization. With Confluent, organizations can meet the new business imperative of delivering rich, digital front-end customer experiences and transitioning to sophisticated, real-time, software-driven backend operations. To learn more, please visit www.confluent.io.&#10;&#10;#kafka #kafkastreams #streamprocessing #apachekafka #confluent" id="1363" name="Google Shape;1363;p125" title="Apache Kafka® 101: Kafka Connect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1000"/>
                                        <p:tgtEl>
                                          <p:spTgt spid="1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26"/>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Confluent Schema Registry</a:t>
            </a:r>
            <a:endParaRPr/>
          </a:p>
        </p:txBody>
      </p:sp>
      <p:sp>
        <p:nvSpPr>
          <p:cNvPr id="1369" name="Google Shape;1369;p126"/>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27"/>
          <p:cNvSpPr txBox="1"/>
          <p:nvPr/>
        </p:nvSpPr>
        <p:spPr>
          <a:xfrm>
            <a:off x="4465050" y="6150000"/>
            <a:ext cx="15453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0">
                <a:solidFill>
                  <a:schemeClr val="dk1"/>
                </a:solidFill>
                <a:latin typeface="Montserrat"/>
                <a:ea typeface="Montserrat"/>
                <a:cs typeface="Montserrat"/>
                <a:sym typeface="Montserrat"/>
              </a:rPr>
              <a:t>New consumers will emerge</a:t>
            </a:r>
            <a:endParaRPr b="1" sz="8000">
              <a:solidFill>
                <a:schemeClr val="dk1"/>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28"/>
          <p:cNvSpPr txBox="1"/>
          <p:nvPr/>
        </p:nvSpPr>
        <p:spPr>
          <a:xfrm>
            <a:off x="2888100" y="6150000"/>
            <a:ext cx="1860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0">
                <a:solidFill>
                  <a:schemeClr val="dk1"/>
                </a:solidFill>
                <a:latin typeface="Montserrat"/>
                <a:ea typeface="Montserrat"/>
                <a:cs typeface="Montserrat"/>
                <a:sym typeface="Montserrat"/>
              </a:rPr>
              <a:t>Schemas evolve with the business</a:t>
            </a:r>
            <a:endParaRPr b="1" sz="80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1822650" y="5155808"/>
            <a:ext cx="20738700" cy="3404400"/>
          </a:xfrm>
          <a:prstGeom prst="rect">
            <a:avLst/>
          </a:prstGeom>
        </p:spPr>
        <p:txBody>
          <a:bodyPr anchorCtr="0" anchor="t" bIns="121875" lIns="0" spcFirstLastPara="1" rIns="243800" wrap="square" tIns="121875">
            <a:noAutofit/>
          </a:bodyPr>
          <a:lstStyle/>
          <a:p>
            <a:pPr indent="0" lvl="0" marL="0" rtl="0" algn="ctr">
              <a:spcBef>
                <a:spcPts val="0"/>
              </a:spcBef>
              <a:spcAft>
                <a:spcPts val="0"/>
              </a:spcAft>
              <a:buNone/>
            </a:pPr>
            <a:r>
              <a:rPr i="0" lang="en" sz="8000"/>
              <a:t>Notification </a:t>
            </a:r>
            <a:endParaRPr i="0" sz="8000"/>
          </a:p>
          <a:p>
            <a:pPr indent="0" lvl="0" marL="0" rtl="0" algn="ctr">
              <a:spcBef>
                <a:spcPts val="0"/>
              </a:spcBef>
              <a:spcAft>
                <a:spcPts val="0"/>
              </a:spcAft>
              <a:buNone/>
            </a:pPr>
            <a:r>
              <a:rPr i="0" lang="en" sz="8000"/>
              <a:t>+ </a:t>
            </a:r>
            <a:endParaRPr i="0" sz="8000"/>
          </a:p>
          <a:p>
            <a:pPr indent="0" lvl="0" marL="0" rtl="0" algn="ctr">
              <a:spcBef>
                <a:spcPts val="0"/>
              </a:spcBef>
              <a:spcAft>
                <a:spcPts val="0"/>
              </a:spcAft>
              <a:buNone/>
            </a:pPr>
            <a:r>
              <a:rPr i="0" lang="en" sz="8000"/>
              <a:t>State</a:t>
            </a:r>
            <a:endParaRPr i="0" sz="80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29"/>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385" name="Google Shape;1385;p129"/>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Server process external to Kafka brokers</a:t>
            </a:r>
            <a:endParaRPr sz="45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3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391" name="Google Shape;1391;p130"/>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Server process external to Kafka brokers</a:t>
            </a:r>
            <a:endParaRPr sz="4500"/>
          </a:p>
          <a:p>
            <a:pPr indent="-514350" lvl="0" marL="457200" rtl="0" algn="l">
              <a:lnSpc>
                <a:spcPct val="150000"/>
              </a:lnSpc>
              <a:spcBef>
                <a:spcPts val="0"/>
              </a:spcBef>
              <a:spcAft>
                <a:spcPts val="0"/>
              </a:spcAft>
              <a:buSzPts val="4500"/>
              <a:buChar char="●"/>
            </a:pPr>
            <a:r>
              <a:rPr lang="en" sz="4500"/>
              <a:t>Maintains a database of schemas</a:t>
            </a:r>
            <a:endParaRPr sz="45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13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397" name="Google Shape;1397;p131"/>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Server process external to Kafka brokers</a:t>
            </a:r>
            <a:endParaRPr sz="4500"/>
          </a:p>
          <a:p>
            <a:pPr indent="-514350" lvl="0" marL="457200" rtl="0" algn="l">
              <a:lnSpc>
                <a:spcPct val="150000"/>
              </a:lnSpc>
              <a:spcBef>
                <a:spcPts val="0"/>
              </a:spcBef>
              <a:spcAft>
                <a:spcPts val="0"/>
              </a:spcAft>
              <a:buSzPts val="4500"/>
              <a:buChar char="●"/>
            </a:pPr>
            <a:r>
              <a:rPr lang="en" sz="4500"/>
              <a:t>Maintains a database of schemas</a:t>
            </a:r>
            <a:endParaRPr sz="4500"/>
          </a:p>
          <a:p>
            <a:pPr indent="-514350" lvl="0" marL="457200" rtl="0" algn="l">
              <a:lnSpc>
                <a:spcPct val="150000"/>
              </a:lnSpc>
              <a:spcBef>
                <a:spcPts val="0"/>
              </a:spcBef>
              <a:spcAft>
                <a:spcPts val="0"/>
              </a:spcAft>
              <a:buSzPts val="4500"/>
              <a:buChar char="●"/>
            </a:pPr>
            <a:r>
              <a:rPr lang="en" sz="4500"/>
              <a:t>HA deployment option available</a:t>
            </a:r>
            <a:endParaRPr sz="45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32"/>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403" name="Google Shape;1403;p132"/>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Server process external to Kafka brokers</a:t>
            </a:r>
            <a:endParaRPr sz="4500"/>
          </a:p>
          <a:p>
            <a:pPr indent="-514350" lvl="0" marL="457200" rtl="0" algn="l">
              <a:lnSpc>
                <a:spcPct val="150000"/>
              </a:lnSpc>
              <a:spcBef>
                <a:spcPts val="0"/>
              </a:spcBef>
              <a:spcAft>
                <a:spcPts val="0"/>
              </a:spcAft>
              <a:buSzPts val="4500"/>
              <a:buChar char="●"/>
            </a:pPr>
            <a:r>
              <a:rPr lang="en" sz="4500"/>
              <a:t>Maintains a database of schemas</a:t>
            </a:r>
            <a:endParaRPr sz="4500"/>
          </a:p>
          <a:p>
            <a:pPr indent="-514350" lvl="0" marL="457200" rtl="0" algn="l">
              <a:lnSpc>
                <a:spcPct val="150000"/>
              </a:lnSpc>
              <a:spcBef>
                <a:spcPts val="0"/>
              </a:spcBef>
              <a:spcAft>
                <a:spcPts val="0"/>
              </a:spcAft>
              <a:buSzPts val="4500"/>
              <a:buChar char="●"/>
            </a:pPr>
            <a:r>
              <a:rPr lang="en" sz="4500"/>
              <a:t>HA deployment option available</a:t>
            </a:r>
            <a:endParaRPr sz="4500"/>
          </a:p>
          <a:p>
            <a:pPr indent="-514350" lvl="0" marL="457200" rtl="0" algn="l">
              <a:lnSpc>
                <a:spcPct val="150000"/>
              </a:lnSpc>
              <a:spcBef>
                <a:spcPts val="0"/>
              </a:spcBef>
              <a:spcAft>
                <a:spcPts val="0"/>
              </a:spcAft>
              <a:buSzPts val="4500"/>
              <a:buChar char="●"/>
            </a:pPr>
            <a:r>
              <a:rPr lang="en" sz="4500"/>
              <a:t>Consumer/Producer API component</a:t>
            </a:r>
            <a:endParaRPr sz="4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3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409" name="Google Shape;1409;p133"/>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Defines schema compatibility rules per topic</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3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415" name="Google Shape;1415;p134"/>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Defines schema compatibility rules per topic</a:t>
            </a:r>
            <a:endParaRPr sz="4500"/>
          </a:p>
          <a:p>
            <a:pPr indent="-514350" lvl="0" marL="457200" rtl="0" algn="l">
              <a:lnSpc>
                <a:spcPct val="150000"/>
              </a:lnSpc>
              <a:spcBef>
                <a:spcPts val="0"/>
              </a:spcBef>
              <a:spcAft>
                <a:spcPts val="0"/>
              </a:spcAft>
              <a:buSzPts val="4500"/>
              <a:buChar char="●"/>
            </a:pPr>
            <a:r>
              <a:rPr lang="en" sz="4500"/>
              <a:t>Producer API prevents incompatible messages from being produced</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3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Schema Registry</a:t>
            </a:r>
            <a:endParaRPr/>
          </a:p>
        </p:txBody>
      </p:sp>
      <p:sp>
        <p:nvSpPr>
          <p:cNvPr id="1421" name="Google Shape;1421;p135"/>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Defines schema compatibility rules per topic</a:t>
            </a:r>
            <a:endParaRPr sz="4500"/>
          </a:p>
          <a:p>
            <a:pPr indent="-514350" lvl="0" marL="457200" rtl="0" algn="l">
              <a:lnSpc>
                <a:spcPct val="150000"/>
              </a:lnSpc>
              <a:spcBef>
                <a:spcPts val="0"/>
              </a:spcBef>
              <a:spcAft>
                <a:spcPts val="0"/>
              </a:spcAft>
              <a:buSzPts val="4500"/>
              <a:buChar char="●"/>
            </a:pPr>
            <a:r>
              <a:rPr lang="en" sz="4500"/>
              <a:t>Producer API prevents incompatible messages from being produced</a:t>
            </a:r>
            <a:endParaRPr sz="4500"/>
          </a:p>
          <a:p>
            <a:pPr indent="-514350" lvl="0" marL="457200" rtl="0" algn="l">
              <a:lnSpc>
                <a:spcPct val="150000"/>
              </a:lnSpc>
              <a:spcBef>
                <a:spcPts val="0"/>
              </a:spcBef>
              <a:spcAft>
                <a:spcPts val="0"/>
              </a:spcAft>
              <a:buSzPts val="4500"/>
              <a:buChar char="●"/>
            </a:pPr>
            <a:r>
              <a:rPr lang="en" sz="4500"/>
              <a:t>Consumer API prevents incompatible messages from being consumer</a:t>
            </a:r>
            <a:endParaRPr sz="4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36"/>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Supported Formats</a:t>
            </a:r>
            <a:endParaRPr/>
          </a:p>
        </p:txBody>
      </p:sp>
      <p:sp>
        <p:nvSpPr>
          <p:cNvPr id="1427" name="Google Shape;1427;p136"/>
          <p:cNvSpPr txBox="1"/>
          <p:nvPr>
            <p:ph idx="1" type="body"/>
          </p:nvPr>
        </p:nvSpPr>
        <p:spPr>
          <a:xfrm>
            <a:off x="2768550" y="2635300"/>
            <a:ext cx="18846900" cy="71949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JSON Schema</a:t>
            </a:r>
            <a:endParaRPr sz="4500"/>
          </a:p>
          <a:p>
            <a:pPr indent="-514350" lvl="0" marL="457200" rtl="0" algn="l">
              <a:lnSpc>
                <a:spcPct val="150000"/>
              </a:lnSpc>
              <a:spcBef>
                <a:spcPts val="0"/>
              </a:spcBef>
              <a:spcAft>
                <a:spcPts val="0"/>
              </a:spcAft>
              <a:buSzPts val="4500"/>
              <a:buChar char="●"/>
            </a:pPr>
            <a:r>
              <a:rPr lang="en" sz="4500"/>
              <a:t>Avro</a:t>
            </a:r>
            <a:endParaRPr sz="4500"/>
          </a:p>
          <a:p>
            <a:pPr indent="-514350" lvl="0" marL="457200" rtl="0" algn="l">
              <a:lnSpc>
                <a:spcPct val="150000"/>
              </a:lnSpc>
              <a:spcBef>
                <a:spcPts val="0"/>
              </a:spcBef>
              <a:spcAft>
                <a:spcPts val="0"/>
              </a:spcAft>
              <a:buSzPts val="4500"/>
              <a:buChar char="●"/>
            </a:pPr>
            <a:r>
              <a:rPr lang="en" sz="4500"/>
              <a:t>Protocol Buffers</a:t>
            </a:r>
            <a:endParaRPr sz="4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137"/>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Hands On: Confluent Schema Registry</a:t>
            </a:r>
            <a:endParaRPr/>
          </a:p>
        </p:txBody>
      </p:sp>
      <p:sp>
        <p:nvSpPr>
          <p:cNvPr id="1433" name="Google Shape;1433;p137"/>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138"/>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Hands On: Confluent Schema Registry</a:t>
            </a:r>
            <a:endParaRPr/>
          </a:p>
        </p:txBody>
      </p:sp>
      <p:pic>
        <p:nvPicPr>
          <p:cNvPr descr="https://cnfl.io/kafka-101-exercise-10 | What is Confluent Schema Registry, and how does it work?&#10;&#10;Apache Kafka® producers write data to Kafka topics and Kafka consumers read data from Kafka topics. Producers write data with a schema that can be read by consumers, even as producers and consumers evolve their schemas. Acting almost like an API, Schema Registry helps ensure a smooth process with constant compatibility checks as changes are made. &#10;&#10;It is useful to think about schemas as APIs. Applications depend on APIs and expect any changes made to APIs are still compatible and applications can still run. &#10;&#10;Schema Registry provides powerful benefits for real-time data streaming applications, as they help provide centralized schema management and compatibility checks as schemas evolve. Follow along In this hands-on video exercise by Danica Fine (Senior Developer Advocate, Confluent), where you'll learn how to set up, configure, and interact with Schema Registry.&#10;&#10;Use the promo code KAFKA101 to get $101 of free Confluent Cloud usage: https://www.confluent.io/confluent-cloud/tryfree/?utm_source=youtube&amp;utm_medium=video&amp;utm_campaign=tm.devx_ch.cd-apache-kafka-101_content.apache-kafka&#10;&#10;Promo code details: https://www.confluent.io/confluent-cloud-promo-disclaimer/?utm_source=youtube&amp;utm_medium=video&amp;utm_campaign=tm.devx_ch.cd-apache-kafka-101_content.apache-kafka&#10;&#10;LEARN MORE&#10;► Schema Registry Overview: https://docs.confluent.io/platform/current/schema-registry/index.html?utm_source=youtube&amp;utm_medium=video&amp;utm_campaign=tm.devx_ch.cd-apache-kafka-101_content.apache-kafka&#10;► Schema Registry Tutorials: https://docs.confluent.io/platform/current/schema-registry/schema_registry_tutorial.html?utm_source=youtube&amp;utm_medium=video&amp;utm_campaign=tm.devx_ch.cd-apache-kafka-101_content.apache-kafka&#10;► Getting Started with Schema Registry with Patrick Druley: https://videos.confluent.io/watch/hVkkY6A58Jh7Kpt6tZEak8?utm_source=youtube&amp;utm_medium=video&amp;utm_campaign=tm.devx_ch.cd-apache-kafka-101_content.apache-kafka&#10;► QCon: Streaming Microservices – Contracts &amp; Compatibility with Gwen Shapira: https://www.infoq.com/presentations/contracts-streaming-microservices/&#10;► Schema Registry Made Simple by Confluent Cloud ft. Magesh Nandakumar: https://developer.confluent.io/podcast/schema-registry-made-simple-by-confluent-cloud-ft-magesh-nandakumar?utm_source=youtube&amp;utm_medium=video&amp;utm_campaign=tm.devx_ch.cd-apache-kafka-101_content.apache-kafka&#10;&#10;CONNECT&#10;Subscribe: https://youtube.com/c/confluent?sub_confirmation=1&#10;Site: https://confluent.io &#10;GitHub: https://github.com/confluentinc&#10;Facebook: https://facebook.com/confluentinc &#10;Twitter: https://twitter.com/confluentinc &#10;LinkedIn: https://www.linkedin.com/company/confluent&#10;Instagram: https://www.instagram.com/confluent_inc&#10;&#10;ABOUT CONFLUENT&#10;Confluent, founded by the creators of Apache Kafka®, enables organizations to harness business value of live data. The Confluent Platform manages the barrage of stream data and makes it available throughout an organization. It provides various industries, from retail, logistics and manufacturing, to financial services and online social networking, a scalable, unified, real-time data pipeline that enables applications ranging from large volume data integration to big data analysis with Hadoop to real-time stream processing. To learn more, please visit https://confluent.io&#10;&#10;#kafka #kafkastreams #streamprocessing #apachekafka #confluent" id="1439" name="Google Shape;1439;p138" title="Apache Kafka® 101: Confluent Schema Registry (Hands On)">
            <a:hlinkClick r:id="rId3"/>
          </p:cNvPr>
          <p:cNvPicPr preferRelativeResize="0"/>
          <p:nvPr/>
        </p:nvPicPr>
        <p:blipFill>
          <a:blip r:embed="rId4">
            <a:alphaModFix/>
          </a:blip>
          <a:stretch>
            <a:fillRect/>
          </a:stretch>
        </p:blipFill>
        <p:spPr>
          <a:xfrm>
            <a:off x="5714725" y="2537822"/>
            <a:ext cx="12954550" cy="9715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cxnSp>
        <p:nvCxnSpPr>
          <p:cNvPr id="367" name="Google Shape;367;p58"/>
          <p:cNvCxnSpPr>
            <a:stCxn id="368" idx="3"/>
            <a:endCxn id="369" idx="3"/>
          </p:cNvCxnSpPr>
          <p:nvPr/>
        </p:nvCxnSpPr>
        <p:spPr>
          <a:xfrm>
            <a:off x="16913400" y="5398050"/>
            <a:ext cx="0" cy="2919900"/>
          </a:xfrm>
          <a:prstGeom prst="straightConnector1">
            <a:avLst/>
          </a:prstGeom>
          <a:noFill/>
          <a:ln cap="flat" cmpd="sng" w="228600">
            <a:solidFill>
              <a:schemeClr val="dk1"/>
            </a:solidFill>
            <a:prstDash val="solid"/>
            <a:round/>
            <a:headEnd len="med" w="med" type="none"/>
            <a:tailEnd len="med" w="med" type="none"/>
          </a:ln>
        </p:spPr>
      </p:cxnSp>
      <p:cxnSp>
        <p:nvCxnSpPr>
          <p:cNvPr id="370" name="Google Shape;370;p58"/>
          <p:cNvCxnSpPr>
            <a:endCxn id="369" idx="1"/>
          </p:cNvCxnSpPr>
          <p:nvPr/>
        </p:nvCxnSpPr>
        <p:spPr>
          <a:xfrm flipH="1">
            <a:off x="7470600" y="5338950"/>
            <a:ext cx="21300" cy="2979000"/>
          </a:xfrm>
          <a:prstGeom prst="straightConnector1">
            <a:avLst/>
          </a:prstGeom>
          <a:noFill/>
          <a:ln cap="flat" cmpd="sng" w="228600">
            <a:solidFill>
              <a:schemeClr val="dk1"/>
            </a:solidFill>
            <a:prstDash val="solid"/>
            <a:round/>
            <a:headEnd len="med" w="med" type="none"/>
            <a:tailEnd len="med" w="med" type="none"/>
          </a:ln>
        </p:spPr>
      </p:cxnSp>
      <p:sp>
        <p:nvSpPr>
          <p:cNvPr id="368" name="Google Shape;368;p58"/>
          <p:cNvSpPr/>
          <p:nvPr/>
        </p:nvSpPr>
        <p:spPr>
          <a:xfrm>
            <a:off x="7470600" y="3938100"/>
            <a:ext cx="9442800" cy="2919900"/>
          </a:xfrm>
          <a:prstGeom prst="roundRect">
            <a:avLst>
              <a:gd fmla="val 16667" name="adj"/>
            </a:avLst>
          </a:prstGeom>
          <a:solidFill>
            <a:schemeClr val="accent6"/>
          </a:solidFill>
          <a:ln cap="flat" cmpd="sng" w="228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1"/>
                </a:solidFill>
                <a:latin typeface="Montserrat"/>
                <a:ea typeface="Montserrat"/>
                <a:cs typeface="Montserrat"/>
                <a:sym typeface="Montserrat"/>
              </a:rPr>
              <a:t>Key</a:t>
            </a:r>
            <a:endParaRPr b="1" sz="6000">
              <a:solidFill>
                <a:schemeClr val="dk1"/>
              </a:solidFill>
              <a:latin typeface="Montserrat"/>
              <a:ea typeface="Montserrat"/>
              <a:cs typeface="Montserrat"/>
              <a:sym typeface="Montserrat"/>
            </a:endParaRPr>
          </a:p>
        </p:txBody>
      </p:sp>
      <p:sp>
        <p:nvSpPr>
          <p:cNvPr id="369" name="Google Shape;369;p58"/>
          <p:cNvSpPr/>
          <p:nvPr/>
        </p:nvSpPr>
        <p:spPr>
          <a:xfrm>
            <a:off x="7470600" y="6858000"/>
            <a:ext cx="9442800" cy="2919900"/>
          </a:xfrm>
          <a:prstGeom prst="roundRect">
            <a:avLst>
              <a:gd fmla="val 16667" name="adj"/>
            </a:avLst>
          </a:prstGeom>
          <a:solidFill>
            <a:schemeClr val="accent6"/>
          </a:solidFill>
          <a:ln cap="flat" cmpd="sng" w="228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1"/>
                </a:solidFill>
                <a:latin typeface="Montserrat"/>
                <a:ea typeface="Montserrat"/>
                <a:cs typeface="Montserrat"/>
                <a:sym typeface="Montserrat"/>
              </a:rPr>
              <a:t>Value</a:t>
            </a:r>
            <a:endParaRPr b="1" sz="6000">
              <a:solidFill>
                <a:schemeClr val="dk1"/>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139"/>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45" name="Google Shape;1445;p139"/>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40"/>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51" name="Google Shape;1451;p140"/>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Functional Java API</a:t>
            </a:r>
            <a:endParaRPr sz="45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141"/>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57" name="Google Shape;1457;p141"/>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Functional Java API</a:t>
            </a:r>
            <a:endParaRPr sz="4500"/>
          </a:p>
          <a:p>
            <a:pPr indent="-514350" lvl="0" marL="457200" rtl="0" algn="l">
              <a:lnSpc>
                <a:spcPct val="150000"/>
              </a:lnSpc>
              <a:spcBef>
                <a:spcPts val="0"/>
              </a:spcBef>
              <a:spcAft>
                <a:spcPts val="0"/>
              </a:spcAft>
              <a:buSzPts val="4500"/>
              <a:buChar char="●"/>
            </a:pPr>
            <a:r>
              <a:rPr lang="en" sz="4500"/>
              <a:t>Filtering, grouping, aggregating, joining, and more</a:t>
            </a:r>
            <a:endParaRPr sz="45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42"/>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63" name="Google Shape;1463;p142"/>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Functional Java API</a:t>
            </a:r>
            <a:endParaRPr sz="4500"/>
          </a:p>
          <a:p>
            <a:pPr indent="-514350" lvl="0" marL="457200" rtl="0" algn="l">
              <a:lnSpc>
                <a:spcPct val="150000"/>
              </a:lnSpc>
              <a:spcBef>
                <a:spcPts val="0"/>
              </a:spcBef>
              <a:spcAft>
                <a:spcPts val="0"/>
              </a:spcAft>
              <a:buSzPts val="4500"/>
              <a:buChar char="●"/>
            </a:pPr>
            <a:r>
              <a:rPr lang="en" sz="4500"/>
              <a:t>Filtering, grouping, aggregating, joining, and more</a:t>
            </a:r>
            <a:endParaRPr sz="4500"/>
          </a:p>
          <a:p>
            <a:pPr indent="-514350" lvl="0" marL="457200" rtl="0" algn="l">
              <a:lnSpc>
                <a:spcPct val="150000"/>
              </a:lnSpc>
              <a:spcBef>
                <a:spcPts val="0"/>
              </a:spcBef>
              <a:spcAft>
                <a:spcPts val="0"/>
              </a:spcAft>
              <a:buSzPts val="4500"/>
              <a:buChar char="●"/>
            </a:pPr>
            <a:r>
              <a:rPr lang="en" sz="4500"/>
              <a:t>Scalable, fault-tolerant state management</a:t>
            </a:r>
            <a:endParaRPr sz="45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143"/>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69" name="Google Shape;1469;p143"/>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Functional Java API</a:t>
            </a:r>
            <a:endParaRPr sz="4500"/>
          </a:p>
          <a:p>
            <a:pPr indent="-514350" lvl="0" marL="457200" rtl="0" algn="l">
              <a:lnSpc>
                <a:spcPct val="150000"/>
              </a:lnSpc>
              <a:spcBef>
                <a:spcPts val="0"/>
              </a:spcBef>
              <a:spcAft>
                <a:spcPts val="0"/>
              </a:spcAft>
              <a:buSzPts val="4500"/>
              <a:buChar char="●"/>
            </a:pPr>
            <a:r>
              <a:rPr lang="en" sz="4500"/>
              <a:t>Filtering, grouping, aggregating, joining, and more</a:t>
            </a:r>
            <a:endParaRPr sz="4500"/>
          </a:p>
          <a:p>
            <a:pPr indent="-514350" lvl="0" marL="457200" rtl="0" algn="l">
              <a:lnSpc>
                <a:spcPct val="150000"/>
              </a:lnSpc>
              <a:spcBef>
                <a:spcPts val="0"/>
              </a:spcBef>
              <a:spcAft>
                <a:spcPts val="0"/>
              </a:spcAft>
              <a:buSzPts val="4500"/>
              <a:buChar char="●"/>
            </a:pPr>
            <a:r>
              <a:rPr lang="en" sz="4500"/>
              <a:t>Scalable, fault-tolerant state management</a:t>
            </a:r>
            <a:endParaRPr sz="4500"/>
          </a:p>
          <a:p>
            <a:pPr indent="-514350" lvl="0" marL="457200" rtl="0" algn="l">
              <a:lnSpc>
                <a:spcPct val="150000"/>
              </a:lnSpc>
              <a:spcBef>
                <a:spcPts val="0"/>
              </a:spcBef>
              <a:spcAft>
                <a:spcPts val="0"/>
              </a:spcAft>
              <a:buSzPts val="4500"/>
              <a:buChar char="●"/>
            </a:pPr>
            <a:r>
              <a:rPr lang="en" sz="4500"/>
              <a:t>Scalable computation based on consumer groups</a:t>
            </a:r>
            <a:endParaRPr sz="45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44"/>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75" name="Google Shape;1475;p144"/>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Integrates within your services as a library</a:t>
            </a:r>
            <a:endParaRPr sz="4500"/>
          </a:p>
          <a:p>
            <a:pPr indent="0" lvl="0" marL="0" rtl="0" algn="l">
              <a:lnSpc>
                <a:spcPct val="150000"/>
              </a:lnSpc>
              <a:spcBef>
                <a:spcPts val="1000"/>
              </a:spcBef>
              <a:spcAft>
                <a:spcPts val="0"/>
              </a:spcAft>
              <a:buNone/>
            </a:pPr>
            <a:r>
              <a:t/>
            </a:r>
            <a:endParaRPr sz="45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145"/>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81" name="Google Shape;1481;p145"/>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Integrates within your services as a library</a:t>
            </a:r>
            <a:endParaRPr sz="4500"/>
          </a:p>
          <a:p>
            <a:pPr indent="-514350" lvl="0" marL="457200" rtl="0" algn="l">
              <a:lnSpc>
                <a:spcPct val="150000"/>
              </a:lnSpc>
              <a:spcBef>
                <a:spcPts val="0"/>
              </a:spcBef>
              <a:spcAft>
                <a:spcPts val="0"/>
              </a:spcAft>
              <a:buSzPts val="4500"/>
              <a:buChar char="●"/>
            </a:pPr>
            <a:r>
              <a:rPr lang="en" sz="4500"/>
              <a:t>Runs in the context of your application</a:t>
            </a:r>
            <a:endParaRPr sz="45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46"/>
          <p:cNvSpPr txBox="1"/>
          <p:nvPr>
            <p:ph type="title"/>
          </p:nvPr>
        </p:nvSpPr>
        <p:spPr>
          <a:xfrm>
            <a:off x="1218667" y="704233"/>
            <a:ext cx="20738700" cy="1132800"/>
          </a:xfrm>
          <a:prstGeom prst="rect">
            <a:avLst/>
          </a:prstGeom>
        </p:spPr>
        <p:txBody>
          <a:bodyPr anchorCtr="0" anchor="t" bIns="121875" lIns="0" spcFirstLastPara="1" rIns="243800" wrap="square" tIns="121875">
            <a:noAutofit/>
          </a:bodyPr>
          <a:lstStyle/>
          <a:p>
            <a:pPr indent="0" lvl="0" marL="0" rtl="0" algn="l">
              <a:spcBef>
                <a:spcPts val="0"/>
              </a:spcBef>
              <a:spcAft>
                <a:spcPts val="0"/>
              </a:spcAft>
              <a:buNone/>
            </a:pPr>
            <a:r>
              <a:rPr lang="en"/>
              <a:t>Kafka Streams</a:t>
            </a:r>
            <a:endParaRPr/>
          </a:p>
        </p:txBody>
      </p:sp>
      <p:sp>
        <p:nvSpPr>
          <p:cNvPr id="1487" name="Google Shape;1487;p146"/>
          <p:cNvSpPr txBox="1"/>
          <p:nvPr>
            <p:ph idx="1" type="body"/>
          </p:nvPr>
        </p:nvSpPr>
        <p:spPr>
          <a:xfrm>
            <a:off x="2768550" y="2635300"/>
            <a:ext cx="18846900" cy="6413400"/>
          </a:xfrm>
          <a:prstGeom prst="rect">
            <a:avLst/>
          </a:prstGeom>
        </p:spPr>
        <p:txBody>
          <a:bodyPr anchorCtr="0" anchor="t" bIns="121875" lIns="0" spcFirstLastPara="1" rIns="121900" wrap="square" tIns="0">
            <a:noAutofit/>
          </a:bodyPr>
          <a:lstStyle/>
          <a:p>
            <a:pPr indent="-514350" lvl="0" marL="457200" rtl="0" algn="l">
              <a:lnSpc>
                <a:spcPct val="150000"/>
              </a:lnSpc>
              <a:spcBef>
                <a:spcPts val="1000"/>
              </a:spcBef>
              <a:spcAft>
                <a:spcPts val="0"/>
              </a:spcAft>
              <a:buSzPts val="4500"/>
              <a:buChar char="●"/>
            </a:pPr>
            <a:r>
              <a:rPr lang="en" sz="4500"/>
              <a:t>Integrates within your services as a library</a:t>
            </a:r>
            <a:endParaRPr sz="4500"/>
          </a:p>
          <a:p>
            <a:pPr indent="-514350" lvl="0" marL="457200" rtl="0" algn="l">
              <a:lnSpc>
                <a:spcPct val="150000"/>
              </a:lnSpc>
              <a:spcBef>
                <a:spcPts val="0"/>
              </a:spcBef>
              <a:spcAft>
                <a:spcPts val="0"/>
              </a:spcAft>
              <a:buSzPts val="4500"/>
              <a:buChar char="●"/>
            </a:pPr>
            <a:r>
              <a:rPr lang="en" sz="4500"/>
              <a:t>Runs in the context of your application</a:t>
            </a:r>
            <a:endParaRPr sz="4500"/>
          </a:p>
          <a:p>
            <a:pPr indent="-514350" lvl="0" marL="457200" rtl="0" algn="l">
              <a:lnSpc>
                <a:spcPct val="150000"/>
              </a:lnSpc>
              <a:spcBef>
                <a:spcPts val="0"/>
              </a:spcBef>
              <a:spcAft>
                <a:spcPts val="0"/>
              </a:spcAft>
              <a:buSzPts val="4500"/>
              <a:buChar char="●"/>
            </a:pPr>
            <a:r>
              <a:rPr lang="en" sz="4500"/>
              <a:t>Does not require special infrastructure</a:t>
            </a:r>
            <a:endParaRPr sz="45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47"/>
          <p:cNvSpPr txBox="1"/>
          <p:nvPr>
            <p:ph idx="1" type="body"/>
          </p:nvPr>
        </p:nvSpPr>
        <p:spPr>
          <a:xfrm>
            <a:off x="2768550" y="2635300"/>
            <a:ext cx="18846900" cy="8652900"/>
          </a:xfrm>
          <a:prstGeom prst="rect">
            <a:avLst/>
          </a:prstGeom>
        </p:spPr>
        <p:txBody>
          <a:bodyPr anchorCtr="0" anchor="t" bIns="121875" lIns="0" spcFirstLastPara="1" rIns="121900" wrap="square" tIns="0">
            <a:noAutofit/>
          </a:bodyPr>
          <a:lstStyle/>
          <a:p>
            <a:pPr indent="0" lvl="0" marL="0" rtl="0" algn="l">
              <a:spcBef>
                <a:spcPts val="1000"/>
              </a:spcBef>
              <a:spcAft>
                <a:spcPts val="0"/>
              </a:spcAft>
              <a:buNone/>
            </a:pPr>
            <a:r>
              <a:rPr b="1" lang="en"/>
              <a:t>Insert Code: </a:t>
            </a:r>
            <a:r>
              <a:rPr b="1" lang="en" u="sng">
                <a:solidFill>
                  <a:schemeClr val="hlink"/>
                </a:solidFill>
                <a:hlinkClick r:id="rId3"/>
              </a:rPr>
              <a:t>https://youtu.be/UbNoL5tJEjc?t=443</a:t>
            </a:r>
            <a:r>
              <a:rPr b="1" lang="en"/>
              <a:t> </a:t>
            </a:r>
            <a:endParaRPr b="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148"/>
          <p:cNvSpPr txBox="1"/>
          <p:nvPr>
            <p:ph type="ctrTitle"/>
          </p:nvPr>
        </p:nvSpPr>
        <p:spPr>
          <a:xfrm>
            <a:off x="1521343" y="4701067"/>
            <a:ext cx="20381700" cy="3012900"/>
          </a:xfrm>
          <a:prstGeom prst="rect">
            <a:avLst/>
          </a:prstGeom>
        </p:spPr>
        <p:txBody>
          <a:bodyPr anchorCtr="0" anchor="b" bIns="121875" lIns="0" spcFirstLastPara="1" rIns="243800" wrap="square" tIns="121875">
            <a:noAutofit/>
          </a:bodyPr>
          <a:lstStyle/>
          <a:p>
            <a:pPr indent="0" lvl="0" marL="0" rtl="0" algn="l">
              <a:spcBef>
                <a:spcPts val="0"/>
              </a:spcBef>
              <a:spcAft>
                <a:spcPts val="0"/>
              </a:spcAft>
              <a:buNone/>
            </a:pPr>
            <a:r>
              <a:rPr lang="en"/>
              <a:t>ksqlDB</a:t>
            </a:r>
            <a:endParaRPr/>
          </a:p>
        </p:txBody>
      </p:sp>
      <p:sp>
        <p:nvSpPr>
          <p:cNvPr id="1498" name="Google Shape;1498;p148"/>
          <p:cNvSpPr txBox="1"/>
          <p:nvPr>
            <p:ph idx="1" type="subTitle"/>
          </p:nvPr>
        </p:nvSpPr>
        <p:spPr>
          <a:xfrm>
            <a:off x="1521333" y="8562333"/>
            <a:ext cx="10223100" cy="1460100"/>
          </a:xfrm>
          <a:prstGeom prst="rect">
            <a:avLst/>
          </a:prstGeom>
        </p:spPr>
        <p:txBody>
          <a:bodyPr anchorCtr="0" anchor="t" bIns="121875" lIns="0" spcFirstLastPara="1" rIns="243800" wrap="square" tIns="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fluent Template 20211008">
  <a:themeElements>
    <a:clrScheme name="Confluent">
      <a:dk1>
        <a:srgbClr val="173361"/>
      </a:dk1>
      <a:lt1>
        <a:srgbClr val="FFFFFF"/>
      </a:lt1>
      <a:dk2>
        <a:srgbClr val="040531"/>
      </a:dk2>
      <a:lt2>
        <a:srgbClr val="F4FCFF"/>
      </a:lt2>
      <a:accent1>
        <a:srgbClr val="0E68BC"/>
      </a:accent1>
      <a:accent2>
        <a:srgbClr val="197EED"/>
      </a:accent2>
      <a:accent3>
        <a:srgbClr val="6144D7"/>
      </a:accent3>
      <a:accent4>
        <a:srgbClr val="AE1B85"/>
      </a:accent4>
      <a:accent5>
        <a:srgbClr val="38CCED"/>
      </a:accent5>
      <a:accent6>
        <a:srgbClr val="D7EFF6"/>
      </a:accent6>
      <a:hlink>
        <a:srgbClr val="38CCED"/>
      </a:hlink>
      <a:folHlink>
        <a:srgbClr val="FFC30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fluent Template 20210901">
  <a:themeElements>
    <a:clrScheme name="Confluent">
      <a:dk1>
        <a:srgbClr val="173361"/>
      </a:dk1>
      <a:lt1>
        <a:srgbClr val="FFFFFF"/>
      </a:lt1>
      <a:dk2>
        <a:srgbClr val="040531"/>
      </a:dk2>
      <a:lt2>
        <a:srgbClr val="F4FCFF"/>
      </a:lt2>
      <a:accent1>
        <a:srgbClr val="0CB2D7"/>
      </a:accent1>
      <a:accent2>
        <a:srgbClr val="38CCED"/>
      </a:accent2>
      <a:accent3>
        <a:srgbClr val="81CFE2"/>
      </a:accent3>
      <a:accent4>
        <a:srgbClr val="B4E1E4"/>
      </a:accent4>
      <a:accent5>
        <a:srgbClr val="D7EFF6"/>
      </a:accent5>
      <a:accent6>
        <a:srgbClr val="E6F5FB"/>
      </a:accent6>
      <a:hlink>
        <a:srgbClr val="38CCED"/>
      </a:hlink>
      <a:folHlink>
        <a:srgbClr val="FFC30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