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448AF-3465-4F37-AEF9-A39B894CB314}" v="492" dt="2018-04-26T20:18:05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tel" userId="df1873b8d8eaed48" providerId="LiveId" clId="{731448AF-3465-4F37-AEF9-A39B894CB314}"/>
    <pc:docChg chg="undo custSel addSld modSld sldOrd">
      <pc:chgData name="shivam patel" userId="df1873b8d8eaed48" providerId="LiveId" clId="{731448AF-3465-4F37-AEF9-A39B894CB314}" dt="2018-04-26T20:18:05.248" v="488" actId="20577"/>
      <pc:docMkLst>
        <pc:docMk/>
      </pc:docMkLst>
      <pc:sldChg chg="addSp modSp mod setBg setClrOvrMap">
        <pc:chgData name="shivam patel" userId="df1873b8d8eaed48" providerId="LiveId" clId="{731448AF-3465-4F37-AEF9-A39B894CB314}" dt="2018-04-26T19:30:47.912" v="480" actId="20577"/>
        <pc:sldMkLst>
          <pc:docMk/>
          <pc:sldMk cId="2922280108" sldId="256"/>
        </pc:sldMkLst>
        <pc:spChg chg="mod">
          <ac:chgData name="shivam patel" userId="df1873b8d8eaed48" providerId="LiveId" clId="{731448AF-3465-4F37-AEF9-A39B894CB314}" dt="2018-04-20T02:03:52.031" v="239" actId="26606"/>
          <ac:spMkLst>
            <pc:docMk/>
            <pc:sldMk cId="2922280108" sldId="256"/>
            <ac:spMk id="2" creationId="{000C8D59-D054-4CC6-859D-885EDB88278B}"/>
          </ac:spMkLst>
        </pc:spChg>
        <pc:spChg chg="mod">
          <ac:chgData name="shivam patel" userId="df1873b8d8eaed48" providerId="LiveId" clId="{731448AF-3465-4F37-AEF9-A39B894CB314}" dt="2018-04-26T19:30:47.912" v="480" actId="20577"/>
          <ac:spMkLst>
            <pc:docMk/>
            <pc:sldMk cId="2922280108" sldId="256"/>
            <ac:spMk id="3" creationId="{CB88E180-C640-46DF-ABF6-6958B0D1B312}"/>
          </ac:spMkLst>
        </pc:spChg>
        <pc:spChg chg="add">
          <ac:chgData name="shivam patel" userId="df1873b8d8eaed48" providerId="LiveId" clId="{731448AF-3465-4F37-AEF9-A39B894CB314}" dt="2018-04-20T02:03:52.031" v="239" actId="26606"/>
          <ac:spMkLst>
            <pc:docMk/>
            <pc:sldMk cId="2922280108" sldId="256"/>
            <ac:spMk id="8" creationId="{E5A92FE9-DB05-4D0D-AF5A-BE8664B9FFB4}"/>
          </ac:spMkLst>
        </pc:spChg>
        <pc:grpChg chg="add">
          <ac:chgData name="shivam patel" userId="df1873b8d8eaed48" providerId="LiveId" clId="{731448AF-3465-4F37-AEF9-A39B894CB314}" dt="2018-04-20T02:03:52.031" v="239" actId="26606"/>
          <ac:grpSpMkLst>
            <pc:docMk/>
            <pc:sldMk cId="2922280108" sldId="256"/>
            <ac:grpSpMk id="10" creationId="{53D9B26A-5143-49A7-BA98-D871D5BD719A}"/>
          </ac:grpSpMkLst>
        </pc:grpChg>
      </pc:sldChg>
      <pc:sldChg chg="addSp delSp modSp mod setBg">
        <pc:chgData name="shivam patel" userId="df1873b8d8eaed48" providerId="LiveId" clId="{731448AF-3465-4F37-AEF9-A39B894CB314}" dt="2018-04-20T02:03:24.452" v="237" actId="26606"/>
        <pc:sldMkLst>
          <pc:docMk/>
          <pc:sldMk cId="1153064117" sldId="257"/>
        </pc:sldMkLst>
        <pc:spChg chg="mod">
          <ac:chgData name="shivam patel" userId="df1873b8d8eaed48" providerId="LiveId" clId="{731448AF-3465-4F37-AEF9-A39B894CB314}" dt="2018-04-20T02:03:24.452" v="237" actId="26606"/>
          <ac:spMkLst>
            <pc:docMk/>
            <pc:sldMk cId="1153064117" sldId="257"/>
            <ac:spMk id="2" creationId="{95305B75-F3CE-47AC-90B7-362AF9B76CA5}"/>
          </ac:spMkLst>
        </pc:spChg>
        <pc:spChg chg="del mod">
          <ac:chgData name="shivam patel" userId="df1873b8d8eaed48" providerId="LiveId" clId="{731448AF-3465-4F37-AEF9-A39B894CB314}" dt="2018-04-20T02:03:24.452" v="237" actId="26606"/>
          <ac:spMkLst>
            <pc:docMk/>
            <pc:sldMk cId="1153064117" sldId="257"/>
            <ac:spMk id="3" creationId="{BCA7183D-EF4F-433A-B9E9-78D365A39D06}"/>
          </ac:spMkLst>
        </pc:spChg>
        <pc:spChg chg="add">
          <ac:chgData name="shivam patel" userId="df1873b8d8eaed48" providerId="LiveId" clId="{731448AF-3465-4F37-AEF9-A39B894CB314}" dt="2018-04-20T02:03:24.452" v="237" actId="26606"/>
          <ac:spMkLst>
            <pc:docMk/>
            <pc:sldMk cId="1153064117" sldId="257"/>
            <ac:spMk id="10" creationId="{94C52C56-BEF2-4E22-8C8E-A7AC96B03A72}"/>
          </ac:spMkLst>
        </pc:spChg>
        <pc:spChg chg="add">
          <ac:chgData name="shivam patel" userId="df1873b8d8eaed48" providerId="LiveId" clId="{731448AF-3465-4F37-AEF9-A39B894CB314}" dt="2018-04-20T02:03:24.452" v="237" actId="26606"/>
          <ac:spMkLst>
            <pc:docMk/>
            <pc:sldMk cId="1153064117" sldId="257"/>
            <ac:spMk id="12" creationId="{42285737-90EE-47DC-AC80-8AE156B11969}"/>
          </ac:spMkLst>
        </pc:spChg>
        <pc:grpChg chg="add">
          <ac:chgData name="shivam patel" userId="df1873b8d8eaed48" providerId="LiveId" clId="{731448AF-3465-4F37-AEF9-A39B894CB314}" dt="2018-04-20T02:03:24.452" v="237" actId="26606"/>
          <ac:grpSpMkLst>
            <pc:docMk/>
            <pc:sldMk cId="1153064117" sldId="257"/>
            <ac:grpSpMk id="14" creationId="{B57BDC17-F1B3-455F-BBF1-680AA1F25C06}"/>
          </ac:grpSpMkLst>
        </pc:grpChg>
        <pc:graphicFrameChg chg="add">
          <ac:chgData name="shivam patel" userId="df1873b8d8eaed48" providerId="LiveId" clId="{731448AF-3465-4F37-AEF9-A39B894CB314}" dt="2018-04-20T02:03:24.452" v="237" actId="26606"/>
          <ac:graphicFrameMkLst>
            <pc:docMk/>
            <pc:sldMk cId="1153064117" sldId="257"/>
            <ac:graphicFrameMk id="5" creationId="{F21E21A0-562E-4DC8-B3B0-D62D17AB21A0}"/>
          </ac:graphicFrameMkLst>
        </pc:graphicFrameChg>
      </pc:sldChg>
      <pc:sldChg chg="addSp delSp modSp mod ord setBg">
        <pc:chgData name="shivam patel" userId="df1873b8d8eaed48" providerId="LiveId" clId="{731448AF-3465-4F37-AEF9-A39B894CB314}" dt="2018-04-26T11:48:15.409" v="350" actId="20577"/>
        <pc:sldMkLst>
          <pc:docMk/>
          <pc:sldMk cId="2509261233" sldId="258"/>
        </pc:sldMkLst>
        <pc:spChg chg="mod">
          <ac:chgData name="shivam patel" userId="df1873b8d8eaed48" providerId="LiveId" clId="{731448AF-3465-4F37-AEF9-A39B894CB314}" dt="2018-04-20T02:03:44.647" v="238" actId="26606"/>
          <ac:spMkLst>
            <pc:docMk/>
            <pc:sldMk cId="2509261233" sldId="258"/>
            <ac:spMk id="2" creationId="{5434E70B-07E8-49E8-A64E-B6E2EE7A7A43}"/>
          </ac:spMkLst>
        </pc:spChg>
        <pc:spChg chg="del">
          <ac:chgData name="shivam patel" userId="df1873b8d8eaed48" providerId="LiveId" clId="{731448AF-3465-4F37-AEF9-A39B894CB314}" dt="2018-04-20T02:03:44.647" v="238" actId="26606"/>
          <ac:spMkLst>
            <pc:docMk/>
            <pc:sldMk cId="2509261233" sldId="258"/>
            <ac:spMk id="3" creationId="{58AA556C-A5A3-4F69-A30B-9B7F5C35AE28}"/>
          </ac:spMkLst>
        </pc:spChg>
        <pc:spChg chg="add">
          <ac:chgData name="shivam patel" userId="df1873b8d8eaed48" providerId="LiveId" clId="{731448AF-3465-4F37-AEF9-A39B894CB314}" dt="2018-04-20T02:03:44.647" v="238" actId="26606"/>
          <ac:spMkLst>
            <pc:docMk/>
            <pc:sldMk cId="2509261233" sldId="258"/>
            <ac:spMk id="10" creationId="{94C52C56-BEF2-4E22-8C8E-A7AC96B03A72}"/>
          </ac:spMkLst>
        </pc:spChg>
        <pc:spChg chg="add">
          <ac:chgData name="shivam patel" userId="df1873b8d8eaed48" providerId="LiveId" clId="{731448AF-3465-4F37-AEF9-A39B894CB314}" dt="2018-04-20T02:03:44.647" v="238" actId="26606"/>
          <ac:spMkLst>
            <pc:docMk/>
            <pc:sldMk cId="2509261233" sldId="258"/>
            <ac:spMk id="12" creationId="{42285737-90EE-47DC-AC80-8AE156B11969}"/>
          </ac:spMkLst>
        </pc:spChg>
        <pc:grpChg chg="add">
          <ac:chgData name="shivam patel" userId="df1873b8d8eaed48" providerId="LiveId" clId="{731448AF-3465-4F37-AEF9-A39B894CB314}" dt="2018-04-20T02:03:44.647" v="238" actId="26606"/>
          <ac:grpSpMkLst>
            <pc:docMk/>
            <pc:sldMk cId="2509261233" sldId="258"/>
            <ac:grpSpMk id="14" creationId="{B57BDC17-F1B3-455F-BBF1-680AA1F25C06}"/>
          </ac:grpSpMkLst>
        </pc:grpChg>
        <pc:graphicFrameChg chg="add">
          <ac:chgData name="shivam patel" userId="df1873b8d8eaed48" providerId="LiveId" clId="{731448AF-3465-4F37-AEF9-A39B894CB314}" dt="2018-04-20T02:03:44.647" v="238" actId="26606"/>
          <ac:graphicFrameMkLst>
            <pc:docMk/>
            <pc:sldMk cId="2509261233" sldId="258"/>
            <ac:graphicFrameMk id="5" creationId="{3DA18E74-E714-4B92-864B-51367A3967A1}"/>
          </ac:graphicFrameMkLst>
        </pc:graphicFrameChg>
      </pc:sldChg>
      <pc:sldChg chg="addSp delSp modSp addAnim delAnim modAnim">
        <pc:chgData name="shivam patel" userId="df1873b8d8eaed48" providerId="LiveId" clId="{731448AF-3465-4F37-AEF9-A39B894CB314}" dt="2018-04-26T20:18:05.248" v="488" actId="20577"/>
        <pc:sldMkLst>
          <pc:docMk/>
          <pc:sldMk cId="2918727847" sldId="259"/>
        </pc:sldMkLst>
        <pc:spChg chg="add mod">
          <ac:chgData name="shivam patel" userId="df1873b8d8eaed48" providerId="LiveId" clId="{731448AF-3465-4F37-AEF9-A39B894CB314}" dt="2018-04-26T19:25:36.773" v="466" actId="1076"/>
          <ac:spMkLst>
            <pc:docMk/>
            <pc:sldMk cId="2918727847" sldId="259"/>
            <ac:spMk id="3" creationId="{B35CB63E-0C53-495B-9143-9FF68730789F}"/>
          </ac:spMkLst>
        </pc:spChg>
        <pc:spChg chg="mod">
          <ac:chgData name="shivam patel" userId="df1873b8d8eaed48" providerId="LiveId" clId="{731448AF-3465-4F37-AEF9-A39B894CB314}" dt="2018-04-20T02:00:41.717" v="206" actId="1076"/>
          <ac:spMkLst>
            <pc:docMk/>
            <pc:sldMk cId="2918727847" sldId="259"/>
            <ac:spMk id="17" creationId="{956F7CC8-D706-4D4E-A972-6B6AE734B63E}"/>
          </ac:spMkLst>
        </pc:spChg>
        <pc:spChg chg="add del mod">
          <ac:chgData name="shivam patel" userId="df1873b8d8eaed48" providerId="LiveId" clId="{731448AF-3465-4F37-AEF9-A39B894CB314}" dt="2018-04-26T20:18:05.248" v="488" actId="20577"/>
          <ac:spMkLst>
            <pc:docMk/>
            <pc:sldMk cId="2918727847" sldId="259"/>
            <ac:spMk id="18" creationId="{A62DFCF0-9F32-4A4A-9A2B-DE4A3F4F0520}"/>
          </ac:spMkLst>
        </pc:spChg>
        <pc:spChg chg="mod">
          <ac:chgData name="shivam patel" userId="df1873b8d8eaed48" providerId="LiveId" clId="{731448AF-3465-4F37-AEF9-A39B894CB314}" dt="2018-04-20T02:00:33.772" v="205" actId="1076"/>
          <ac:spMkLst>
            <pc:docMk/>
            <pc:sldMk cId="2918727847" sldId="259"/>
            <ac:spMk id="20" creationId="{89CB01D8-DA17-4DA0-940A-0E7A3FA98AF9}"/>
          </ac:spMkLst>
        </pc:spChg>
      </pc:sldChg>
      <pc:sldChg chg="addSp delSp modSp add mod setBg">
        <pc:chgData name="shivam patel" userId="df1873b8d8eaed48" providerId="LiveId" clId="{731448AF-3465-4F37-AEF9-A39B894CB314}" dt="2018-04-20T02:04:48.541" v="242" actId="20577"/>
        <pc:sldMkLst>
          <pc:docMk/>
          <pc:sldMk cId="225717393" sldId="260"/>
        </pc:sldMkLst>
        <pc:spChg chg="mod">
          <ac:chgData name="shivam patel" userId="df1873b8d8eaed48" providerId="LiveId" clId="{731448AF-3465-4F37-AEF9-A39B894CB314}" dt="2018-04-20T02:04:24.929" v="240" actId="26606"/>
          <ac:spMkLst>
            <pc:docMk/>
            <pc:sldMk cId="225717393" sldId="260"/>
            <ac:spMk id="2" creationId="{60D8657C-2EB7-465D-855A-24364D677907}"/>
          </ac:spMkLst>
        </pc:spChg>
        <pc:spChg chg="del mod">
          <ac:chgData name="shivam patel" userId="df1873b8d8eaed48" providerId="LiveId" clId="{731448AF-3465-4F37-AEF9-A39B894CB314}" dt="2018-04-20T02:04:24.929" v="240" actId="26606"/>
          <ac:spMkLst>
            <pc:docMk/>
            <pc:sldMk cId="225717393" sldId="260"/>
            <ac:spMk id="3" creationId="{70F823E8-82AA-481C-82F2-8437E888A6A3}"/>
          </ac:spMkLst>
        </pc:spChg>
        <pc:spChg chg="add">
          <ac:chgData name="shivam patel" userId="df1873b8d8eaed48" providerId="LiveId" clId="{731448AF-3465-4F37-AEF9-A39B894CB314}" dt="2018-04-20T02:04:24.929" v="240" actId="26606"/>
          <ac:spMkLst>
            <pc:docMk/>
            <pc:sldMk cId="225717393" sldId="260"/>
            <ac:spMk id="10" creationId="{94C52C56-BEF2-4E22-8C8E-A7AC96B03A72}"/>
          </ac:spMkLst>
        </pc:spChg>
        <pc:spChg chg="add">
          <ac:chgData name="shivam patel" userId="df1873b8d8eaed48" providerId="LiveId" clId="{731448AF-3465-4F37-AEF9-A39B894CB314}" dt="2018-04-20T02:04:24.929" v="240" actId="26606"/>
          <ac:spMkLst>
            <pc:docMk/>
            <pc:sldMk cId="225717393" sldId="260"/>
            <ac:spMk id="12" creationId="{42285737-90EE-47DC-AC80-8AE156B11969}"/>
          </ac:spMkLst>
        </pc:spChg>
        <pc:grpChg chg="add">
          <ac:chgData name="shivam patel" userId="df1873b8d8eaed48" providerId="LiveId" clId="{731448AF-3465-4F37-AEF9-A39B894CB314}" dt="2018-04-20T02:04:24.929" v="240" actId="26606"/>
          <ac:grpSpMkLst>
            <pc:docMk/>
            <pc:sldMk cId="225717393" sldId="260"/>
            <ac:grpSpMk id="14" creationId="{B57BDC17-F1B3-455F-BBF1-680AA1F25C06}"/>
          </ac:grpSpMkLst>
        </pc:grpChg>
        <pc:graphicFrameChg chg="add mod">
          <ac:chgData name="shivam patel" userId="df1873b8d8eaed48" providerId="LiveId" clId="{731448AF-3465-4F37-AEF9-A39B894CB314}" dt="2018-04-20T02:04:48.541" v="242" actId="20577"/>
          <ac:graphicFrameMkLst>
            <pc:docMk/>
            <pc:sldMk cId="225717393" sldId="260"/>
            <ac:graphicFrameMk id="5" creationId="{45FF3891-DE9C-47F6-800E-E66E729CF1EE}"/>
          </ac:graphicFrameMkLst>
        </pc:graphicFrameChg>
      </pc:sldChg>
      <pc:sldChg chg="addSp delSp modSp add mod setBg">
        <pc:chgData name="shivam patel" userId="df1873b8d8eaed48" providerId="LiveId" clId="{731448AF-3465-4F37-AEF9-A39B894CB314}" dt="2018-04-26T18:54:04.317" v="354" actId="20577"/>
        <pc:sldMkLst>
          <pc:docMk/>
          <pc:sldMk cId="1698626427" sldId="261"/>
        </pc:sldMkLst>
        <pc:spChg chg="mod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2" creationId="{67F33304-02ED-49B1-B52F-FFD2124A75CF}"/>
          </ac:spMkLst>
        </pc:spChg>
        <pc:spChg chg="del mod">
          <ac:chgData name="shivam patel" userId="df1873b8d8eaed48" providerId="LiveId" clId="{731448AF-3465-4F37-AEF9-A39B894CB314}" dt="2018-04-20T02:05:22.016" v="243" actId="26606"/>
          <ac:spMkLst>
            <pc:docMk/>
            <pc:sldMk cId="1698626427" sldId="261"/>
            <ac:spMk id="3" creationId="{3878B0E6-11FF-4F17-A045-BE5E2A16F8A7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10" creationId="{66F19654-E532-4129-83CB-D26929EB9229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12" creationId="{CCA57968-8782-447A-A60A-4ABC325FD0D9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14" creationId="{7E706D8F-0FE3-4512-9B6B-FD5BCFABC6BF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16" creationId="{5741DA3C-3404-439B-9779-2E27334DFA92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18" creationId="{CBDC39F9-FC9A-4F8E-82A1-7035AE4A4BD0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20" creationId="{56623676-520C-4DEA-991C-72A3572205E5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22" creationId="{C1A327BE-7C0C-4392-90A7-11C28140512C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24" creationId="{AE0D2D01-64AF-4360-A6B9-059ADA438236}"/>
          </ac:spMkLst>
        </pc:spChg>
        <pc:spChg chg="add del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26" creationId="{BC4BB161-2C80-4F04-8D5F-BECE89FEA15E}"/>
          </ac:spMkLst>
        </pc:spChg>
        <pc:spChg chg="add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33" creationId="{94C52C56-BEF2-4E22-8C8E-A7AC96B03A72}"/>
          </ac:spMkLst>
        </pc:spChg>
        <pc:spChg chg="add">
          <ac:chgData name="shivam patel" userId="df1873b8d8eaed48" providerId="LiveId" clId="{731448AF-3465-4F37-AEF9-A39B894CB314}" dt="2018-04-20T02:05:39" v="245" actId="26606"/>
          <ac:spMkLst>
            <pc:docMk/>
            <pc:sldMk cId="1698626427" sldId="261"/>
            <ac:spMk id="35" creationId="{42285737-90EE-47DC-AC80-8AE156B11969}"/>
          </ac:spMkLst>
        </pc:spChg>
        <pc:grpChg chg="add">
          <ac:chgData name="shivam patel" userId="df1873b8d8eaed48" providerId="LiveId" clId="{731448AF-3465-4F37-AEF9-A39B894CB314}" dt="2018-04-20T02:05:39" v="245" actId="26606"/>
          <ac:grpSpMkLst>
            <pc:docMk/>
            <pc:sldMk cId="1698626427" sldId="261"/>
            <ac:grpSpMk id="37" creationId="{B57BDC17-F1B3-455F-BBF1-680AA1F25C06}"/>
          </ac:grpSpMkLst>
        </pc:grpChg>
        <pc:graphicFrameChg chg="add mod modGraphic">
          <ac:chgData name="shivam patel" userId="df1873b8d8eaed48" providerId="LiveId" clId="{731448AF-3465-4F37-AEF9-A39B894CB314}" dt="2018-04-26T18:54:04.317" v="354" actId="20577"/>
          <ac:graphicFrameMkLst>
            <pc:docMk/>
            <pc:sldMk cId="1698626427" sldId="261"/>
            <ac:graphicFrameMk id="5" creationId="{91075E74-18B5-4C0C-9677-BA8D9F90E1F9}"/>
          </ac:graphicFrameMkLst>
        </pc:graphicFrameChg>
        <pc:cxnChg chg="add del">
          <ac:chgData name="shivam patel" userId="df1873b8d8eaed48" providerId="LiveId" clId="{731448AF-3465-4F37-AEF9-A39B894CB314}" dt="2018-04-20T02:05:39" v="245" actId="26606"/>
          <ac:cxnSpMkLst>
            <pc:docMk/>
            <pc:sldMk cId="1698626427" sldId="261"/>
            <ac:cxnSpMk id="28" creationId="{4AA6B760-9F6A-4545-99F6-8F383ADF118E}"/>
          </ac:cxnSpMkLst>
        </pc:cxnChg>
      </pc:sldChg>
      <pc:sldChg chg="addSp delSp modSp add mod setBg">
        <pc:chgData name="shivam patel" userId="df1873b8d8eaed48" providerId="LiveId" clId="{731448AF-3465-4F37-AEF9-A39B894CB314}" dt="2018-04-20T02:06:17.217" v="247" actId="26606"/>
        <pc:sldMkLst>
          <pc:docMk/>
          <pc:sldMk cId="2610424195" sldId="262"/>
        </pc:sldMkLst>
        <pc:spChg chg="mod">
          <ac:chgData name="shivam patel" userId="df1873b8d8eaed48" providerId="LiveId" clId="{731448AF-3465-4F37-AEF9-A39B894CB314}" dt="2018-04-20T02:06:07.951" v="246" actId="26606"/>
          <ac:spMkLst>
            <pc:docMk/>
            <pc:sldMk cId="2610424195" sldId="262"/>
            <ac:spMk id="2" creationId="{DEBBBFB1-7F5F-47CC-BCD5-D9EF5B649ACC}"/>
          </ac:spMkLst>
        </pc:spChg>
        <pc:spChg chg="del mod">
          <ac:chgData name="shivam patel" userId="df1873b8d8eaed48" providerId="LiveId" clId="{731448AF-3465-4F37-AEF9-A39B894CB314}" dt="2018-04-20T02:06:07.951" v="246" actId="26606"/>
          <ac:spMkLst>
            <pc:docMk/>
            <pc:sldMk cId="2610424195" sldId="262"/>
            <ac:spMk id="3" creationId="{641442D0-703C-46CA-9BF4-D080C330E9B9}"/>
          </ac:spMkLst>
        </pc:spChg>
        <pc:spChg chg="add del">
          <ac:chgData name="shivam patel" userId="df1873b8d8eaed48" providerId="LiveId" clId="{731448AF-3465-4F37-AEF9-A39B894CB314}" dt="2018-04-20T02:06:17.217" v="247" actId="26606"/>
          <ac:spMkLst>
            <pc:docMk/>
            <pc:sldMk cId="2610424195" sldId="262"/>
            <ac:spMk id="10" creationId="{94C52C56-BEF2-4E22-8C8E-A7AC96B03A72}"/>
          </ac:spMkLst>
        </pc:spChg>
        <pc:spChg chg="add del">
          <ac:chgData name="shivam patel" userId="df1873b8d8eaed48" providerId="LiveId" clId="{731448AF-3465-4F37-AEF9-A39B894CB314}" dt="2018-04-20T02:06:17.217" v="247" actId="26606"/>
          <ac:spMkLst>
            <pc:docMk/>
            <pc:sldMk cId="2610424195" sldId="262"/>
            <ac:spMk id="12" creationId="{42285737-90EE-47DC-AC80-8AE156B11969}"/>
          </ac:spMkLst>
        </pc:spChg>
        <pc:spChg chg="add">
          <ac:chgData name="shivam patel" userId="df1873b8d8eaed48" providerId="LiveId" clId="{731448AF-3465-4F37-AEF9-A39B894CB314}" dt="2018-04-20T02:06:17.217" v="247" actId="26606"/>
          <ac:spMkLst>
            <pc:docMk/>
            <pc:sldMk cId="2610424195" sldId="262"/>
            <ac:spMk id="25" creationId="{94C52C56-BEF2-4E22-8C8E-A7AC96B03A72}"/>
          </ac:spMkLst>
        </pc:spChg>
        <pc:spChg chg="add">
          <ac:chgData name="shivam patel" userId="df1873b8d8eaed48" providerId="LiveId" clId="{731448AF-3465-4F37-AEF9-A39B894CB314}" dt="2018-04-20T02:06:17.217" v="247" actId="26606"/>
          <ac:spMkLst>
            <pc:docMk/>
            <pc:sldMk cId="2610424195" sldId="262"/>
            <ac:spMk id="27" creationId="{42285737-90EE-47DC-AC80-8AE156B11969}"/>
          </ac:spMkLst>
        </pc:spChg>
        <pc:grpChg chg="add del">
          <ac:chgData name="shivam patel" userId="df1873b8d8eaed48" providerId="LiveId" clId="{731448AF-3465-4F37-AEF9-A39B894CB314}" dt="2018-04-20T02:06:17.217" v="247" actId="26606"/>
          <ac:grpSpMkLst>
            <pc:docMk/>
            <pc:sldMk cId="2610424195" sldId="262"/>
            <ac:grpSpMk id="14" creationId="{B57BDC17-F1B3-455F-BBF1-680AA1F25C06}"/>
          </ac:grpSpMkLst>
        </pc:grpChg>
        <pc:grpChg chg="add">
          <ac:chgData name="shivam patel" userId="df1873b8d8eaed48" providerId="LiveId" clId="{731448AF-3465-4F37-AEF9-A39B894CB314}" dt="2018-04-20T02:06:17.217" v="247" actId="26606"/>
          <ac:grpSpMkLst>
            <pc:docMk/>
            <pc:sldMk cId="2610424195" sldId="262"/>
            <ac:grpSpMk id="29" creationId="{B57BDC17-F1B3-455F-BBF1-680AA1F25C06}"/>
          </ac:grpSpMkLst>
        </pc:grpChg>
        <pc:graphicFrameChg chg="add mod modGraphic">
          <ac:chgData name="shivam patel" userId="df1873b8d8eaed48" providerId="LiveId" clId="{731448AF-3465-4F37-AEF9-A39B894CB314}" dt="2018-04-20T02:06:17.217" v="247" actId="26606"/>
          <ac:graphicFrameMkLst>
            <pc:docMk/>
            <pc:sldMk cId="2610424195" sldId="262"/>
            <ac:graphicFrameMk id="5" creationId="{9229EA19-5448-4283-A1F1-D038CB1CEFB5}"/>
          </ac:graphicFrameMkLst>
        </pc:graphicFrameChg>
      </pc:sldChg>
      <pc:sldChg chg="addSp delSp modSp add mod setBg">
        <pc:chgData name="shivam patel" userId="df1873b8d8eaed48" providerId="LiveId" clId="{731448AF-3465-4F37-AEF9-A39B894CB314}" dt="2018-04-26T18:55:41.540" v="358" actId="20577"/>
        <pc:sldMkLst>
          <pc:docMk/>
          <pc:sldMk cId="1928819189" sldId="263"/>
        </pc:sldMkLst>
        <pc:spChg chg="mod">
          <ac:chgData name="shivam patel" userId="df1873b8d8eaed48" providerId="LiveId" clId="{731448AF-3465-4F37-AEF9-A39B894CB314}" dt="2018-04-20T02:07:23.254" v="248" actId="26606"/>
          <ac:spMkLst>
            <pc:docMk/>
            <pc:sldMk cId="1928819189" sldId="263"/>
            <ac:spMk id="2" creationId="{73BC9FCC-E188-41BC-84D5-243D8CFE415F}"/>
          </ac:spMkLst>
        </pc:spChg>
        <pc:spChg chg="del mod">
          <ac:chgData name="shivam patel" userId="df1873b8d8eaed48" providerId="LiveId" clId="{731448AF-3465-4F37-AEF9-A39B894CB314}" dt="2018-04-20T02:07:23.254" v="248" actId="26606"/>
          <ac:spMkLst>
            <pc:docMk/>
            <pc:sldMk cId="1928819189" sldId="263"/>
            <ac:spMk id="3" creationId="{58DAC864-AF89-4A17-8FEC-04CC2E49449F}"/>
          </ac:spMkLst>
        </pc:spChg>
        <pc:spChg chg="add">
          <ac:chgData name="shivam patel" userId="df1873b8d8eaed48" providerId="LiveId" clId="{731448AF-3465-4F37-AEF9-A39B894CB314}" dt="2018-04-20T02:07:23.254" v="248" actId="26606"/>
          <ac:spMkLst>
            <pc:docMk/>
            <pc:sldMk cId="1928819189" sldId="263"/>
            <ac:spMk id="10" creationId="{94C52C56-BEF2-4E22-8C8E-A7AC96B03A72}"/>
          </ac:spMkLst>
        </pc:spChg>
        <pc:spChg chg="add">
          <ac:chgData name="shivam patel" userId="df1873b8d8eaed48" providerId="LiveId" clId="{731448AF-3465-4F37-AEF9-A39B894CB314}" dt="2018-04-20T02:07:23.254" v="248" actId="26606"/>
          <ac:spMkLst>
            <pc:docMk/>
            <pc:sldMk cId="1928819189" sldId="263"/>
            <ac:spMk id="12" creationId="{42285737-90EE-47DC-AC80-8AE156B11969}"/>
          </ac:spMkLst>
        </pc:spChg>
        <pc:grpChg chg="add">
          <ac:chgData name="shivam patel" userId="df1873b8d8eaed48" providerId="LiveId" clId="{731448AF-3465-4F37-AEF9-A39B894CB314}" dt="2018-04-20T02:07:23.254" v="248" actId="26606"/>
          <ac:grpSpMkLst>
            <pc:docMk/>
            <pc:sldMk cId="1928819189" sldId="263"/>
            <ac:grpSpMk id="14" creationId="{B57BDC17-F1B3-455F-BBF1-680AA1F25C06}"/>
          </ac:grpSpMkLst>
        </pc:grpChg>
        <pc:graphicFrameChg chg="add mod">
          <ac:chgData name="shivam patel" userId="df1873b8d8eaed48" providerId="LiveId" clId="{731448AF-3465-4F37-AEF9-A39B894CB314}" dt="2018-04-26T18:55:41.540" v="358" actId="20577"/>
          <ac:graphicFrameMkLst>
            <pc:docMk/>
            <pc:sldMk cId="1928819189" sldId="263"/>
            <ac:graphicFrameMk id="5" creationId="{4D7F3B9A-EE1D-4E5C-AC9C-913208092220}"/>
          </ac:graphicFrameMkLst>
        </pc:graphicFrameChg>
      </pc:sldChg>
      <pc:sldChg chg="addSp delSp modSp add mod ord setBg">
        <pc:chgData name="shivam patel" userId="df1873b8d8eaed48" providerId="LiveId" clId="{731448AF-3465-4F37-AEF9-A39B894CB314}" dt="2018-04-26T19:39:48.361" v="483" actId="26606"/>
        <pc:sldMkLst>
          <pc:docMk/>
          <pc:sldMk cId="904708455" sldId="264"/>
        </pc:sldMkLst>
        <pc:spChg chg="mod">
          <ac:chgData name="shivam patel" userId="df1873b8d8eaed48" providerId="LiveId" clId="{731448AF-3465-4F37-AEF9-A39B894CB314}" dt="2018-04-26T19:39:48.361" v="483" actId="26606"/>
          <ac:spMkLst>
            <pc:docMk/>
            <pc:sldMk cId="904708455" sldId="264"/>
            <ac:spMk id="2" creationId="{0432D47A-3DB8-47BF-A31F-EF596CB2BDD5}"/>
          </ac:spMkLst>
        </pc:spChg>
        <pc:spChg chg="mod">
          <ac:chgData name="shivam patel" userId="df1873b8d8eaed48" providerId="LiveId" clId="{731448AF-3465-4F37-AEF9-A39B894CB314}" dt="2018-04-26T19:39:48.361" v="483" actId="26606"/>
          <ac:spMkLst>
            <pc:docMk/>
            <pc:sldMk cId="904708455" sldId="264"/>
            <ac:spMk id="3" creationId="{5C7E5800-9B1A-4F5B-81ED-3BA04ABAD2CD}"/>
          </ac:spMkLst>
        </pc:spChg>
        <pc:picChg chg="add mod ord">
          <ac:chgData name="shivam patel" userId="df1873b8d8eaed48" providerId="LiveId" clId="{731448AF-3465-4F37-AEF9-A39B894CB314}" dt="2018-04-26T19:39:48.361" v="483" actId="26606"/>
          <ac:picMkLst>
            <pc:docMk/>
            <pc:sldMk cId="904708455" sldId="264"/>
            <ac:picMk id="4" creationId="{99456C4F-968D-4CBB-809C-E9A3455F66B4}"/>
          </ac:picMkLst>
        </pc:picChg>
        <pc:picChg chg="add del">
          <ac:chgData name="shivam patel" userId="df1873b8d8eaed48" providerId="LiveId" clId="{731448AF-3465-4F37-AEF9-A39B894CB314}" dt="2018-04-26T19:39:41.525" v="481" actId="478"/>
          <ac:picMkLst>
            <pc:docMk/>
            <pc:sldMk cId="904708455" sldId="264"/>
            <ac:picMk id="7" creationId="{E082B1A2-6853-4B96-83B0-28D71C87FB9D}"/>
          </ac:picMkLst>
        </pc:picChg>
      </pc:sldChg>
      <pc:sldChg chg="addSp delSp modSp add mod setBg">
        <pc:chgData name="shivam patel" userId="df1873b8d8eaed48" providerId="LiveId" clId="{731448AF-3465-4F37-AEF9-A39B894CB314}" dt="2018-04-20T02:32:59.618" v="349" actId="26606"/>
        <pc:sldMkLst>
          <pc:docMk/>
          <pc:sldMk cId="3033812357" sldId="265"/>
        </pc:sldMkLst>
        <pc:spChg chg="mod">
          <ac:chgData name="shivam patel" userId="df1873b8d8eaed48" providerId="LiveId" clId="{731448AF-3465-4F37-AEF9-A39B894CB314}" dt="2018-04-20T02:32:59.618" v="349" actId="26606"/>
          <ac:spMkLst>
            <pc:docMk/>
            <pc:sldMk cId="3033812357" sldId="265"/>
            <ac:spMk id="2" creationId="{00B4FE9C-16F1-4EB3-8B4A-7B79EA348A5D}"/>
          </ac:spMkLst>
        </pc:spChg>
        <pc:spChg chg="add del mod">
          <ac:chgData name="shivam patel" userId="df1873b8d8eaed48" providerId="LiveId" clId="{731448AF-3465-4F37-AEF9-A39B894CB314}" dt="2018-04-20T02:32:59.618" v="349" actId="26606"/>
          <ac:spMkLst>
            <pc:docMk/>
            <pc:sldMk cId="3033812357" sldId="265"/>
            <ac:spMk id="3" creationId="{BAE8D954-CFF4-494A-9367-9B9E1459C965}"/>
          </ac:spMkLst>
        </pc:spChg>
        <pc:spChg chg="add">
          <ac:chgData name="shivam patel" userId="df1873b8d8eaed48" providerId="LiveId" clId="{731448AF-3465-4F37-AEF9-A39B894CB314}" dt="2018-04-20T02:32:59.618" v="349" actId="26606"/>
          <ac:spMkLst>
            <pc:docMk/>
            <pc:sldMk cId="3033812357" sldId="265"/>
            <ac:spMk id="8" creationId="{24C41CF4-4A13-4AA9-9300-CB7A2E37C861}"/>
          </ac:spMkLst>
        </pc:spChg>
        <pc:spChg chg="add del">
          <ac:chgData name="shivam patel" userId="df1873b8d8eaed48" providerId="LiveId" clId="{731448AF-3465-4F37-AEF9-A39B894CB314}" dt="2018-04-20T02:32:49.428" v="342" actId="26606"/>
          <ac:spMkLst>
            <pc:docMk/>
            <pc:sldMk cId="3033812357" sldId="265"/>
            <ac:spMk id="10" creationId="{94C52C56-BEF2-4E22-8C8E-A7AC96B03A72}"/>
          </ac:spMkLst>
        </pc:spChg>
        <pc:spChg chg="add del">
          <ac:chgData name="shivam patel" userId="df1873b8d8eaed48" providerId="LiveId" clId="{731448AF-3465-4F37-AEF9-A39B894CB314}" dt="2018-04-20T02:32:49.428" v="342" actId="26606"/>
          <ac:spMkLst>
            <pc:docMk/>
            <pc:sldMk cId="3033812357" sldId="265"/>
            <ac:spMk id="12" creationId="{42285737-90EE-47DC-AC80-8AE156B11969}"/>
          </ac:spMkLst>
        </pc:spChg>
        <pc:spChg chg="add del">
          <ac:chgData name="shivam patel" userId="df1873b8d8eaed48" providerId="LiveId" clId="{731448AF-3465-4F37-AEF9-A39B894CB314}" dt="2018-04-20T02:32:52.973" v="344" actId="26606"/>
          <ac:spMkLst>
            <pc:docMk/>
            <pc:sldMk cId="3033812357" sldId="265"/>
            <ac:spMk id="22" creationId="{94C52C56-BEF2-4E22-8C8E-A7AC96B03A72}"/>
          </ac:spMkLst>
        </pc:spChg>
        <pc:spChg chg="add del">
          <ac:chgData name="shivam patel" userId="df1873b8d8eaed48" providerId="LiveId" clId="{731448AF-3465-4F37-AEF9-A39B894CB314}" dt="2018-04-20T02:32:52.973" v="344" actId="26606"/>
          <ac:spMkLst>
            <pc:docMk/>
            <pc:sldMk cId="3033812357" sldId="265"/>
            <ac:spMk id="23" creationId="{42285737-90EE-47DC-AC80-8AE156B11969}"/>
          </ac:spMkLst>
        </pc:spChg>
        <pc:spChg chg="add del">
          <ac:chgData name="shivam patel" userId="df1873b8d8eaed48" providerId="LiveId" clId="{731448AF-3465-4F37-AEF9-A39B894CB314}" dt="2018-04-20T02:32:57.346" v="346" actId="26606"/>
          <ac:spMkLst>
            <pc:docMk/>
            <pc:sldMk cId="3033812357" sldId="265"/>
            <ac:spMk id="27" creationId="{94C52C56-BEF2-4E22-8C8E-A7AC96B03A72}"/>
          </ac:spMkLst>
        </pc:spChg>
        <pc:spChg chg="add del">
          <ac:chgData name="shivam patel" userId="df1873b8d8eaed48" providerId="LiveId" clId="{731448AF-3465-4F37-AEF9-A39B894CB314}" dt="2018-04-20T02:32:57.346" v="346" actId="26606"/>
          <ac:spMkLst>
            <pc:docMk/>
            <pc:sldMk cId="3033812357" sldId="265"/>
            <ac:spMk id="28" creationId="{42285737-90EE-47DC-AC80-8AE156B11969}"/>
          </ac:spMkLst>
        </pc:spChg>
        <pc:spChg chg="add del">
          <ac:chgData name="shivam patel" userId="df1873b8d8eaed48" providerId="LiveId" clId="{731448AF-3465-4F37-AEF9-A39B894CB314}" dt="2018-04-20T02:32:59.605" v="348" actId="26606"/>
          <ac:spMkLst>
            <pc:docMk/>
            <pc:sldMk cId="3033812357" sldId="265"/>
            <ac:spMk id="32" creationId="{94C52C56-BEF2-4E22-8C8E-A7AC96B03A72}"/>
          </ac:spMkLst>
        </pc:spChg>
        <pc:spChg chg="add del">
          <ac:chgData name="shivam patel" userId="df1873b8d8eaed48" providerId="LiveId" clId="{731448AF-3465-4F37-AEF9-A39B894CB314}" dt="2018-04-20T02:32:59.605" v="348" actId="26606"/>
          <ac:spMkLst>
            <pc:docMk/>
            <pc:sldMk cId="3033812357" sldId="265"/>
            <ac:spMk id="33" creationId="{42285737-90EE-47DC-AC80-8AE156B11969}"/>
          </ac:spMkLst>
        </pc:spChg>
        <pc:spChg chg="add">
          <ac:chgData name="shivam patel" userId="df1873b8d8eaed48" providerId="LiveId" clId="{731448AF-3465-4F37-AEF9-A39B894CB314}" dt="2018-04-20T02:32:59.618" v="349" actId="26606"/>
          <ac:spMkLst>
            <pc:docMk/>
            <pc:sldMk cId="3033812357" sldId="265"/>
            <ac:spMk id="38" creationId="{BAE8D954-CFF4-494A-9367-9B9E1459C965}"/>
          </ac:spMkLst>
        </pc:spChg>
        <pc:grpChg chg="add del">
          <ac:chgData name="shivam patel" userId="df1873b8d8eaed48" providerId="LiveId" clId="{731448AF-3465-4F37-AEF9-A39B894CB314}" dt="2018-04-20T02:32:49.428" v="342" actId="26606"/>
          <ac:grpSpMkLst>
            <pc:docMk/>
            <pc:sldMk cId="3033812357" sldId="265"/>
            <ac:grpSpMk id="14" creationId="{B57BDC17-F1B3-455F-BBF1-680AA1F25C06}"/>
          </ac:grpSpMkLst>
        </pc:grpChg>
        <pc:grpChg chg="add del">
          <ac:chgData name="shivam patel" userId="df1873b8d8eaed48" providerId="LiveId" clId="{731448AF-3465-4F37-AEF9-A39B894CB314}" dt="2018-04-20T02:32:52.973" v="344" actId="26606"/>
          <ac:grpSpMkLst>
            <pc:docMk/>
            <pc:sldMk cId="3033812357" sldId="265"/>
            <ac:grpSpMk id="24" creationId="{B57BDC17-F1B3-455F-BBF1-680AA1F25C06}"/>
          </ac:grpSpMkLst>
        </pc:grpChg>
        <pc:grpChg chg="add del">
          <ac:chgData name="shivam patel" userId="df1873b8d8eaed48" providerId="LiveId" clId="{731448AF-3465-4F37-AEF9-A39B894CB314}" dt="2018-04-20T02:32:57.346" v="346" actId="26606"/>
          <ac:grpSpMkLst>
            <pc:docMk/>
            <pc:sldMk cId="3033812357" sldId="265"/>
            <ac:grpSpMk id="29" creationId="{B57BDC17-F1B3-455F-BBF1-680AA1F25C06}"/>
          </ac:grpSpMkLst>
        </pc:grpChg>
        <pc:grpChg chg="add del">
          <ac:chgData name="shivam patel" userId="df1873b8d8eaed48" providerId="LiveId" clId="{731448AF-3465-4F37-AEF9-A39B894CB314}" dt="2018-04-20T02:32:59.605" v="348" actId="26606"/>
          <ac:grpSpMkLst>
            <pc:docMk/>
            <pc:sldMk cId="3033812357" sldId="265"/>
            <ac:grpSpMk id="34" creationId="{B57BDC17-F1B3-455F-BBF1-680AA1F25C06}"/>
          </ac:grpSpMkLst>
        </pc:grpChg>
        <pc:graphicFrameChg chg="add del">
          <ac:chgData name="shivam patel" userId="df1873b8d8eaed48" providerId="LiveId" clId="{731448AF-3465-4F37-AEF9-A39B894CB314}" dt="2018-04-20T02:32:49.428" v="342" actId="26606"/>
          <ac:graphicFrameMkLst>
            <pc:docMk/>
            <pc:sldMk cId="3033812357" sldId="265"/>
            <ac:graphicFrameMk id="5" creationId="{A3F409B3-3A7A-41BB-9A25-BC4A675B31B0}"/>
          </ac:graphicFrameMkLst>
        </pc:graphicFrameChg>
        <pc:graphicFrameChg chg="add del">
          <ac:chgData name="shivam patel" userId="df1873b8d8eaed48" providerId="LiveId" clId="{731448AF-3465-4F37-AEF9-A39B894CB314}" dt="2018-04-20T02:32:52.973" v="344" actId="26606"/>
          <ac:graphicFrameMkLst>
            <pc:docMk/>
            <pc:sldMk cId="3033812357" sldId="265"/>
            <ac:graphicFrameMk id="25" creationId="{B421B426-3E78-4B63-8A66-0461E710660C}"/>
          </ac:graphicFrameMkLst>
        </pc:graphicFrameChg>
        <pc:graphicFrameChg chg="add del">
          <ac:chgData name="shivam patel" userId="df1873b8d8eaed48" providerId="LiveId" clId="{731448AF-3465-4F37-AEF9-A39B894CB314}" dt="2018-04-20T02:32:57.346" v="346" actId="26606"/>
          <ac:graphicFrameMkLst>
            <pc:docMk/>
            <pc:sldMk cId="3033812357" sldId="265"/>
            <ac:graphicFrameMk id="30" creationId="{5D815B17-4599-46B0-85CF-296937871E3F}"/>
          </ac:graphicFrameMkLst>
        </pc:graphicFrameChg>
        <pc:graphicFrameChg chg="add del">
          <ac:chgData name="shivam patel" userId="df1873b8d8eaed48" providerId="LiveId" clId="{731448AF-3465-4F37-AEF9-A39B894CB314}" dt="2018-04-20T02:32:59.605" v="348" actId="26606"/>
          <ac:graphicFrameMkLst>
            <pc:docMk/>
            <pc:sldMk cId="3033812357" sldId="265"/>
            <ac:graphicFrameMk id="35" creationId="{F1DD712F-EC42-4E63-8E61-9C4CB20A3EB2}"/>
          </ac:graphicFrameMkLst>
        </pc:graphicFrameChg>
        <pc:cxnChg chg="add">
          <ac:chgData name="shivam patel" userId="df1873b8d8eaed48" providerId="LiveId" clId="{731448AF-3465-4F37-AEF9-A39B894CB314}" dt="2018-04-20T02:32:59.618" v="349" actId="26606"/>
          <ac:cxnSpMkLst>
            <pc:docMk/>
            <pc:sldMk cId="3033812357" sldId="265"/>
            <ac:cxnSpMk id="37" creationId="{7A77B115-9FF3-46AE-AE08-826DEB9A6246}"/>
          </ac:cxnSpMkLst>
        </pc:cxnChg>
      </pc:sldChg>
      <pc:sldChg chg="addSp delSp modSp add mod setBg">
        <pc:chgData name="shivam patel" userId="df1873b8d8eaed48" providerId="LiveId" clId="{731448AF-3465-4F37-AEF9-A39B894CB314}" dt="2018-04-20T02:32:14.432" v="340" actId="26606"/>
        <pc:sldMkLst>
          <pc:docMk/>
          <pc:sldMk cId="693114195" sldId="266"/>
        </pc:sldMkLst>
        <pc:spChg chg="mod">
          <ac:chgData name="shivam patel" userId="df1873b8d8eaed48" providerId="LiveId" clId="{731448AF-3465-4F37-AEF9-A39B894CB314}" dt="2018-04-20T02:32:14.432" v="340" actId="26606"/>
          <ac:spMkLst>
            <pc:docMk/>
            <pc:sldMk cId="693114195" sldId="266"/>
            <ac:spMk id="2" creationId="{8E32D58D-5D53-48A2-8C49-B1D312DF2B9E}"/>
          </ac:spMkLst>
        </pc:spChg>
        <pc:spChg chg="del mod">
          <ac:chgData name="shivam patel" userId="df1873b8d8eaed48" providerId="LiveId" clId="{731448AF-3465-4F37-AEF9-A39B894CB314}" dt="2018-04-20T02:32:14.432" v="340" actId="26606"/>
          <ac:spMkLst>
            <pc:docMk/>
            <pc:sldMk cId="693114195" sldId="266"/>
            <ac:spMk id="3" creationId="{081E3D72-02E0-4BF7-AF25-081D34490B0B}"/>
          </ac:spMkLst>
        </pc:spChg>
        <pc:spChg chg="add">
          <ac:chgData name="shivam patel" userId="df1873b8d8eaed48" providerId="LiveId" clId="{731448AF-3465-4F37-AEF9-A39B894CB314}" dt="2018-04-20T02:32:14.432" v="340" actId="26606"/>
          <ac:spMkLst>
            <pc:docMk/>
            <pc:sldMk cId="693114195" sldId="266"/>
            <ac:spMk id="10" creationId="{94C52C56-BEF2-4E22-8C8E-A7AC96B03A72}"/>
          </ac:spMkLst>
        </pc:spChg>
        <pc:spChg chg="add">
          <ac:chgData name="shivam patel" userId="df1873b8d8eaed48" providerId="LiveId" clId="{731448AF-3465-4F37-AEF9-A39B894CB314}" dt="2018-04-20T02:32:14.432" v="340" actId="26606"/>
          <ac:spMkLst>
            <pc:docMk/>
            <pc:sldMk cId="693114195" sldId="266"/>
            <ac:spMk id="12" creationId="{42285737-90EE-47DC-AC80-8AE156B11969}"/>
          </ac:spMkLst>
        </pc:spChg>
        <pc:grpChg chg="add">
          <ac:chgData name="shivam patel" userId="df1873b8d8eaed48" providerId="LiveId" clId="{731448AF-3465-4F37-AEF9-A39B894CB314}" dt="2018-04-20T02:32:14.432" v="340" actId="26606"/>
          <ac:grpSpMkLst>
            <pc:docMk/>
            <pc:sldMk cId="693114195" sldId="266"/>
            <ac:grpSpMk id="14" creationId="{B57BDC17-F1B3-455F-BBF1-680AA1F25C06}"/>
          </ac:grpSpMkLst>
        </pc:grpChg>
        <pc:graphicFrameChg chg="add">
          <ac:chgData name="shivam patel" userId="df1873b8d8eaed48" providerId="LiveId" clId="{731448AF-3465-4F37-AEF9-A39B894CB314}" dt="2018-04-20T02:32:14.432" v="340" actId="26606"/>
          <ac:graphicFrameMkLst>
            <pc:docMk/>
            <pc:sldMk cId="693114195" sldId="266"/>
            <ac:graphicFrameMk id="5" creationId="{0048FEC7-B244-4F42-8948-0A701ECFC7D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B0470-1A04-430B-B74A-F95F5C5A4643}" type="doc">
      <dgm:prSet loTypeId="urn:microsoft.com/office/officeart/2005/8/layout/vList2" loCatId="list" qsTypeId="urn:microsoft.com/office/officeart/2005/8/quickstyle/simple3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0E48E962-312F-4C19-91C8-47E10F61DEEE}">
      <dgm:prSet/>
      <dgm:spPr/>
      <dgm:t>
        <a:bodyPr/>
        <a:lstStyle/>
        <a:p>
          <a:r>
            <a:rPr lang="en-US"/>
            <a:t>PROBLEM</a:t>
          </a:r>
        </a:p>
      </dgm:t>
    </dgm:pt>
    <dgm:pt modelId="{E08ADEA1-A702-4322-BC90-64BE84883B71}" type="parTrans" cxnId="{7EEA7D64-5AFD-4A60-8D7C-49EAB03DAD66}">
      <dgm:prSet/>
      <dgm:spPr/>
      <dgm:t>
        <a:bodyPr/>
        <a:lstStyle/>
        <a:p>
          <a:endParaRPr lang="en-US"/>
        </a:p>
      </dgm:t>
    </dgm:pt>
    <dgm:pt modelId="{2462332E-DEAA-4D40-AEFE-E2996590E644}" type="sibTrans" cxnId="{7EEA7D64-5AFD-4A60-8D7C-49EAB03DAD66}">
      <dgm:prSet/>
      <dgm:spPr/>
      <dgm:t>
        <a:bodyPr/>
        <a:lstStyle/>
        <a:p>
          <a:endParaRPr lang="en-US"/>
        </a:p>
      </dgm:t>
    </dgm:pt>
    <dgm:pt modelId="{BE4B4479-CA9A-43BF-98F3-19044A3BF405}">
      <dgm:prSet/>
      <dgm:spPr/>
      <dgm:t>
        <a:bodyPr/>
        <a:lstStyle/>
        <a:p>
          <a:r>
            <a:rPr lang="en-US"/>
            <a:t>DESIGN</a:t>
          </a:r>
        </a:p>
      </dgm:t>
    </dgm:pt>
    <dgm:pt modelId="{649D0C3B-AF3A-4285-8EC2-35B705B4DC3E}" type="parTrans" cxnId="{5FE83D70-CE2E-4CD7-9225-4F2EF9E69D0D}">
      <dgm:prSet/>
      <dgm:spPr/>
      <dgm:t>
        <a:bodyPr/>
        <a:lstStyle/>
        <a:p>
          <a:endParaRPr lang="en-US"/>
        </a:p>
      </dgm:t>
    </dgm:pt>
    <dgm:pt modelId="{097310CA-A30D-4008-93D0-08773B88D317}" type="sibTrans" cxnId="{5FE83D70-CE2E-4CD7-9225-4F2EF9E69D0D}">
      <dgm:prSet/>
      <dgm:spPr/>
      <dgm:t>
        <a:bodyPr/>
        <a:lstStyle/>
        <a:p>
          <a:endParaRPr lang="en-US"/>
        </a:p>
      </dgm:t>
    </dgm:pt>
    <dgm:pt modelId="{05514273-608D-4DFB-BBBE-0817D47316A7}">
      <dgm:prSet/>
      <dgm:spPr/>
      <dgm:t>
        <a:bodyPr/>
        <a:lstStyle/>
        <a:p>
          <a:r>
            <a:rPr lang="en-US"/>
            <a:t>SERVER</a:t>
          </a:r>
        </a:p>
      </dgm:t>
    </dgm:pt>
    <dgm:pt modelId="{DF00B0D3-E88A-4A8A-BAB1-171E55F25862}" type="parTrans" cxnId="{58C6FAF4-F496-4078-A1D0-AF560DC921D2}">
      <dgm:prSet/>
      <dgm:spPr/>
      <dgm:t>
        <a:bodyPr/>
        <a:lstStyle/>
        <a:p>
          <a:endParaRPr lang="en-US"/>
        </a:p>
      </dgm:t>
    </dgm:pt>
    <dgm:pt modelId="{1757F52F-8F38-4252-BE4D-B328A21359D5}" type="sibTrans" cxnId="{58C6FAF4-F496-4078-A1D0-AF560DC921D2}">
      <dgm:prSet/>
      <dgm:spPr/>
      <dgm:t>
        <a:bodyPr/>
        <a:lstStyle/>
        <a:p>
          <a:endParaRPr lang="en-US"/>
        </a:p>
      </dgm:t>
    </dgm:pt>
    <dgm:pt modelId="{AD1A91F7-694F-4927-BC3F-61E9F16D84F6}">
      <dgm:prSet/>
      <dgm:spPr/>
      <dgm:t>
        <a:bodyPr/>
        <a:lstStyle/>
        <a:p>
          <a:r>
            <a:rPr lang="en-US"/>
            <a:t>CLIENT</a:t>
          </a:r>
        </a:p>
      </dgm:t>
    </dgm:pt>
    <dgm:pt modelId="{223C7029-BE1B-4721-869A-A9E4909E8A17}" type="parTrans" cxnId="{94B0C519-88CB-4C0D-865A-6D46D81CF867}">
      <dgm:prSet/>
      <dgm:spPr/>
      <dgm:t>
        <a:bodyPr/>
        <a:lstStyle/>
        <a:p>
          <a:endParaRPr lang="en-US"/>
        </a:p>
      </dgm:t>
    </dgm:pt>
    <dgm:pt modelId="{F7C42A13-C301-468B-92AD-26373F7DADDE}" type="sibTrans" cxnId="{94B0C519-88CB-4C0D-865A-6D46D81CF867}">
      <dgm:prSet/>
      <dgm:spPr/>
      <dgm:t>
        <a:bodyPr/>
        <a:lstStyle/>
        <a:p>
          <a:endParaRPr lang="en-US"/>
        </a:p>
      </dgm:t>
    </dgm:pt>
    <dgm:pt modelId="{803639ED-47BC-453F-9AB6-CB24F5CB4C91}" type="pres">
      <dgm:prSet presAssocID="{B31B0470-1A04-430B-B74A-F95F5C5A4643}" presName="linear" presStyleCnt="0">
        <dgm:presLayoutVars>
          <dgm:animLvl val="lvl"/>
          <dgm:resizeHandles val="exact"/>
        </dgm:presLayoutVars>
      </dgm:prSet>
      <dgm:spPr/>
    </dgm:pt>
    <dgm:pt modelId="{9383CD0D-9579-478B-A65C-33D35F480890}" type="pres">
      <dgm:prSet presAssocID="{0E48E962-312F-4C19-91C8-47E10F61DE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A0F233-83AE-4CEA-8A8B-E11C0AB35FAD}" type="pres">
      <dgm:prSet presAssocID="{2462332E-DEAA-4D40-AEFE-E2996590E644}" presName="spacer" presStyleCnt="0"/>
      <dgm:spPr/>
    </dgm:pt>
    <dgm:pt modelId="{F17FEA7C-1582-48FD-B792-C2234B6D16C3}" type="pres">
      <dgm:prSet presAssocID="{BE4B4479-CA9A-43BF-98F3-19044A3BF4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C2524D-44B9-49F4-9168-74BE70704400}" type="pres">
      <dgm:prSet presAssocID="{097310CA-A30D-4008-93D0-08773B88D317}" presName="spacer" presStyleCnt="0"/>
      <dgm:spPr/>
    </dgm:pt>
    <dgm:pt modelId="{F2B9BCB3-D878-4F5F-90B0-7339BDEDEF07}" type="pres">
      <dgm:prSet presAssocID="{05514273-608D-4DFB-BBBE-0817D47316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71FEEA-49A9-4DD2-AD60-31E4634CF09C}" type="pres">
      <dgm:prSet presAssocID="{1757F52F-8F38-4252-BE4D-B328A21359D5}" presName="spacer" presStyleCnt="0"/>
      <dgm:spPr/>
    </dgm:pt>
    <dgm:pt modelId="{E40F7E90-66A6-4F19-9521-BDEF48B0F3FA}" type="pres">
      <dgm:prSet presAssocID="{AD1A91F7-694F-4927-BC3F-61E9F16D84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B0C519-88CB-4C0D-865A-6D46D81CF867}" srcId="{B31B0470-1A04-430B-B74A-F95F5C5A4643}" destId="{AD1A91F7-694F-4927-BC3F-61E9F16D84F6}" srcOrd="3" destOrd="0" parTransId="{223C7029-BE1B-4721-869A-A9E4909E8A17}" sibTransId="{F7C42A13-C301-468B-92AD-26373F7DADDE}"/>
    <dgm:cxn modelId="{C3530D40-35E5-4F24-A248-FDC366FBA879}" type="presOf" srcId="{B31B0470-1A04-430B-B74A-F95F5C5A4643}" destId="{803639ED-47BC-453F-9AB6-CB24F5CB4C91}" srcOrd="0" destOrd="0" presId="urn:microsoft.com/office/officeart/2005/8/layout/vList2"/>
    <dgm:cxn modelId="{7EEA7D64-5AFD-4A60-8D7C-49EAB03DAD66}" srcId="{B31B0470-1A04-430B-B74A-F95F5C5A4643}" destId="{0E48E962-312F-4C19-91C8-47E10F61DEEE}" srcOrd="0" destOrd="0" parTransId="{E08ADEA1-A702-4322-BC90-64BE84883B71}" sibTransId="{2462332E-DEAA-4D40-AEFE-E2996590E644}"/>
    <dgm:cxn modelId="{0BD02568-B948-4490-A2E2-F0275EA4A7B4}" type="presOf" srcId="{0E48E962-312F-4C19-91C8-47E10F61DEEE}" destId="{9383CD0D-9579-478B-A65C-33D35F480890}" srcOrd="0" destOrd="0" presId="urn:microsoft.com/office/officeart/2005/8/layout/vList2"/>
    <dgm:cxn modelId="{5FE83D70-CE2E-4CD7-9225-4F2EF9E69D0D}" srcId="{B31B0470-1A04-430B-B74A-F95F5C5A4643}" destId="{BE4B4479-CA9A-43BF-98F3-19044A3BF405}" srcOrd="1" destOrd="0" parTransId="{649D0C3B-AF3A-4285-8EC2-35B705B4DC3E}" sibTransId="{097310CA-A30D-4008-93D0-08773B88D317}"/>
    <dgm:cxn modelId="{457F1F86-2593-40B3-8967-5D87269DEEAB}" type="presOf" srcId="{AD1A91F7-694F-4927-BC3F-61E9F16D84F6}" destId="{E40F7E90-66A6-4F19-9521-BDEF48B0F3FA}" srcOrd="0" destOrd="0" presId="urn:microsoft.com/office/officeart/2005/8/layout/vList2"/>
    <dgm:cxn modelId="{FF1D46B6-E4E9-42B5-BF45-486D5BD0B58F}" type="presOf" srcId="{05514273-608D-4DFB-BBBE-0817D47316A7}" destId="{F2B9BCB3-D878-4F5F-90B0-7339BDEDEF07}" srcOrd="0" destOrd="0" presId="urn:microsoft.com/office/officeart/2005/8/layout/vList2"/>
    <dgm:cxn modelId="{58C6FAF4-F496-4078-A1D0-AF560DC921D2}" srcId="{B31B0470-1A04-430B-B74A-F95F5C5A4643}" destId="{05514273-608D-4DFB-BBBE-0817D47316A7}" srcOrd="2" destOrd="0" parTransId="{DF00B0D3-E88A-4A8A-BAB1-171E55F25862}" sibTransId="{1757F52F-8F38-4252-BE4D-B328A21359D5}"/>
    <dgm:cxn modelId="{A77DB4F9-AE95-4762-AF73-2A9844BD31BE}" type="presOf" srcId="{BE4B4479-CA9A-43BF-98F3-19044A3BF405}" destId="{F17FEA7C-1582-48FD-B792-C2234B6D16C3}" srcOrd="0" destOrd="0" presId="urn:microsoft.com/office/officeart/2005/8/layout/vList2"/>
    <dgm:cxn modelId="{23A388E1-74A8-4FA9-B2D8-DACB535972DA}" type="presParOf" srcId="{803639ED-47BC-453F-9AB6-CB24F5CB4C91}" destId="{9383CD0D-9579-478B-A65C-33D35F480890}" srcOrd="0" destOrd="0" presId="urn:microsoft.com/office/officeart/2005/8/layout/vList2"/>
    <dgm:cxn modelId="{4B543FE7-6F95-41CB-910C-61E5498EBC53}" type="presParOf" srcId="{803639ED-47BC-453F-9AB6-CB24F5CB4C91}" destId="{95A0F233-83AE-4CEA-8A8B-E11C0AB35FAD}" srcOrd="1" destOrd="0" presId="urn:microsoft.com/office/officeart/2005/8/layout/vList2"/>
    <dgm:cxn modelId="{2D404CC8-5EC1-47B5-85C4-ABE6E0D94F95}" type="presParOf" srcId="{803639ED-47BC-453F-9AB6-CB24F5CB4C91}" destId="{F17FEA7C-1582-48FD-B792-C2234B6D16C3}" srcOrd="2" destOrd="0" presId="urn:microsoft.com/office/officeart/2005/8/layout/vList2"/>
    <dgm:cxn modelId="{D1AF69F1-5A3E-4C24-A903-FC1E70A46F94}" type="presParOf" srcId="{803639ED-47BC-453F-9AB6-CB24F5CB4C91}" destId="{BDC2524D-44B9-49F4-9168-74BE70704400}" srcOrd="3" destOrd="0" presId="urn:microsoft.com/office/officeart/2005/8/layout/vList2"/>
    <dgm:cxn modelId="{B8E19780-523B-474A-9C52-DF2C5119CB1F}" type="presParOf" srcId="{803639ED-47BC-453F-9AB6-CB24F5CB4C91}" destId="{F2B9BCB3-D878-4F5F-90B0-7339BDEDEF07}" srcOrd="4" destOrd="0" presId="urn:microsoft.com/office/officeart/2005/8/layout/vList2"/>
    <dgm:cxn modelId="{56392A23-5FEF-4625-8A9D-A09DA5FADE6A}" type="presParOf" srcId="{803639ED-47BC-453F-9AB6-CB24F5CB4C91}" destId="{FF71FEEA-49A9-4DD2-AD60-31E4634CF09C}" srcOrd="5" destOrd="0" presId="urn:microsoft.com/office/officeart/2005/8/layout/vList2"/>
    <dgm:cxn modelId="{9A9CFAC3-D7E5-4F22-BFDA-5C2F74BD221C}" type="presParOf" srcId="{803639ED-47BC-453F-9AB6-CB24F5CB4C91}" destId="{E40F7E90-66A6-4F19-9521-BDEF48B0F3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6BF12-239B-44FA-86EA-822C71EEDA73}" type="doc">
      <dgm:prSet loTypeId="urn:microsoft.com/office/officeart/2008/layout/LinedList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D5904838-829C-44ED-86CC-2CD78EDE4E9D}">
      <dgm:prSet/>
      <dgm:spPr/>
      <dgm:t>
        <a:bodyPr/>
        <a:lstStyle/>
        <a:p>
          <a:r>
            <a:rPr lang="en-US"/>
            <a:t>Implement the Server and Client Programs to Demonstrate the RMI Functionality by Student Query Example</a:t>
          </a:r>
        </a:p>
      </dgm:t>
    </dgm:pt>
    <dgm:pt modelId="{241B543C-4999-4B2A-834D-0FA8DB3E789D}" type="parTrans" cxnId="{09C770B6-4830-4E92-BF31-BD4BC30D6846}">
      <dgm:prSet/>
      <dgm:spPr/>
      <dgm:t>
        <a:bodyPr/>
        <a:lstStyle/>
        <a:p>
          <a:endParaRPr lang="en-US"/>
        </a:p>
      </dgm:t>
    </dgm:pt>
    <dgm:pt modelId="{1DED4140-FC8C-4819-A432-D0FBF2E9CA61}" type="sibTrans" cxnId="{09C770B6-4830-4E92-BF31-BD4BC30D6846}">
      <dgm:prSet/>
      <dgm:spPr/>
      <dgm:t>
        <a:bodyPr/>
        <a:lstStyle/>
        <a:p>
          <a:endParaRPr lang="en-US"/>
        </a:p>
      </dgm:t>
    </dgm:pt>
    <dgm:pt modelId="{B666A039-F65B-4289-9D49-25805D2844C0}">
      <dgm:prSet/>
      <dgm:spPr/>
      <dgm:t>
        <a:bodyPr/>
        <a:lstStyle/>
        <a:p>
          <a:r>
            <a:rPr lang="en-US"/>
            <a:t>Server – Store the student information and provide method to query for first name and Server returns Full name</a:t>
          </a:r>
        </a:p>
      </dgm:t>
    </dgm:pt>
    <dgm:pt modelId="{69456278-C041-4A4E-AB12-C750D41F2C6C}" type="parTrans" cxnId="{57004090-501C-43B9-915C-97DAC047FF50}">
      <dgm:prSet/>
      <dgm:spPr/>
      <dgm:t>
        <a:bodyPr/>
        <a:lstStyle/>
        <a:p>
          <a:endParaRPr lang="en-US"/>
        </a:p>
      </dgm:t>
    </dgm:pt>
    <dgm:pt modelId="{F647BAA1-0BF2-47A9-8947-320BA32F749E}" type="sibTrans" cxnId="{57004090-501C-43B9-915C-97DAC047FF50}">
      <dgm:prSet/>
      <dgm:spPr/>
      <dgm:t>
        <a:bodyPr/>
        <a:lstStyle/>
        <a:p>
          <a:endParaRPr lang="en-US"/>
        </a:p>
      </dgm:t>
    </dgm:pt>
    <dgm:pt modelId="{8359A5EF-C521-499E-9440-686FD6831940}">
      <dgm:prSet/>
      <dgm:spPr/>
      <dgm:t>
        <a:bodyPr/>
        <a:lstStyle/>
        <a:p>
          <a:r>
            <a:rPr lang="en-US"/>
            <a:t>Client – Query for the First name and Display the received Information</a:t>
          </a:r>
        </a:p>
      </dgm:t>
    </dgm:pt>
    <dgm:pt modelId="{2B141968-D676-4921-869C-26F8D677D15C}" type="parTrans" cxnId="{C8BD4250-4CD6-4C7C-844E-BC2685C3C6EF}">
      <dgm:prSet/>
      <dgm:spPr/>
      <dgm:t>
        <a:bodyPr/>
        <a:lstStyle/>
        <a:p>
          <a:endParaRPr lang="en-US"/>
        </a:p>
      </dgm:t>
    </dgm:pt>
    <dgm:pt modelId="{8AC0B9F1-E4BC-4EE6-978D-8A0C7CBF9F9E}" type="sibTrans" cxnId="{C8BD4250-4CD6-4C7C-844E-BC2685C3C6EF}">
      <dgm:prSet/>
      <dgm:spPr/>
      <dgm:t>
        <a:bodyPr/>
        <a:lstStyle/>
        <a:p>
          <a:endParaRPr lang="en-US"/>
        </a:p>
      </dgm:t>
    </dgm:pt>
    <dgm:pt modelId="{23523DAF-CF07-433A-B14F-E75E2CB6E283}" type="pres">
      <dgm:prSet presAssocID="{8E56BF12-239B-44FA-86EA-822C71EEDA73}" presName="vert0" presStyleCnt="0">
        <dgm:presLayoutVars>
          <dgm:dir/>
          <dgm:animOne val="branch"/>
          <dgm:animLvl val="lvl"/>
        </dgm:presLayoutVars>
      </dgm:prSet>
      <dgm:spPr/>
    </dgm:pt>
    <dgm:pt modelId="{2C181789-ECC4-491A-B8A5-CCCE40791917}" type="pres">
      <dgm:prSet presAssocID="{D5904838-829C-44ED-86CC-2CD78EDE4E9D}" presName="thickLine" presStyleLbl="alignNode1" presStyleIdx="0" presStyleCnt="3"/>
      <dgm:spPr/>
    </dgm:pt>
    <dgm:pt modelId="{A005D654-6815-410C-BBE0-6020FE2D24A0}" type="pres">
      <dgm:prSet presAssocID="{D5904838-829C-44ED-86CC-2CD78EDE4E9D}" presName="horz1" presStyleCnt="0"/>
      <dgm:spPr/>
    </dgm:pt>
    <dgm:pt modelId="{60BBBC5D-655A-4A74-94C8-F948E54FFC86}" type="pres">
      <dgm:prSet presAssocID="{D5904838-829C-44ED-86CC-2CD78EDE4E9D}" presName="tx1" presStyleLbl="revTx" presStyleIdx="0" presStyleCnt="3"/>
      <dgm:spPr/>
    </dgm:pt>
    <dgm:pt modelId="{83B4CBDB-C5F8-4988-A728-500EC58C6195}" type="pres">
      <dgm:prSet presAssocID="{D5904838-829C-44ED-86CC-2CD78EDE4E9D}" presName="vert1" presStyleCnt="0"/>
      <dgm:spPr/>
    </dgm:pt>
    <dgm:pt modelId="{69093DA9-FFF7-49A6-92E4-6DDFE639F46A}" type="pres">
      <dgm:prSet presAssocID="{B666A039-F65B-4289-9D49-25805D2844C0}" presName="thickLine" presStyleLbl="alignNode1" presStyleIdx="1" presStyleCnt="3"/>
      <dgm:spPr/>
    </dgm:pt>
    <dgm:pt modelId="{EDC1A97D-637F-46B2-A1F5-FE8FCE01E108}" type="pres">
      <dgm:prSet presAssocID="{B666A039-F65B-4289-9D49-25805D2844C0}" presName="horz1" presStyleCnt="0"/>
      <dgm:spPr/>
    </dgm:pt>
    <dgm:pt modelId="{FD356AFB-8FE2-4232-AEF5-486816F50B9B}" type="pres">
      <dgm:prSet presAssocID="{B666A039-F65B-4289-9D49-25805D2844C0}" presName="tx1" presStyleLbl="revTx" presStyleIdx="1" presStyleCnt="3"/>
      <dgm:spPr/>
    </dgm:pt>
    <dgm:pt modelId="{142838E3-9E33-4365-AE91-39A812DAAD62}" type="pres">
      <dgm:prSet presAssocID="{B666A039-F65B-4289-9D49-25805D2844C0}" presName="vert1" presStyleCnt="0"/>
      <dgm:spPr/>
    </dgm:pt>
    <dgm:pt modelId="{869BB0EA-22B0-4818-9FB2-FD8C1B8F960A}" type="pres">
      <dgm:prSet presAssocID="{8359A5EF-C521-499E-9440-686FD6831940}" presName="thickLine" presStyleLbl="alignNode1" presStyleIdx="2" presStyleCnt="3"/>
      <dgm:spPr/>
    </dgm:pt>
    <dgm:pt modelId="{34AA488F-1CA6-4C67-A1DF-160BB0BDC0E8}" type="pres">
      <dgm:prSet presAssocID="{8359A5EF-C521-499E-9440-686FD6831940}" presName="horz1" presStyleCnt="0"/>
      <dgm:spPr/>
    </dgm:pt>
    <dgm:pt modelId="{4BDBF826-7311-4A88-9597-1F9F497B9F8F}" type="pres">
      <dgm:prSet presAssocID="{8359A5EF-C521-499E-9440-686FD6831940}" presName="tx1" presStyleLbl="revTx" presStyleIdx="2" presStyleCnt="3"/>
      <dgm:spPr/>
    </dgm:pt>
    <dgm:pt modelId="{420C1295-8E00-4A71-969B-59D7DBC85AC6}" type="pres">
      <dgm:prSet presAssocID="{8359A5EF-C521-499E-9440-686FD6831940}" presName="vert1" presStyleCnt="0"/>
      <dgm:spPr/>
    </dgm:pt>
  </dgm:ptLst>
  <dgm:cxnLst>
    <dgm:cxn modelId="{9BA32F04-3CCF-4ACF-B43E-7B1BE7A370FB}" type="presOf" srcId="{B666A039-F65B-4289-9D49-25805D2844C0}" destId="{FD356AFB-8FE2-4232-AEF5-486816F50B9B}" srcOrd="0" destOrd="0" presId="urn:microsoft.com/office/officeart/2008/layout/LinedList"/>
    <dgm:cxn modelId="{D0820412-D949-40B5-B326-97E15A3CB1B6}" type="presOf" srcId="{D5904838-829C-44ED-86CC-2CD78EDE4E9D}" destId="{60BBBC5D-655A-4A74-94C8-F948E54FFC86}" srcOrd="0" destOrd="0" presId="urn:microsoft.com/office/officeart/2008/layout/LinedList"/>
    <dgm:cxn modelId="{3DB4AF40-FA22-4986-8628-554E12861820}" type="presOf" srcId="{8359A5EF-C521-499E-9440-686FD6831940}" destId="{4BDBF826-7311-4A88-9597-1F9F497B9F8F}" srcOrd="0" destOrd="0" presId="urn:microsoft.com/office/officeart/2008/layout/LinedList"/>
    <dgm:cxn modelId="{A3C57A5D-C7E0-4391-9027-6406F6D1069C}" type="presOf" srcId="{8E56BF12-239B-44FA-86EA-822C71EEDA73}" destId="{23523DAF-CF07-433A-B14F-E75E2CB6E283}" srcOrd="0" destOrd="0" presId="urn:microsoft.com/office/officeart/2008/layout/LinedList"/>
    <dgm:cxn modelId="{C8BD4250-4CD6-4C7C-844E-BC2685C3C6EF}" srcId="{8E56BF12-239B-44FA-86EA-822C71EEDA73}" destId="{8359A5EF-C521-499E-9440-686FD6831940}" srcOrd="2" destOrd="0" parTransId="{2B141968-D676-4921-869C-26F8D677D15C}" sibTransId="{8AC0B9F1-E4BC-4EE6-978D-8A0C7CBF9F9E}"/>
    <dgm:cxn modelId="{57004090-501C-43B9-915C-97DAC047FF50}" srcId="{8E56BF12-239B-44FA-86EA-822C71EEDA73}" destId="{B666A039-F65B-4289-9D49-25805D2844C0}" srcOrd="1" destOrd="0" parTransId="{69456278-C041-4A4E-AB12-C750D41F2C6C}" sibTransId="{F647BAA1-0BF2-47A9-8947-320BA32F749E}"/>
    <dgm:cxn modelId="{09C770B6-4830-4E92-BF31-BD4BC30D6846}" srcId="{8E56BF12-239B-44FA-86EA-822C71EEDA73}" destId="{D5904838-829C-44ED-86CC-2CD78EDE4E9D}" srcOrd="0" destOrd="0" parTransId="{241B543C-4999-4B2A-834D-0FA8DB3E789D}" sibTransId="{1DED4140-FC8C-4819-A432-D0FBF2E9CA61}"/>
    <dgm:cxn modelId="{4BBF0C2C-91FD-4E3C-B442-BF4C594786E5}" type="presParOf" srcId="{23523DAF-CF07-433A-B14F-E75E2CB6E283}" destId="{2C181789-ECC4-491A-B8A5-CCCE40791917}" srcOrd="0" destOrd="0" presId="urn:microsoft.com/office/officeart/2008/layout/LinedList"/>
    <dgm:cxn modelId="{D12E6209-260B-4B53-90DD-CD5AE31D887A}" type="presParOf" srcId="{23523DAF-CF07-433A-B14F-E75E2CB6E283}" destId="{A005D654-6815-410C-BBE0-6020FE2D24A0}" srcOrd="1" destOrd="0" presId="urn:microsoft.com/office/officeart/2008/layout/LinedList"/>
    <dgm:cxn modelId="{9B1B8C8F-8D15-4D6A-8C4C-ADA41473636F}" type="presParOf" srcId="{A005D654-6815-410C-BBE0-6020FE2D24A0}" destId="{60BBBC5D-655A-4A74-94C8-F948E54FFC86}" srcOrd="0" destOrd="0" presId="urn:microsoft.com/office/officeart/2008/layout/LinedList"/>
    <dgm:cxn modelId="{491998BB-FBF8-42F1-AB35-79DFC6A4DF98}" type="presParOf" srcId="{A005D654-6815-410C-BBE0-6020FE2D24A0}" destId="{83B4CBDB-C5F8-4988-A728-500EC58C6195}" srcOrd="1" destOrd="0" presId="urn:microsoft.com/office/officeart/2008/layout/LinedList"/>
    <dgm:cxn modelId="{BE85B479-5C66-4658-8C9B-690C2C904C02}" type="presParOf" srcId="{23523DAF-CF07-433A-B14F-E75E2CB6E283}" destId="{69093DA9-FFF7-49A6-92E4-6DDFE639F46A}" srcOrd="2" destOrd="0" presId="urn:microsoft.com/office/officeart/2008/layout/LinedList"/>
    <dgm:cxn modelId="{B60B908D-9E9B-4833-9909-5DAC98AFD84D}" type="presParOf" srcId="{23523DAF-CF07-433A-B14F-E75E2CB6E283}" destId="{EDC1A97D-637F-46B2-A1F5-FE8FCE01E108}" srcOrd="3" destOrd="0" presId="urn:microsoft.com/office/officeart/2008/layout/LinedList"/>
    <dgm:cxn modelId="{FE9BE41D-A143-47A7-AF53-597E6CD08AD9}" type="presParOf" srcId="{EDC1A97D-637F-46B2-A1F5-FE8FCE01E108}" destId="{FD356AFB-8FE2-4232-AEF5-486816F50B9B}" srcOrd="0" destOrd="0" presId="urn:microsoft.com/office/officeart/2008/layout/LinedList"/>
    <dgm:cxn modelId="{D3D6D4A5-3E4A-4F49-85BA-F07B867FB1A9}" type="presParOf" srcId="{EDC1A97D-637F-46B2-A1F5-FE8FCE01E108}" destId="{142838E3-9E33-4365-AE91-39A812DAAD62}" srcOrd="1" destOrd="0" presId="urn:microsoft.com/office/officeart/2008/layout/LinedList"/>
    <dgm:cxn modelId="{687DDAA0-7C24-4281-882A-6394BCB0D308}" type="presParOf" srcId="{23523DAF-CF07-433A-B14F-E75E2CB6E283}" destId="{869BB0EA-22B0-4818-9FB2-FD8C1B8F960A}" srcOrd="4" destOrd="0" presId="urn:microsoft.com/office/officeart/2008/layout/LinedList"/>
    <dgm:cxn modelId="{88638822-FB75-4167-B903-686B090F6AC2}" type="presParOf" srcId="{23523DAF-CF07-433A-B14F-E75E2CB6E283}" destId="{34AA488F-1CA6-4C67-A1DF-160BB0BDC0E8}" srcOrd="5" destOrd="0" presId="urn:microsoft.com/office/officeart/2008/layout/LinedList"/>
    <dgm:cxn modelId="{6D97B9AA-F643-4421-AF73-C2FD3B0A47ED}" type="presParOf" srcId="{34AA488F-1CA6-4C67-A1DF-160BB0BDC0E8}" destId="{4BDBF826-7311-4A88-9597-1F9F497B9F8F}" srcOrd="0" destOrd="0" presId="urn:microsoft.com/office/officeart/2008/layout/LinedList"/>
    <dgm:cxn modelId="{2C2E8F13-054C-462C-9ECD-5DFE6824C92D}" type="presParOf" srcId="{34AA488F-1CA6-4C67-A1DF-160BB0BDC0E8}" destId="{420C1295-8E00-4A71-969B-59D7DBC85A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15277-E039-4D25-AFD5-C07003C2FA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28342C-5F3B-4056-B3C7-5A58A3373F90}">
      <dgm:prSet/>
      <dgm:spPr/>
      <dgm:t>
        <a:bodyPr/>
        <a:lstStyle/>
        <a:p>
          <a:r>
            <a:rPr lang="en-US"/>
            <a:t>For RMI, you need to be running </a:t>
          </a:r>
          <a:r>
            <a:rPr lang="en-US" i="1"/>
            <a:t>three</a:t>
          </a:r>
          <a:r>
            <a:rPr lang="en-US"/>
            <a:t> processes</a:t>
          </a:r>
        </a:p>
      </dgm:t>
    </dgm:pt>
    <dgm:pt modelId="{DD3B240F-EEA1-4BD6-B41E-59C371D5D987}" type="parTrans" cxnId="{7211474C-C6F4-45A2-B3A8-9652ACF03513}">
      <dgm:prSet/>
      <dgm:spPr/>
      <dgm:t>
        <a:bodyPr/>
        <a:lstStyle/>
        <a:p>
          <a:endParaRPr lang="en-US"/>
        </a:p>
      </dgm:t>
    </dgm:pt>
    <dgm:pt modelId="{AE96B762-D16A-40C8-8F57-C3F2137CC9D2}" type="sibTrans" cxnId="{7211474C-C6F4-45A2-B3A8-9652ACF03513}">
      <dgm:prSet/>
      <dgm:spPr/>
      <dgm:t>
        <a:bodyPr/>
        <a:lstStyle/>
        <a:p>
          <a:endParaRPr lang="en-US"/>
        </a:p>
      </dgm:t>
    </dgm:pt>
    <dgm:pt modelId="{87819BF0-A666-4005-AB32-2FE4DCC7BA1E}">
      <dgm:prSet/>
      <dgm:spPr/>
      <dgm:t>
        <a:bodyPr/>
        <a:lstStyle/>
        <a:p>
          <a:r>
            <a:rPr lang="en-US"/>
            <a:t>The Client</a:t>
          </a:r>
        </a:p>
      </dgm:t>
    </dgm:pt>
    <dgm:pt modelId="{43B3E87B-83E7-4DCF-B4C6-72E430B74163}" type="parTrans" cxnId="{C19F6313-D016-4BFB-92D9-4A0DF2AE43F7}">
      <dgm:prSet/>
      <dgm:spPr/>
      <dgm:t>
        <a:bodyPr/>
        <a:lstStyle/>
        <a:p>
          <a:endParaRPr lang="en-US"/>
        </a:p>
      </dgm:t>
    </dgm:pt>
    <dgm:pt modelId="{A7F7E907-AE08-46E6-BD2E-0B683929CB24}" type="sibTrans" cxnId="{C19F6313-D016-4BFB-92D9-4A0DF2AE43F7}">
      <dgm:prSet/>
      <dgm:spPr/>
      <dgm:t>
        <a:bodyPr/>
        <a:lstStyle/>
        <a:p>
          <a:endParaRPr lang="en-US"/>
        </a:p>
      </dgm:t>
    </dgm:pt>
    <dgm:pt modelId="{1A893068-E2AC-4872-93B2-6C649378ACC2}">
      <dgm:prSet/>
      <dgm:spPr/>
      <dgm:t>
        <a:bodyPr/>
        <a:lstStyle/>
        <a:p>
          <a:r>
            <a:rPr lang="en-US"/>
            <a:t>The Server</a:t>
          </a:r>
        </a:p>
      </dgm:t>
    </dgm:pt>
    <dgm:pt modelId="{9F03F8B1-E89A-4009-803A-CCCCFD8541FE}" type="parTrans" cxnId="{819067D0-713F-42EB-A52A-ECE10FBB48C0}">
      <dgm:prSet/>
      <dgm:spPr/>
      <dgm:t>
        <a:bodyPr/>
        <a:lstStyle/>
        <a:p>
          <a:endParaRPr lang="en-US"/>
        </a:p>
      </dgm:t>
    </dgm:pt>
    <dgm:pt modelId="{E4A377E7-0A25-4A30-B918-358F432B74C5}" type="sibTrans" cxnId="{819067D0-713F-42EB-A52A-ECE10FBB48C0}">
      <dgm:prSet/>
      <dgm:spPr/>
      <dgm:t>
        <a:bodyPr/>
        <a:lstStyle/>
        <a:p>
          <a:endParaRPr lang="en-US"/>
        </a:p>
      </dgm:t>
    </dgm:pt>
    <dgm:pt modelId="{4946AE8A-3931-45B1-98F2-C9C4372F6F71}">
      <dgm:prSet/>
      <dgm:spPr/>
      <dgm:t>
        <a:bodyPr/>
        <a:lstStyle/>
        <a:p>
          <a:r>
            <a:rPr lang="en-US"/>
            <a:t>The Object Registry, rmiregistry, which is like a DNS service for objects</a:t>
          </a:r>
        </a:p>
      </dgm:t>
    </dgm:pt>
    <dgm:pt modelId="{FDF33DE4-1CDF-4241-9113-2B352B379363}" type="parTrans" cxnId="{5B4185C4-B54C-485D-A331-0930C699A9E4}">
      <dgm:prSet/>
      <dgm:spPr/>
      <dgm:t>
        <a:bodyPr/>
        <a:lstStyle/>
        <a:p>
          <a:endParaRPr lang="en-US"/>
        </a:p>
      </dgm:t>
    </dgm:pt>
    <dgm:pt modelId="{B067C55A-B983-49D0-9333-6871B182BFD8}" type="sibTrans" cxnId="{5B4185C4-B54C-485D-A331-0930C699A9E4}">
      <dgm:prSet/>
      <dgm:spPr/>
      <dgm:t>
        <a:bodyPr/>
        <a:lstStyle/>
        <a:p>
          <a:endParaRPr lang="en-US"/>
        </a:p>
      </dgm:t>
    </dgm:pt>
    <dgm:pt modelId="{CEB98ECF-0890-40E7-BE7E-B3B8EEFBDB08}" type="pres">
      <dgm:prSet presAssocID="{70715277-E039-4D25-AFD5-C07003C2FA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C94846-1842-4CB4-AC36-339E0EB8FC5D}" type="pres">
      <dgm:prSet presAssocID="{7E28342C-5F3B-4056-B3C7-5A58A3373F90}" presName="root1" presStyleCnt="0"/>
      <dgm:spPr/>
    </dgm:pt>
    <dgm:pt modelId="{D4147667-C2EA-4943-B258-07D6DB174F67}" type="pres">
      <dgm:prSet presAssocID="{7E28342C-5F3B-4056-B3C7-5A58A3373F90}" presName="LevelOneTextNode" presStyleLbl="node0" presStyleIdx="0" presStyleCnt="1">
        <dgm:presLayoutVars>
          <dgm:chPref val="3"/>
        </dgm:presLayoutVars>
      </dgm:prSet>
      <dgm:spPr/>
    </dgm:pt>
    <dgm:pt modelId="{EA499725-98B9-4A6C-9D7A-AA0E209371D4}" type="pres">
      <dgm:prSet presAssocID="{7E28342C-5F3B-4056-B3C7-5A58A3373F90}" presName="level2hierChild" presStyleCnt="0"/>
      <dgm:spPr/>
    </dgm:pt>
    <dgm:pt modelId="{4DB6B4C0-CE7F-4E07-B783-FC303663E729}" type="pres">
      <dgm:prSet presAssocID="{43B3E87B-83E7-4DCF-B4C6-72E430B74163}" presName="conn2-1" presStyleLbl="parChTrans1D2" presStyleIdx="0" presStyleCnt="3"/>
      <dgm:spPr/>
    </dgm:pt>
    <dgm:pt modelId="{3DFD38C4-6B4D-44BE-B1E0-98EA65402B03}" type="pres">
      <dgm:prSet presAssocID="{43B3E87B-83E7-4DCF-B4C6-72E430B74163}" presName="connTx" presStyleLbl="parChTrans1D2" presStyleIdx="0" presStyleCnt="3"/>
      <dgm:spPr/>
    </dgm:pt>
    <dgm:pt modelId="{817198DF-68C6-4BB7-AD85-DB5E21AB4235}" type="pres">
      <dgm:prSet presAssocID="{87819BF0-A666-4005-AB32-2FE4DCC7BA1E}" presName="root2" presStyleCnt="0"/>
      <dgm:spPr/>
    </dgm:pt>
    <dgm:pt modelId="{E1AC9B7A-A729-4ECD-B7C3-6B00ACA427D4}" type="pres">
      <dgm:prSet presAssocID="{87819BF0-A666-4005-AB32-2FE4DCC7BA1E}" presName="LevelTwoTextNode" presStyleLbl="node2" presStyleIdx="0" presStyleCnt="3">
        <dgm:presLayoutVars>
          <dgm:chPref val="3"/>
        </dgm:presLayoutVars>
      </dgm:prSet>
      <dgm:spPr/>
    </dgm:pt>
    <dgm:pt modelId="{A8CF8394-563F-4DDB-A52C-25A42D50191B}" type="pres">
      <dgm:prSet presAssocID="{87819BF0-A666-4005-AB32-2FE4DCC7BA1E}" presName="level3hierChild" presStyleCnt="0"/>
      <dgm:spPr/>
    </dgm:pt>
    <dgm:pt modelId="{E47A9A02-A660-40E1-B039-E8833C2DA862}" type="pres">
      <dgm:prSet presAssocID="{9F03F8B1-E89A-4009-803A-CCCCFD8541FE}" presName="conn2-1" presStyleLbl="parChTrans1D2" presStyleIdx="1" presStyleCnt="3"/>
      <dgm:spPr/>
    </dgm:pt>
    <dgm:pt modelId="{3FB1F169-CDBD-44D0-B3B9-470B85CFF0BC}" type="pres">
      <dgm:prSet presAssocID="{9F03F8B1-E89A-4009-803A-CCCCFD8541FE}" presName="connTx" presStyleLbl="parChTrans1D2" presStyleIdx="1" presStyleCnt="3"/>
      <dgm:spPr/>
    </dgm:pt>
    <dgm:pt modelId="{F7A43A4F-F386-4CD3-B713-004E5CC012E6}" type="pres">
      <dgm:prSet presAssocID="{1A893068-E2AC-4872-93B2-6C649378ACC2}" presName="root2" presStyleCnt="0"/>
      <dgm:spPr/>
    </dgm:pt>
    <dgm:pt modelId="{EBEF63D4-D51C-4AC0-B5D0-6FEA523DA7BD}" type="pres">
      <dgm:prSet presAssocID="{1A893068-E2AC-4872-93B2-6C649378ACC2}" presName="LevelTwoTextNode" presStyleLbl="node2" presStyleIdx="1" presStyleCnt="3">
        <dgm:presLayoutVars>
          <dgm:chPref val="3"/>
        </dgm:presLayoutVars>
      </dgm:prSet>
      <dgm:spPr/>
    </dgm:pt>
    <dgm:pt modelId="{BBC9EA4C-B636-4869-9006-D4B174432A5E}" type="pres">
      <dgm:prSet presAssocID="{1A893068-E2AC-4872-93B2-6C649378ACC2}" presName="level3hierChild" presStyleCnt="0"/>
      <dgm:spPr/>
    </dgm:pt>
    <dgm:pt modelId="{EFBACA83-C91B-4187-8399-876BCF48A07B}" type="pres">
      <dgm:prSet presAssocID="{FDF33DE4-1CDF-4241-9113-2B352B379363}" presName="conn2-1" presStyleLbl="parChTrans1D2" presStyleIdx="2" presStyleCnt="3"/>
      <dgm:spPr/>
    </dgm:pt>
    <dgm:pt modelId="{3A046E18-06D7-41B1-9233-64CDE270102E}" type="pres">
      <dgm:prSet presAssocID="{FDF33DE4-1CDF-4241-9113-2B352B379363}" presName="connTx" presStyleLbl="parChTrans1D2" presStyleIdx="2" presStyleCnt="3"/>
      <dgm:spPr/>
    </dgm:pt>
    <dgm:pt modelId="{DD4F9DBB-BAA8-4234-B5DB-02AF0ADE88FB}" type="pres">
      <dgm:prSet presAssocID="{4946AE8A-3931-45B1-98F2-C9C4372F6F71}" presName="root2" presStyleCnt="0"/>
      <dgm:spPr/>
    </dgm:pt>
    <dgm:pt modelId="{0E43B168-6063-453F-99E2-24E193D1DD32}" type="pres">
      <dgm:prSet presAssocID="{4946AE8A-3931-45B1-98F2-C9C4372F6F71}" presName="LevelTwoTextNode" presStyleLbl="node2" presStyleIdx="2" presStyleCnt="3">
        <dgm:presLayoutVars>
          <dgm:chPref val="3"/>
        </dgm:presLayoutVars>
      </dgm:prSet>
      <dgm:spPr/>
    </dgm:pt>
    <dgm:pt modelId="{103ABC48-6439-49F9-AE8D-66A38CBA3099}" type="pres">
      <dgm:prSet presAssocID="{4946AE8A-3931-45B1-98F2-C9C4372F6F71}" presName="level3hierChild" presStyleCnt="0"/>
      <dgm:spPr/>
    </dgm:pt>
  </dgm:ptLst>
  <dgm:cxnLst>
    <dgm:cxn modelId="{C19F6313-D016-4BFB-92D9-4A0DF2AE43F7}" srcId="{7E28342C-5F3B-4056-B3C7-5A58A3373F90}" destId="{87819BF0-A666-4005-AB32-2FE4DCC7BA1E}" srcOrd="0" destOrd="0" parTransId="{43B3E87B-83E7-4DCF-B4C6-72E430B74163}" sibTransId="{A7F7E907-AE08-46E6-BD2E-0B683929CB24}"/>
    <dgm:cxn modelId="{C6423A36-AC33-4C44-A16E-08F190703D04}" type="presOf" srcId="{FDF33DE4-1CDF-4241-9113-2B352B379363}" destId="{EFBACA83-C91B-4187-8399-876BCF48A07B}" srcOrd="0" destOrd="0" presId="urn:microsoft.com/office/officeart/2005/8/layout/hierarchy2"/>
    <dgm:cxn modelId="{7DF2F53A-5F04-4135-9318-BD26FB088BA6}" type="presOf" srcId="{4946AE8A-3931-45B1-98F2-C9C4372F6F71}" destId="{0E43B168-6063-453F-99E2-24E193D1DD32}" srcOrd="0" destOrd="0" presId="urn:microsoft.com/office/officeart/2005/8/layout/hierarchy2"/>
    <dgm:cxn modelId="{DFF8FB5C-8B3E-46D6-8294-94BE4B298276}" type="presOf" srcId="{87819BF0-A666-4005-AB32-2FE4DCC7BA1E}" destId="{E1AC9B7A-A729-4ECD-B7C3-6B00ACA427D4}" srcOrd="0" destOrd="0" presId="urn:microsoft.com/office/officeart/2005/8/layout/hierarchy2"/>
    <dgm:cxn modelId="{C4168743-44E3-4B85-BAB6-092AB9F06970}" type="presOf" srcId="{9F03F8B1-E89A-4009-803A-CCCCFD8541FE}" destId="{E47A9A02-A660-40E1-B039-E8833C2DA862}" srcOrd="0" destOrd="0" presId="urn:microsoft.com/office/officeart/2005/8/layout/hierarchy2"/>
    <dgm:cxn modelId="{21790F6C-031B-4543-B097-C236034FECAD}" type="presOf" srcId="{FDF33DE4-1CDF-4241-9113-2B352B379363}" destId="{3A046E18-06D7-41B1-9233-64CDE270102E}" srcOrd="1" destOrd="0" presId="urn:microsoft.com/office/officeart/2005/8/layout/hierarchy2"/>
    <dgm:cxn modelId="{7211474C-C6F4-45A2-B3A8-9652ACF03513}" srcId="{70715277-E039-4D25-AFD5-C07003C2FA11}" destId="{7E28342C-5F3B-4056-B3C7-5A58A3373F90}" srcOrd="0" destOrd="0" parTransId="{DD3B240F-EEA1-4BD6-B41E-59C371D5D987}" sibTransId="{AE96B762-D16A-40C8-8F57-C3F2137CC9D2}"/>
    <dgm:cxn modelId="{90969E77-8E3F-473B-A292-8A5432A81445}" type="presOf" srcId="{9F03F8B1-E89A-4009-803A-CCCCFD8541FE}" destId="{3FB1F169-CDBD-44D0-B3B9-470B85CFF0BC}" srcOrd="1" destOrd="0" presId="urn:microsoft.com/office/officeart/2005/8/layout/hierarchy2"/>
    <dgm:cxn modelId="{5539317A-03D6-477E-805A-35B59B1E4BF8}" type="presOf" srcId="{7E28342C-5F3B-4056-B3C7-5A58A3373F90}" destId="{D4147667-C2EA-4943-B258-07D6DB174F67}" srcOrd="0" destOrd="0" presId="urn:microsoft.com/office/officeart/2005/8/layout/hierarchy2"/>
    <dgm:cxn modelId="{16A7C07E-13D6-4545-BEA9-52ACBD0C8102}" type="presOf" srcId="{1A893068-E2AC-4872-93B2-6C649378ACC2}" destId="{EBEF63D4-D51C-4AC0-B5D0-6FEA523DA7BD}" srcOrd="0" destOrd="0" presId="urn:microsoft.com/office/officeart/2005/8/layout/hierarchy2"/>
    <dgm:cxn modelId="{FA0FF8B8-26AA-497C-8ADA-C8DC706500B0}" type="presOf" srcId="{70715277-E039-4D25-AFD5-C07003C2FA11}" destId="{CEB98ECF-0890-40E7-BE7E-B3B8EEFBDB08}" srcOrd="0" destOrd="0" presId="urn:microsoft.com/office/officeart/2005/8/layout/hierarchy2"/>
    <dgm:cxn modelId="{5B4185C4-B54C-485D-A331-0930C699A9E4}" srcId="{7E28342C-5F3B-4056-B3C7-5A58A3373F90}" destId="{4946AE8A-3931-45B1-98F2-C9C4372F6F71}" srcOrd="2" destOrd="0" parTransId="{FDF33DE4-1CDF-4241-9113-2B352B379363}" sibTransId="{B067C55A-B983-49D0-9333-6871B182BFD8}"/>
    <dgm:cxn modelId="{819067D0-713F-42EB-A52A-ECE10FBB48C0}" srcId="{7E28342C-5F3B-4056-B3C7-5A58A3373F90}" destId="{1A893068-E2AC-4872-93B2-6C649378ACC2}" srcOrd="1" destOrd="0" parTransId="{9F03F8B1-E89A-4009-803A-CCCCFD8541FE}" sibTransId="{E4A377E7-0A25-4A30-B918-358F432B74C5}"/>
    <dgm:cxn modelId="{3C6683DE-C621-4245-8F52-7AD212F5EC7D}" type="presOf" srcId="{43B3E87B-83E7-4DCF-B4C6-72E430B74163}" destId="{4DB6B4C0-CE7F-4E07-B783-FC303663E729}" srcOrd="0" destOrd="0" presId="urn:microsoft.com/office/officeart/2005/8/layout/hierarchy2"/>
    <dgm:cxn modelId="{B3FBE5EF-29F8-4CC7-9066-858E6CD4657D}" type="presOf" srcId="{43B3E87B-83E7-4DCF-B4C6-72E430B74163}" destId="{3DFD38C4-6B4D-44BE-B1E0-98EA65402B03}" srcOrd="1" destOrd="0" presId="urn:microsoft.com/office/officeart/2005/8/layout/hierarchy2"/>
    <dgm:cxn modelId="{35A579C5-344C-4D2F-9856-0D961689CC80}" type="presParOf" srcId="{CEB98ECF-0890-40E7-BE7E-B3B8EEFBDB08}" destId="{C0C94846-1842-4CB4-AC36-339E0EB8FC5D}" srcOrd="0" destOrd="0" presId="urn:microsoft.com/office/officeart/2005/8/layout/hierarchy2"/>
    <dgm:cxn modelId="{85C3DC16-017C-48C4-BD0E-C5E3B4C910AB}" type="presParOf" srcId="{C0C94846-1842-4CB4-AC36-339E0EB8FC5D}" destId="{D4147667-C2EA-4943-B258-07D6DB174F67}" srcOrd="0" destOrd="0" presId="urn:microsoft.com/office/officeart/2005/8/layout/hierarchy2"/>
    <dgm:cxn modelId="{31F27F30-6CCD-47FD-8870-41AB9FCAAF26}" type="presParOf" srcId="{C0C94846-1842-4CB4-AC36-339E0EB8FC5D}" destId="{EA499725-98B9-4A6C-9D7A-AA0E209371D4}" srcOrd="1" destOrd="0" presId="urn:microsoft.com/office/officeart/2005/8/layout/hierarchy2"/>
    <dgm:cxn modelId="{C072C4D8-E507-453B-9E08-CA8210BB4E6D}" type="presParOf" srcId="{EA499725-98B9-4A6C-9D7A-AA0E209371D4}" destId="{4DB6B4C0-CE7F-4E07-B783-FC303663E729}" srcOrd="0" destOrd="0" presId="urn:microsoft.com/office/officeart/2005/8/layout/hierarchy2"/>
    <dgm:cxn modelId="{BFB51595-95BB-4059-AC47-3AB9E1835349}" type="presParOf" srcId="{4DB6B4C0-CE7F-4E07-B783-FC303663E729}" destId="{3DFD38C4-6B4D-44BE-B1E0-98EA65402B03}" srcOrd="0" destOrd="0" presId="urn:microsoft.com/office/officeart/2005/8/layout/hierarchy2"/>
    <dgm:cxn modelId="{E5B5EE9D-5434-480E-83AE-40944D18DC07}" type="presParOf" srcId="{EA499725-98B9-4A6C-9D7A-AA0E209371D4}" destId="{817198DF-68C6-4BB7-AD85-DB5E21AB4235}" srcOrd="1" destOrd="0" presId="urn:microsoft.com/office/officeart/2005/8/layout/hierarchy2"/>
    <dgm:cxn modelId="{0C6B07F3-9DF5-4BBC-92DB-BEC6210B670A}" type="presParOf" srcId="{817198DF-68C6-4BB7-AD85-DB5E21AB4235}" destId="{E1AC9B7A-A729-4ECD-B7C3-6B00ACA427D4}" srcOrd="0" destOrd="0" presId="urn:microsoft.com/office/officeart/2005/8/layout/hierarchy2"/>
    <dgm:cxn modelId="{A78CB140-F05D-4467-B141-468ED8F5D01A}" type="presParOf" srcId="{817198DF-68C6-4BB7-AD85-DB5E21AB4235}" destId="{A8CF8394-563F-4DDB-A52C-25A42D50191B}" srcOrd="1" destOrd="0" presId="urn:microsoft.com/office/officeart/2005/8/layout/hierarchy2"/>
    <dgm:cxn modelId="{50AD6CD8-28FC-46B0-856F-7ED90E173C3B}" type="presParOf" srcId="{EA499725-98B9-4A6C-9D7A-AA0E209371D4}" destId="{E47A9A02-A660-40E1-B039-E8833C2DA862}" srcOrd="2" destOrd="0" presId="urn:microsoft.com/office/officeart/2005/8/layout/hierarchy2"/>
    <dgm:cxn modelId="{F6F5BACB-9D73-4D7C-8080-2021CF847141}" type="presParOf" srcId="{E47A9A02-A660-40E1-B039-E8833C2DA862}" destId="{3FB1F169-CDBD-44D0-B3B9-470B85CFF0BC}" srcOrd="0" destOrd="0" presId="urn:microsoft.com/office/officeart/2005/8/layout/hierarchy2"/>
    <dgm:cxn modelId="{3A38A4E6-7EDB-4935-A899-F34B47FBC2CD}" type="presParOf" srcId="{EA499725-98B9-4A6C-9D7A-AA0E209371D4}" destId="{F7A43A4F-F386-4CD3-B713-004E5CC012E6}" srcOrd="3" destOrd="0" presId="urn:microsoft.com/office/officeart/2005/8/layout/hierarchy2"/>
    <dgm:cxn modelId="{75264ECE-5893-4CC6-BEAA-0484A40CC75D}" type="presParOf" srcId="{F7A43A4F-F386-4CD3-B713-004E5CC012E6}" destId="{EBEF63D4-D51C-4AC0-B5D0-6FEA523DA7BD}" srcOrd="0" destOrd="0" presId="urn:microsoft.com/office/officeart/2005/8/layout/hierarchy2"/>
    <dgm:cxn modelId="{DE1AC2C5-069A-4223-86E1-B8A143F9C2EC}" type="presParOf" srcId="{F7A43A4F-F386-4CD3-B713-004E5CC012E6}" destId="{BBC9EA4C-B636-4869-9006-D4B174432A5E}" srcOrd="1" destOrd="0" presId="urn:microsoft.com/office/officeart/2005/8/layout/hierarchy2"/>
    <dgm:cxn modelId="{E59128F6-5C55-4C56-8B00-1FDAE75289F9}" type="presParOf" srcId="{EA499725-98B9-4A6C-9D7A-AA0E209371D4}" destId="{EFBACA83-C91B-4187-8399-876BCF48A07B}" srcOrd="4" destOrd="0" presId="urn:microsoft.com/office/officeart/2005/8/layout/hierarchy2"/>
    <dgm:cxn modelId="{90F6FAFB-01CD-4038-9FAB-444885096CA0}" type="presParOf" srcId="{EFBACA83-C91B-4187-8399-876BCF48A07B}" destId="{3A046E18-06D7-41B1-9233-64CDE270102E}" srcOrd="0" destOrd="0" presId="urn:microsoft.com/office/officeart/2005/8/layout/hierarchy2"/>
    <dgm:cxn modelId="{423B0299-208C-43EF-8F26-290920856FA6}" type="presParOf" srcId="{EA499725-98B9-4A6C-9D7A-AA0E209371D4}" destId="{DD4F9DBB-BAA8-4234-B5DB-02AF0ADE88FB}" srcOrd="5" destOrd="0" presId="urn:microsoft.com/office/officeart/2005/8/layout/hierarchy2"/>
    <dgm:cxn modelId="{08E91950-FCA0-4ECC-ABD3-A0729CDE3066}" type="presParOf" srcId="{DD4F9DBB-BAA8-4234-B5DB-02AF0ADE88FB}" destId="{0E43B168-6063-453F-99E2-24E193D1DD32}" srcOrd="0" destOrd="0" presId="urn:microsoft.com/office/officeart/2005/8/layout/hierarchy2"/>
    <dgm:cxn modelId="{2850A232-76B6-4F2A-8597-D4972F8E066C}" type="presParOf" srcId="{DD4F9DBB-BAA8-4234-B5DB-02AF0ADE88FB}" destId="{103ABC48-6439-49F9-AE8D-66A38CBA30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D3D7C-C279-4E99-8E01-411A2A4B80B5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6807C2A-B710-46DA-A79B-8024817E8830}">
      <dgm:prSet/>
      <dgm:spPr/>
      <dgm:t>
        <a:bodyPr/>
        <a:lstStyle/>
        <a:p>
          <a:r>
            <a:rPr lang="en-US" dirty="0"/>
            <a:t>Server creates the List to Store Student Information.</a:t>
          </a:r>
        </a:p>
      </dgm:t>
    </dgm:pt>
    <dgm:pt modelId="{6D638B6F-689E-4908-AC84-7E803EA7605F}" type="parTrans" cxnId="{E55E1150-00EF-4535-8CAE-B0937EB18AE4}">
      <dgm:prSet/>
      <dgm:spPr/>
      <dgm:t>
        <a:bodyPr/>
        <a:lstStyle/>
        <a:p>
          <a:endParaRPr lang="en-US"/>
        </a:p>
      </dgm:t>
    </dgm:pt>
    <dgm:pt modelId="{3DBC1266-4E2B-43EC-97DA-6FF739053A98}" type="sibTrans" cxnId="{E55E1150-00EF-4535-8CAE-B0937EB18AE4}">
      <dgm:prSet/>
      <dgm:spPr/>
      <dgm:t>
        <a:bodyPr/>
        <a:lstStyle/>
        <a:p>
          <a:endParaRPr lang="en-US"/>
        </a:p>
      </dgm:t>
    </dgm:pt>
    <dgm:pt modelId="{D7099DFE-B72E-4092-AAAD-1FED8B8D970C}">
      <dgm:prSet/>
      <dgm:spPr/>
      <dgm:t>
        <a:bodyPr/>
        <a:lstStyle/>
        <a:p>
          <a:r>
            <a:rPr lang="en-US" dirty="0"/>
            <a:t>First Name</a:t>
          </a:r>
        </a:p>
        <a:p>
          <a:r>
            <a:rPr lang="en-US" dirty="0"/>
            <a:t>Last Name</a:t>
          </a:r>
        </a:p>
        <a:p>
          <a:r>
            <a:rPr lang="en-US" dirty="0"/>
            <a:t>ID</a:t>
          </a:r>
        </a:p>
      </dgm:t>
    </dgm:pt>
    <dgm:pt modelId="{D4B1BD82-D5EF-489C-B288-82B2D6DCF76A}" type="parTrans" cxnId="{92DF548D-6B3A-4512-B7AF-2F937794F6B1}">
      <dgm:prSet/>
      <dgm:spPr/>
      <dgm:t>
        <a:bodyPr/>
        <a:lstStyle/>
        <a:p>
          <a:endParaRPr lang="en-US"/>
        </a:p>
      </dgm:t>
    </dgm:pt>
    <dgm:pt modelId="{A6E7E548-9C08-457D-AAFA-E710E016800F}" type="sibTrans" cxnId="{92DF548D-6B3A-4512-B7AF-2F937794F6B1}">
      <dgm:prSet/>
      <dgm:spPr/>
      <dgm:t>
        <a:bodyPr/>
        <a:lstStyle/>
        <a:p>
          <a:endParaRPr lang="en-US"/>
        </a:p>
      </dgm:t>
    </dgm:pt>
    <dgm:pt modelId="{93D591D7-BA72-4B57-A02B-5ABA11870D11}">
      <dgm:prSet/>
      <dgm:spPr/>
      <dgm:t>
        <a:bodyPr/>
        <a:lstStyle/>
        <a:p>
          <a:r>
            <a:rPr lang="en-US"/>
            <a:t>Takes the input from User and Store Information.</a:t>
          </a:r>
        </a:p>
      </dgm:t>
    </dgm:pt>
    <dgm:pt modelId="{4E13064C-80BD-4A1A-9BDA-3CDBA3001FA5}" type="parTrans" cxnId="{9C2E5C20-1A31-465F-B294-E9B8854CDE90}">
      <dgm:prSet/>
      <dgm:spPr/>
      <dgm:t>
        <a:bodyPr/>
        <a:lstStyle/>
        <a:p>
          <a:endParaRPr lang="en-US"/>
        </a:p>
      </dgm:t>
    </dgm:pt>
    <dgm:pt modelId="{C4A02FA2-6375-422A-B273-7D0E27587B26}" type="sibTrans" cxnId="{9C2E5C20-1A31-465F-B294-E9B8854CDE90}">
      <dgm:prSet/>
      <dgm:spPr/>
      <dgm:t>
        <a:bodyPr/>
        <a:lstStyle/>
        <a:p>
          <a:endParaRPr lang="en-US"/>
        </a:p>
      </dgm:t>
    </dgm:pt>
    <dgm:pt modelId="{09D00D84-92F8-4E0F-80C2-D2AFCB21D84D}">
      <dgm:prSet/>
      <dgm:spPr/>
      <dgm:t>
        <a:bodyPr/>
        <a:lstStyle/>
        <a:p>
          <a:r>
            <a:rPr lang="en-US" dirty="0"/>
            <a:t>Creates Server Object and bind it to the Registry.</a:t>
          </a:r>
        </a:p>
      </dgm:t>
    </dgm:pt>
    <dgm:pt modelId="{A4F88564-68C7-4D4F-A6DE-EA18199C4EDD}" type="parTrans" cxnId="{728A3965-9147-44EB-894E-551F66ECCD50}">
      <dgm:prSet/>
      <dgm:spPr/>
      <dgm:t>
        <a:bodyPr/>
        <a:lstStyle/>
        <a:p>
          <a:endParaRPr lang="en-US"/>
        </a:p>
      </dgm:t>
    </dgm:pt>
    <dgm:pt modelId="{A97BA5CA-D99F-4D2B-B7DF-8121A7F590F6}" type="sibTrans" cxnId="{728A3965-9147-44EB-894E-551F66ECCD50}">
      <dgm:prSet/>
      <dgm:spPr/>
      <dgm:t>
        <a:bodyPr/>
        <a:lstStyle/>
        <a:p>
          <a:endParaRPr lang="en-US"/>
        </a:p>
      </dgm:t>
    </dgm:pt>
    <dgm:pt modelId="{CF5405E4-A407-4A7C-B561-8DAA3B50E98C}">
      <dgm:prSet/>
      <dgm:spPr/>
      <dgm:t>
        <a:bodyPr/>
        <a:lstStyle/>
        <a:p>
          <a:r>
            <a:rPr lang="en-US" dirty="0"/>
            <a:t>Handle the Method Invocation for </a:t>
          </a:r>
          <a:r>
            <a:rPr lang="en-US" dirty="0" err="1"/>
            <a:t>stub.getName</a:t>
          </a:r>
          <a:r>
            <a:rPr lang="en-US" dirty="0"/>
            <a:t>(name).</a:t>
          </a:r>
        </a:p>
      </dgm:t>
    </dgm:pt>
    <dgm:pt modelId="{37784C54-3983-4678-98DD-02220F47CF5C}" type="parTrans" cxnId="{1C90621D-26C8-4172-8D91-215F5F0232C1}">
      <dgm:prSet/>
      <dgm:spPr/>
      <dgm:t>
        <a:bodyPr/>
        <a:lstStyle/>
        <a:p>
          <a:endParaRPr lang="en-US"/>
        </a:p>
      </dgm:t>
    </dgm:pt>
    <dgm:pt modelId="{7EE8C42E-5B05-4FF1-ADDF-152EC92C369C}" type="sibTrans" cxnId="{1C90621D-26C8-4172-8D91-215F5F0232C1}">
      <dgm:prSet/>
      <dgm:spPr/>
      <dgm:t>
        <a:bodyPr/>
        <a:lstStyle/>
        <a:p>
          <a:endParaRPr lang="en-US"/>
        </a:p>
      </dgm:t>
    </dgm:pt>
    <dgm:pt modelId="{F37EC5F6-4BA6-49C3-B7A8-C45A00B8F4C2}" type="pres">
      <dgm:prSet presAssocID="{DDCD3D7C-C279-4E99-8E01-411A2A4B80B5}" presName="Name0" presStyleCnt="0">
        <dgm:presLayoutVars>
          <dgm:dir/>
          <dgm:resizeHandles val="exact"/>
        </dgm:presLayoutVars>
      </dgm:prSet>
      <dgm:spPr/>
    </dgm:pt>
    <dgm:pt modelId="{A73B4C86-1F6F-4031-BECD-4EDF661D75AE}" type="pres">
      <dgm:prSet presAssocID="{06807C2A-B710-46DA-A79B-8024817E8830}" presName="node" presStyleLbl="node1" presStyleIdx="0" presStyleCnt="5">
        <dgm:presLayoutVars>
          <dgm:bulletEnabled val="1"/>
        </dgm:presLayoutVars>
      </dgm:prSet>
      <dgm:spPr/>
    </dgm:pt>
    <dgm:pt modelId="{9BF3B216-B4B1-4548-B7BD-D05A3A5C5930}" type="pres">
      <dgm:prSet presAssocID="{3DBC1266-4E2B-43EC-97DA-6FF739053A98}" presName="sibTrans" presStyleLbl="sibTrans1D1" presStyleIdx="0" presStyleCnt="4"/>
      <dgm:spPr/>
    </dgm:pt>
    <dgm:pt modelId="{B2428BBB-6C3B-4ED4-9555-5E01EAC42B3E}" type="pres">
      <dgm:prSet presAssocID="{3DBC1266-4E2B-43EC-97DA-6FF739053A98}" presName="connectorText" presStyleLbl="sibTrans1D1" presStyleIdx="0" presStyleCnt="4"/>
      <dgm:spPr/>
    </dgm:pt>
    <dgm:pt modelId="{235148DA-DB91-4BB3-B017-B48BCEE9D5C0}" type="pres">
      <dgm:prSet presAssocID="{D7099DFE-B72E-4092-AAAD-1FED8B8D970C}" presName="node" presStyleLbl="node1" presStyleIdx="1" presStyleCnt="5">
        <dgm:presLayoutVars>
          <dgm:bulletEnabled val="1"/>
        </dgm:presLayoutVars>
      </dgm:prSet>
      <dgm:spPr/>
    </dgm:pt>
    <dgm:pt modelId="{A6F0990E-BD0A-481C-B8AE-87920FACEA1D}" type="pres">
      <dgm:prSet presAssocID="{A6E7E548-9C08-457D-AAFA-E710E016800F}" presName="sibTrans" presStyleLbl="sibTrans1D1" presStyleIdx="1" presStyleCnt="4"/>
      <dgm:spPr/>
    </dgm:pt>
    <dgm:pt modelId="{92148CE7-1FCC-4F3D-80F8-3E41FE0E875D}" type="pres">
      <dgm:prSet presAssocID="{A6E7E548-9C08-457D-AAFA-E710E016800F}" presName="connectorText" presStyleLbl="sibTrans1D1" presStyleIdx="1" presStyleCnt="4"/>
      <dgm:spPr/>
    </dgm:pt>
    <dgm:pt modelId="{9063D12C-6477-44CC-A805-B43F85DC5B51}" type="pres">
      <dgm:prSet presAssocID="{93D591D7-BA72-4B57-A02B-5ABA11870D11}" presName="node" presStyleLbl="node1" presStyleIdx="2" presStyleCnt="5">
        <dgm:presLayoutVars>
          <dgm:bulletEnabled val="1"/>
        </dgm:presLayoutVars>
      </dgm:prSet>
      <dgm:spPr/>
    </dgm:pt>
    <dgm:pt modelId="{A651E6D7-0A27-45D4-8305-90E5ECB15425}" type="pres">
      <dgm:prSet presAssocID="{C4A02FA2-6375-422A-B273-7D0E27587B26}" presName="sibTrans" presStyleLbl="sibTrans1D1" presStyleIdx="2" presStyleCnt="4"/>
      <dgm:spPr/>
    </dgm:pt>
    <dgm:pt modelId="{D6092450-45CD-49C2-B75D-2B98A7502CFA}" type="pres">
      <dgm:prSet presAssocID="{C4A02FA2-6375-422A-B273-7D0E27587B26}" presName="connectorText" presStyleLbl="sibTrans1D1" presStyleIdx="2" presStyleCnt="4"/>
      <dgm:spPr/>
    </dgm:pt>
    <dgm:pt modelId="{032601CB-00E3-45D8-8C5E-96ABA99DE1BC}" type="pres">
      <dgm:prSet presAssocID="{09D00D84-92F8-4E0F-80C2-D2AFCB21D84D}" presName="node" presStyleLbl="node1" presStyleIdx="3" presStyleCnt="5">
        <dgm:presLayoutVars>
          <dgm:bulletEnabled val="1"/>
        </dgm:presLayoutVars>
      </dgm:prSet>
      <dgm:spPr/>
    </dgm:pt>
    <dgm:pt modelId="{61B4B2A4-3607-4040-91CC-D9DD3524CAB5}" type="pres">
      <dgm:prSet presAssocID="{A97BA5CA-D99F-4D2B-B7DF-8121A7F590F6}" presName="sibTrans" presStyleLbl="sibTrans1D1" presStyleIdx="3" presStyleCnt="4"/>
      <dgm:spPr/>
    </dgm:pt>
    <dgm:pt modelId="{BE119326-28DC-4FA2-8551-1A97877743B8}" type="pres">
      <dgm:prSet presAssocID="{A97BA5CA-D99F-4D2B-B7DF-8121A7F590F6}" presName="connectorText" presStyleLbl="sibTrans1D1" presStyleIdx="3" presStyleCnt="4"/>
      <dgm:spPr/>
    </dgm:pt>
    <dgm:pt modelId="{3F2E8DE7-458C-4632-A09F-3AF11C8A0385}" type="pres">
      <dgm:prSet presAssocID="{CF5405E4-A407-4A7C-B561-8DAA3B50E98C}" presName="node" presStyleLbl="node1" presStyleIdx="4" presStyleCnt="5">
        <dgm:presLayoutVars>
          <dgm:bulletEnabled val="1"/>
        </dgm:presLayoutVars>
      </dgm:prSet>
      <dgm:spPr/>
    </dgm:pt>
  </dgm:ptLst>
  <dgm:cxnLst>
    <dgm:cxn modelId="{7C9E5D03-F58F-407E-BCB9-1E23C83112D3}" type="presOf" srcId="{CF5405E4-A407-4A7C-B561-8DAA3B50E98C}" destId="{3F2E8DE7-458C-4632-A09F-3AF11C8A0385}" srcOrd="0" destOrd="0" presId="urn:microsoft.com/office/officeart/2016/7/layout/RepeatingBendingProcessNew"/>
    <dgm:cxn modelId="{81923D0F-8723-4C7F-970A-AE39A78C5111}" type="presOf" srcId="{93D591D7-BA72-4B57-A02B-5ABA11870D11}" destId="{9063D12C-6477-44CC-A805-B43F85DC5B51}" srcOrd="0" destOrd="0" presId="urn:microsoft.com/office/officeart/2016/7/layout/RepeatingBendingProcessNew"/>
    <dgm:cxn modelId="{1C90621D-26C8-4172-8D91-215F5F0232C1}" srcId="{DDCD3D7C-C279-4E99-8E01-411A2A4B80B5}" destId="{CF5405E4-A407-4A7C-B561-8DAA3B50E98C}" srcOrd="4" destOrd="0" parTransId="{37784C54-3983-4678-98DD-02220F47CF5C}" sibTransId="{7EE8C42E-5B05-4FF1-ADDF-152EC92C369C}"/>
    <dgm:cxn modelId="{9C2E5C20-1A31-465F-B294-E9B8854CDE90}" srcId="{DDCD3D7C-C279-4E99-8E01-411A2A4B80B5}" destId="{93D591D7-BA72-4B57-A02B-5ABA11870D11}" srcOrd="2" destOrd="0" parTransId="{4E13064C-80BD-4A1A-9BDA-3CDBA3001FA5}" sibTransId="{C4A02FA2-6375-422A-B273-7D0E27587B26}"/>
    <dgm:cxn modelId="{753F102B-C81A-4B00-BFCA-36AB7FCD4525}" type="presOf" srcId="{3DBC1266-4E2B-43EC-97DA-6FF739053A98}" destId="{B2428BBB-6C3B-4ED4-9555-5E01EAC42B3E}" srcOrd="1" destOrd="0" presId="urn:microsoft.com/office/officeart/2016/7/layout/RepeatingBendingProcessNew"/>
    <dgm:cxn modelId="{700A9D3C-4440-40BE-9DF7-801F15967EA7}" type="presOf" srcId="{A6E7E548-9C08-457D-AAFA-E710E016800F}" destId="{92148CE7-1FCC-4F3D-80F8-3E41FE0E875D}" srcOrd="1" destOrd="0" presId="urn:microsoft.com/office/officeart/2016/7/layout/RepeatingBendingProcessNew"/>
    <dgm:cxn modelId="{6F8C3D44-5080-4D28-968B-AE7300BE4A2E}" type="presOf" srcId="{3DBC1266-4E2B-43EC-97DA-6FF739053A98}" destId="{9BF3B216-B4B1-4548-B7BD-D05A3A5C5930}" srcOrd="0" destOrd="0" presId="urn:microsoft.com/office/officeart/2016/7/layout/RepeatingBendingProcessNew"/>
    <dgm:cxn modelId="{728A3965-9147-44EB-894E-551F66ECCD50}" srcId="{DDCD3D7C-C279-4E99-8E01-411A2A4B80B5}" destId="{09D00D84-92F8-4E0F-80C2-D2AFCB21D84D}" srcOrd="3" destOrd="0" parTransId="{A4F88564-68C7-4D4F-A6DE-EA18199C4EDD}" sibTransId="{A97BA5CA-D99F-4D2B-B7DF-8121A7F590F6}"/>
    <dgm:cxn modelId="{21058948-8C84-4B84-BB3F-8E00F625C3CF}" type="presOf" srcId="{A97BA5CA-D99F-4D2B-B7DF-8121A7F590F6}" destId="{BE119326-28DC-4FA2-8551-1A97877743B8}" srcOrd="1" destOrd="0" presId="urn:microsoft.com/office/officeart/2016/7/layout/RepeatingBendingProcessNew"/>
    <dgm:cxn modelId="{4887BD49-CB09-480B-8669-A78CD2DAF1F0}" type="presOf" srcId="{09D00D84-92F8-4E0F-80C2-D2AFCB21D84D}" destId="{032601CB-00E3-45D8-8C5E-96ABA99DE1BC}" srcOrd="0" destOrd="0" presId="urn:microsoft.com/office/officeart/2016/7/layout/RepeatingBendingProcessNew"/>
    <dgm:cxn modelId="{F3E92E4F-9740-4A50-A9C1-8196A467B186}" type="presOf" srcId="{DDCD3D7C-C279-4E99-8E01-411A2A4B80B5}" destId="{F37EC5F6-4BA6-49C3-B7A8-C45A00B8F4C2}" srcOrd="0" destOrd="0" presId="urn:microsoft.com/office/officeart/2016/7/layout/RepeatingBendingProcessNew"/>
    <dgm:cxn modelId="{E55E1150-00EF-4535-8CAE-B0937EB18AE4}" srcId="{DDCD3D7C-C279-4E99-8E01-411A2A4B80B5}" destId="{06807C2A-B710-46DA-A79B-8024817E8830}" srcOrd="0" destOrd="0" parTransId="{6D638B6F-689E-4908-AC84-7E803EA7605F}" sibTransId="{3DBC1266-4E2B-43EC-97DA-6FF739053A98}"/>
    <dgm:cxn modelId="{B409307B-E7E8-4703-98D4-A71371FA78DE}" type="presOf" srcId="{A6E7E548-9C08-457D-AAFA-E710E016800F}" destId="{A6F0990E-BD0A-481C-B8AE-87920FACEA1D}" srcOrd="0" destOrd="0" presId="urn:microsoft.com/office/officeart/2016/7/layout/RepeatingBendingProcessNew"/>
    <dgm:cxn modelId="{95B2058C-818C-4FFC-B31C-E0D3968E2317}" type="presOf" srcId="{A97BA5CA-D99F-4D2B-B7DF-8121A7F590F6}" destId="{61B4B2A4-3607-4040-91CC-D9DD3524CAB5}" srcOrd="0" destOrd="0" presId="urn:microsoft.com/office/officeart/2016/7/layout/RepeatingBendingProcessNew"/>
    <dgm:cxn modelId="{92DF548D-6B3A-4512-B7AF-2F937794F6B1}" srcId="{DDCD3D7C-C279-4E99-8E01-411A2A4B80B5}" destId="{D7099DFE-B72E-4092-AAAD-1FED8B8D970C}" srcOrd="1" destOrd="0" parTransId="{D4B1BD82-D5EF-489C-B288-82B2D6DCF76A}" sibTransId="{A6E7E548-9C08-457D-AAFA-E710E016800F}"/>
    <dgm:cxn modelId="{D5561D94-A134-4E04-BB9E-BDC363C71F7C}" type="presOf" srcId="{C4A02FA2-6375-422A-B273-7D0E27587B26}" destId="{A651E6D7-0A27-45D4-8305-90E5ECB15425}" srcOrd="0" destOrd="0" presId="urn:microsoft.com/office/officeart/2016/7/layout/RepeatingBendingProcessNew"/>
    <dgm:cxn modelId="{9DB24FAD-2061-45DF-92D2-AA510F78FB5E}" type="presOf" srcId="{C4A02FA2-6375-422A-B273-7D0E27587B26}" destId="{D6092450-45CD-49C2-B75D-2B98A7502CFA}" srcOrd="1" destOrd="0" presId="urn:microsoft.com/office/officeart/2016/7/layout/RepeatingBendingProcessNew"/>
    <dgm:cxn modelId="{A4F81BBB-B53B-44F6-BE98-8B9D89AE51F4}" type="presOf" srcId="{D7099DFE-B72E-4092-AAAD-1FED8B8D970C}" destId="{235148DA-DB91-4BB3-B017-B48BCEE9D5C0}" srcOrd="0" destOrd="0" presId="urn:microsoft.com/office/officeart/2016/7/layout/RepeatingBendingProcessNew"/>
    <dgm:cxn modelId="{E0C432CD-CE19-4B8E-A706-8482EDABA47F}" type="presOf" srcId="{06807C2A-B710-46DA-A79B-8024817E8830}" destId="{A73B4C86-1F6F-4031-BECD-4EDF661D75AE}" srcOrd="0" destOrd="0" presId="urn:microsoft.com/office/officeart/2016/7/layout/RepeatingBendingProcessNew"/>
    <dgm:cxn modelId="{0581245A-872F-472B-ACD3-FC269249F69F}" type="presParOf" srcId="{F37EC5F6-4BA6-49C3-B7A8-C45A00B8F4C2}" destId="{A73B4C86-1F6F-4031-BECD-4EDF661D75AE}" srcOrd="0" destOrd="0" presId="urn:microsoft.com/office/officeart/2016/7/layout/RepeatingBendingProcessNew"/>
    <dgm:cxn modelId="{61BDF0C7-C934-4AE1-B07C-A993F3C10A0C}" type="presParOf" srcId="{F37EC5F6-4BA6-49C3-B7A8-C45A00B8F4C2}" destId="{9BF3B216-B4B1-4548-B7BD-D05A3A5C5930}" srcOrd="1" destOrd="0" presId="urn:microsoft.com/office/officeart/2016/7/layout/RepeatingBendingProcessNew"/>
    <dgm:cxn modelId="{D0CF45F8-086B-4352-8D70-597D20BFFF29}" type="presParOf" srcId="{9BF3B216-B4B1-4548-B7BD-D05A3A5C5930}" destId="{B2428BBB-6C3B-4ED4-9555-5E01EAC42B3E}" srcOrd="0" destOrd="0" presId="urn:microsoft.com/office/officeart/2016/7/layout/RepeatingBendingProcessNew"/>
    <dgm:cxn modelId="{53D2851F-27C8-4FAF-A465-223955660C11}" type="presParOf" srcId="{F37EC5F6-4BA6-49C3-B7A8-C45A00B8F4C2}" destId="{235148DA-DB91-4BB3-B017-B48BCEE9D5C0}" srcOrd="2" destOrd="0" presId="urn:microsoft.com/office/officeart/2016/7/layout/RepeatingBendingProcessNew"/>
    <dgm:cxn modelId="{6B453A28-9162-4F0C-A9D4-A4B37BFD6B28}" type="presParOf" srcId="{F37EC5F6-4BA6-49C3-B7A8-C45A00B8F4C2}" destId="{A6F0990E-BD0A-481C-B8AE-87920FACEA1D}" srcOrd="3" destOrd="0" presId="urn:microsoft.com/office/officeart/2016/7/layout/RepeatingBendingProcessNew"/>
    <dgm:cxn modelId="{40A1FC70-B131-446E-8D1A-FABDD42B958A}" type="presParOf" srcId="{A6F0990E-BD0A-481C-B8AE-87920FACEA1D}" destId="{92148CE7-1FCC-4F3D-80F8-3E41FE0E875D}" srcOrd="0" destOrd="0" presId="urn:microsoft.com/office/officeart/2016/7/layout/RepeatingBendingProcessNew"/>
    <dgm:cxn modelId="{D2A7EF76-40A7-4CAD-93CC-FA35AA6EA813}" type="presParOf" srcId="{F37EC5F6-4BA6-49C3-B7A8-C45A00B8F4C2}" destId="{9063D12C-6477-44CC-A805-B43F85DC5B51}" srcOrd="4" destOrd="0" presId="urn:microsoft.com/office/officeart/2016/7/layout/RepeatingBendingProcessNew"/>
    <dgm:cxn modelId="{0CDBB5BA-6407-4CA8-B376-DF8E41CB2DD4}" type="presParOf" srcId="{F37EC5F6-4BA6-49C3-B7A8-C45A00B8F4C2}" destId="{A651E6D7-0A27-45D4-8305-90E5ECB15425}" srcOrd="5" destOrd="0" presId="urn:microsoft.com/office/officeart/2016/7/layout/RepeatingBendingProcessNew"/>
    <dgm:cxn modelId="{9223F366-5AA6-4379-9146-9030B73E6EB3}" type="presParOf" srcId="{A651E6D7-0A27-45D4-8305-90E5ECB15425}" destId="{D6092450-45CD-49C2-B75D-2B98A7502CFA}" srcOrd="0" destOrd="0" presId="urn:microsoft.com/office/officeart/2016/7/layout/RepeatingBendingProcessNew"/>
    <dgm:cxn modelId="{1278C74E-B828-4782-B86D-C49DFC881BC5}" type="presParOf" srcId="{F37EC5F6-4BA6-49C3-B7A8-C45A00B8F4C2}" destId="{032601CB-00E3-45D8-8C5E-96ABA99DE1BC}" srcOrd="6" destOrd="0" presId="urn:microsoft.com/office/officeart/2016/7/layout/RepeatingBendingProcessNew"/>
    <dgm:cxn modelId="{C8517053-1921-4B3D-AAFD-51DB569406AC}" type="presParOf" srcId="{F37EC5F6-4BA6-49C3-B7A8-C45A00B8F4C2}" destId="{61B4B2A4-3607-4040-91CC-D9DD3524CAB5}" srcOrd="7" destOrd="0" presId="urn:microsoft.com/office/officeart/2016/7/layout/RepeatingBendingProcessNew"/>
    <dgm:cxn modelId="{CD16492D-F23F-4075-96B1-DD4B9B79696D}" type="presParOf" srcId="{61B4B2A4-3607-4040-91CC-D9DD3524CAB5}" destId="{BE119326-28DC-4FA2-8551-1A97877743B8}" srcOrd="0" destOrd="0" presId="urn:microsoft.com/office/officeart/2016/7/layout/RepeatingBendingProcessNew"/>
    <dgm:cxn modelId="{4E30C51C-9513-4895-A152-154A0C6402E0}" type="presParOf" srcId="{F37EC5F6-4BA6-49C3-B7A8-C45A00B8F4C2}" destId="{3F2E8DE7-458C-4632-A09F-3AF11C8A038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3939D1-5B95-48B1-AE68-DE605816D052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F7071CB-48E7-4128-AFE2-03336D8D0C55}">
      <dgm:prSet/>
      <dgm:spPr/>
      <dgm:t>
        <a:bodyPr/>
        <a:lstStyle/>
        <a:p>
          <a:r>
            <a:rPr lang="en-US"/>
            <a:t>Compile</a:t>
          </a:r>
        </a:p>
      </dgm:t>
    </dgm:pt>
    <dgm:pt modelId="{757C771E-6352-4560-9D79-E286138E2351}" type="parTrans" cxnId="{D24E90CB-F1C4-410D-A0CC-516BC8F31397}">
      <dgm:prSet/>
      <dgm:spPr/>
      <dgm:t>
        <a:bodyPr/>
        <a:lstStyle/>
        <a:p>
          <a:endParaRPr lang="en-US"/>
        </a:p>
      </dgm:t>
    </dgm:pt>
    <dgm:pt modelId="{B75FAA65-8822-4033-8EE0-F0740612D841}" type="sibTrans" cxnId="{D24E90CB-F1C4-410D-A0CC-516BC8F31397}">
      <dgm:prSet/>
      <dgm:spPr/>
      <dgm:t>
        <a:bodyPr/>
        <a:lstStyle/>
        <a:p>
          <a:endParaRPr lang="en-US"/>
        </a:p>
      </dgm:t>
    </dgm:pt>
    <dgm:pt modelId="{6550932D-502E-48C5-847B-F122E746D89D}">
      <dgm:prSet/>
      <dgm:spPr/>
      <dgm:t>
        <a:bodyPr/>
        <a:lstStyle/>
        <a:p>
          <a:r>
            <a:rPr lang="en-US"/>
            <a:t>Compile the Source Code</a:t>
          </a:r>
        </a:p>
      </dgm:t>
    </dgm:pt>
    <dgm:pt modelId="{7C689680-B1B7-454B-B720-8373CC63998C}" type="parTrans" cxnId="{6D0FA7D9-8131-4615-9B86-4DB2095BCC08}">
      <dgm:prSet/>
      <dgm:spPr/>
      <dgm:t>
        <a:bodyPr/>
        <a:lstStyle/>
        <a:p>
          <a:endParaRPr lang="en-US"/>
        </a:p>
      </dgm:t>
    </dgm:pt>
    <dgm:pt modelId="{67D83FD4-AFB5-43DD-A6A1-59320A41D93B}" type="sibTrans" cxnId="{6D0FA7D9-8131-4615-9B86-4DB2095BCC08}">
      <dgm:prSet/>
      <dgm:spPr/>
      <dgm:t>
        <a:bodyPr/>
        <a:lstStyle/>
        <a:p>
          <a:endParaRPr lang="en-US"/>
        </a:p>
      </dgm:t>
    </dgm:pt>
    <dgm:pt modelId="{FE41D6AA-E1B9-4AA0-B240-0E503CB07843}">
      <dgm:prSet/>
      <dgm:spPr/>
      <dgm:t>
        <a:bodyPr/>
        <a:lstStyle/>
        <a:p>
          <a:r>
            <a:rPr lang="en-US"/>
            <a:t>Javac *.java</a:t>
          </a:r>
        </a:p>
      </dgm:t>
    </dgm:pt>
    <dgm:pt modelId="{436F5156-14C0-4AAB-9AF6-2033FC591B73}" type="parTrans" cxnId="{866B3727-A3D2-4521-8BFE-49DAC8F56355}">
      <dgm:prSet/>
      <dgm:spPr/>
      <dgm:t>
        <a:bodyPr/>
        <a:lstStyle/>
        <a:p>
          <a:endParaRPr lang="en-US"/>
        </a:p>
      </dgm:t>
    </dgm:pt>
    <dgm:pt modelId="{AAB1903D-993D-4F92-90DA-9ECC11C2A7BE}" type="sibTrans" cxnId="{866B3727-A3D2-4521-8BFE-49DAC8F56355}">
      <dgm:prSet/>
      <dgm:spPr/>
      <dgm:t>
        <a:bodyPr/>
        <a:lstStyle/>
        <a:p>
          <a:endParaRPr lang="en-US"/>
        </a:p>
      </dgm:t>
    </dgm:pt>
    <dgm:pt modelId="{6ED08036-87BE-4752-9E85-0C09E7B91211}">
      <dgm:prSet/>
      <dgm:spPr/>
      <dgm:t>
        <a:bodyPr/>
        <a:lstStyle/>
        <a:p>
          <a:r>
            <a:rPr lang="en-US" dirty="0"/>
            <a:t>Run the Server</a:t>
          </a:r>
        </a:p>
      </dgm:t>
    </dgm:pt>
    <dgm:pt modelId="{DA96218B-2593-4221-B2DB-F7457CD81233}" type="parTrans" cxnId="{C0EBFE87-700C-4223-93D3-96E6867AD018}">
      <dgm:prSet/>
      <dgm:spPr/>
      <dgm:t>
        <a:bodyPr/>
        <a:lstStyle/>
        <a:p>
          <a:endParaRPr lang="en-US"/>
        </a:p>
      </dgm:t>
    </dgm:pt>
    <dgm:pt modelId="{C4175C59-C8EB-402B-9B07-B4D282327BA3}" type="sibTrans" cxnId="{C0EBFE87-700C-4223-93D3-96E6867AD018}">
      <dgm:prSet/>
      <dgm:spPr/>
      <dgm:t>
        <a:bodyPr/>
        <a:lstStyle/>
        <a:p>
          <a:endParaRPr lang="en-US"/>
        </a:p>
      </dgm:t>
    </dgm:pt>
    <dgm:pt modelId="{A2543AD5-A58B-4FCC-AB55-A66EF1A47E50}">
      <dgm:prSet/>
      <dgm:spPr/>
      <dgm:t>
        <a:bodyPr/>
        <a:lstStyle/>
        <a:p>
          <a:r>
            <a:rPr lang="en-US" dirty="0"/>
            <a:t>Start </a:t>
          </a:r>
          <a:r>
            <a:rPr lang="en-US" dirty="0" err="1"/>
            <a:t>rmiregistry</a:t>
          </a:r>
          <a:r>
            <a:rPr lang="en-US" dirty="0"/>
            <a:t> </a:t>
          </a:r>
        </a:p>
      </dgm:t>
    </dgm:pt>
    <dgm:pt modelId="{3847E0F9-A7FE-4130-9193-DC637293B1D7}" type="sibTrans" cxnId="{4347210D-50DA-435A-B07B-4E4D14B6AAB4}">
      <dgm:prSet/>
      <dgm:spPr/>
      <dgm:t>
        <a:bodyPr/>
        <a:lstStyle/>
        <a:p>
          <a:endParaRPr lang="en-US"/>
        </a:p>
      </dgm:t>
    </dgm:pt>
    <dgm:pt modelId="{2ECB5D87-D10F-4ECB-B479-6012F1828818}" type="parTrans" cxnId="{4347210D-50DA-435A-B07B-4E4D14B6AAB4}">
      <dgm:prSet/>
      <dgm:spPr/>
      <dgm:t>
        <a:bodyPr/>
        <a:lstStyle/>
        <a:p>
          <a:endParaRPr lang="en-US"/>
        </a:p>
      </dgm:t>
    </dgm:pt>
    <dgm:pt modelId="{C7FB6FBF-0983-499B-B1D1-C748269F3036}">
      <dgm:prSet/>
      <dgm:spPr/>
      <dgm:t>
        <a:bodyPr/>
        <a:lstStyle/>
        <a:p>
          <a:r>
            <a:rPr lang="en-US" dirty="0"/>
            <a:t>Start</a:t>
          </a:r>
        </a:p>
      </dgm:t>
    </dgm:pt>
    <dgm:pt modelId="{EABCE2C5-55A0-4040-9F92-77523D781162}" type="sibTrans" cxnId="{7ADE968F-7EEE-462C-9437-B93B292717FD}">
      <dgm:prSet/>
      <dgm:spPr/>
      <dgm:t>
        <a:bodyPr/>
        <a:lstStyle/>
        <a:p>
          <a:endParaRPr lang="en-US"/>
        </a:p>
      </dgm:t>
    </dgm:pt>
    <dgm:pt modelId="{D9B52D7C-FF06-4389-8BDB-591E60F88397}" type="parTrans" cxnId="{7ADE968F-7EEE-462C-9437-B93B292717FD}">
      <dgm:prSet/>
      <dgm:spPr/>
      <dgm:t>
        <a:bodyPr/>
        <a:lstStyle/>
        <a:p>
          <a:endParaRPr lang="en-US"/>
        </a:p>
      </dgm:t>
    </dgm:pt>
    <dgm:pt modelId="{3542E0B4-9D9D-4401-AC03-B3D427504952}">
      <dgm:prSet/>
      <dgm:spPr/>
      <dgm:t>
        <a:bodyPr/>
        <a:lstStyle/>
        <a:p>
          <a:r>
            <a:rPr lang="en-US" dirty="0"/>
            <a:t>Run</a:t>
          </a:r>
        </a:p>
      </dgm:t>
    </dgm:pt>
    <dgm:pt modelId="{8AB50945-FC79-47A1-8033-287ABB235F36}" type="sibTrans" cxnId="{7603FF02-1A94-4F67-85A5-AFF00F325C63}">
      <dgm:prSet/>
      <dgm:spPr/>
      <dgm:t>
        <a:bodyPr/>
        <a:lstStyle/>
        <a:p>
          <a:endParaRPr lang="en-US"/>
        </a:p>
      </dgm:t>
    </dgm:pt>
    <dgm:pt modelId="{3A005723-031B-4489-B346-B20C8C860193}" type="parTrans" cxnId="{7603FF02-1A94-4F67-85A5-AFF00F325C63}">
      <dgm:prSet/>
      <dgm:spPr/>
      <dgm:t>
        <a:bodyPr/>
        <a:lstStyle/>
        <a:p>
          <a:endParaRPr lang="en-US"/>
        </a:p>
      </dgm:t>
    </dgm:pt>
    <dgm:pt modelId="{170AE5D9-1800-4634-B8E9-F98AC5C5089C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 dirty="0"/>
            <a:t>java -cp .;postgresql-42.1.4.jar -</a:t>
          </a:r>
          <a:r>
            <a:rPr lang="en-US" dirty="0" err="1"/>
            <a:t>Djava.security.policy</a:t>
          </a:r>
          <a:r>
            <a:rPr lang="en-US" dirty="0"/>
            <a:t>=</a:t>
          </a:r>
          <a:r>
            <a:rPr lang="en-US" dirty="0" err="1"/>
            <a:t>Client.policy</a:t>
          </a:r>
          <a:r>
            <a:rPr lang="en-US" dirty="0"/>
            <a:t> Server</a:t>
          </a:r>
        </a:p>
      </dgm:t>
    </dgm:pt>
    <dgm:pt modelId="{845FDF14-D1DF-4F08-AD3C-DB02B5329AD2}" type="parTrans" cxnId="{C587788D-2685-4D18-B079-FB3DE80F28B1}">
      <dgm:prSet/>
      <dgm:spPr/>
    </dgm:pt>
    <dgm:pt modelId="{6478BA10-E142-46FE-8E6A-3785C8ADEB4F}" type="sibTrans" cxnId="{C587788D-2685-4D18-B079-FB3DE80F28B1}">
      <dgm:prSet/>
      <dgm:spPr/>
    </dgm:pt>
    <dgm:pt modelId="{2C3DE4F2-3C1D-489D-B0A6-A933CB26C044}" type="pres">
      <dgm:prSet presAssocID="{083939D1-5B95-48B1-AE68-DE605816D052}" presName="Name0" presStyleCnt="0">
        <dgm:presLayoutVars>
          <dgm:dir/>
          <dgm:animLvl val="lvl"/>
          <dgm:resizeHandles val="exact"/>
        </dgm:presLayoutVars>
      </dgm:prSet>
      <dgm:spPr/>
    </dgm:pt>
    <dgm:pt modelId="{F1C7005D-44E2-43FD-B2D1-FC17B5362637}" type="pres">
      <dgm:prSet presAssocID="{3542E0B4-9D9D-4401-AC03-B3D427504952}" presName="boxAndChildren" presStyleCnt="0"/>
      <dgm:spPr/>
    </dgm:pt>
    <dgm:pt modelId="{5CD2EE68-2D0F-4F49-AD72-F95FC8347626}" type="pres">
      <dgm:prSet presAssocID="{3542E0B4-9D9D-4401-AC03-B3D427504952}" presName="parentTextBox" presStyleLbl="alignNode1" presStyleIdx="0" presStyleCnt="3"/>
      <dgm:spPr/>
    </dgm:pt>
    <dgm:pt modelId="{6C803C88-22B3-4BCE-A8DD-DD5C4EC1701B}" type="pres">
      <dgm:prSet presAssocID="{3542E0B4-9D9D-4401-AC03-B3D427504952}" presName="descendantBox" presStyleLbl="bgAccFollowNode1" presStyleIdx="0" presStyleCnt="3"/>
      <dgm:spPr/>
    </dgm:pt>
    <dgm:pt modelId="{0F9EB324-88D0-44D4-9986-BBB5826CD68E}" type="pres">
      <dgm:prSet presAssocID="{EABCE2C5-55A0-4040-9F92-77523D781162}" presName="sp" presStyleCnt="0"/>
      <dgm:spPr/>
    </dgm:pt>
    <dgm:pt modelId="{303563A9-F399-4D1D-ACE1-ECFE964CCE11}" type="pres">
      <dgm:prSet presAssocID="{C7FB6FBF-0983-499B-B1D1-C748269F3036}" presName="arrowAndChildren" presStyleCnt="0"/>
      <dgm:spPr/>
    </dgm:pt>
    <dgm:pt modelId="{FEDAD5E1-E6E5-4702-B0D1-F8B40C17B70F}" type="pres">
      <dgm:prSet presAssocID="{C7FB6FBF-0983-499B-B1D1-C748269F3036}" presName="parentTextArrow" presStyleLbl="node1" presStyleIdx="0" presStyleCnt="0"/>
      <dgm:spPr/>
    </dgm:pt>
    <dgm:pt modelId="{27AAABB6-889F-4EF1-A1A4-14FED7343C75}" type="pres">
      <dgm:prSet presAssocID="{C7FB6FBF-0983-499B-B1D1-C748269F3036}" presName="arrow" presStyleLbl="alignNode1" presStyleIdx="1" presStyleCnt="3" custLinFactNeighborX="-23132"/>
      <dgm:spPr/>
    </dgm:pt>
    <dgm:pt modelId="{A48670CF-A2F0-48D9-8235-3F4F5A18DDBC}" type="pres">
      <dgm:prSet presAssocID="{C7FB6FBF-0983-499B-B1D1-C748269F3036}" presName="descendantArrow" presStyleLbl="bgAccFollowNode1" presStyleIdx="1" presStyleCnt="3" custScaleX="69108" custLinFactNeighborX="-23542" custLinFactNeighborY="15"/>
      <dgm:spPr/>
    </dgm:pt>
    <dgm:pt modelId="{FE3C450E-D800-4003-A51C-D3A52FD87747}" type="pres">
      <dgm:prSet presAssocID="{B75FAA65-8822-4033-8EE0-F0740612D841}" presName="sp" presStyleCnt="0"/>
      <dgm:spPr/>
    </dgm:pt>
    <dgm:pt modelId="{2AB77F48-0021-4F89-A3C1-D8D54A7C8284}" type="pres">
      <dgm:prSet presAssocID="{3F7071CB-48E7-4128-AFE2-03336D8D0C55}" presName="arrowAndChildren" presStyleCnt="0"/>
      <dgm:spPr/>
    </dgm:pt>
    <dgm:pt modelId="{D49E58A5-4F9A-4869-8F42-607FF30DB320}" type="pres">
      <dgm:prSet presAssocID="{3F7071CB-48E7-4128-AFE2-03336D8D0C55}" presName="parentTextArrow" presStyleLbl="node1" presStyleIdx="0" presStyleCnt="0"/>
      <dgm:spPr/>
    </dgm:pt>
    <dgm:pt modelId="{14377875-0F21-438B-9C38-1216EBDE671A}" type="pres">
      <dgm:prSet presAssocID="{3F7071CB-48E7-4128-AFE2-03336D8D0C55}" presName="arrow" presStyleLbl="alignNode1" presStyleIdx="2" presStyleCnt="3"/>
      <dgm:spPr/>
    </dgm:pt>
    <dgm:pt modelId="{61BE546B-6446-49C5-A19F-C603EB39D9E1}" type="pres">
      <dgm:prSet presAssocID="{3F7071CB-48E7-4128-AFE2-03336D8D0C55}" presName="descendantArrow" presStyleLbl="bgAccFollowNode1" presStyleIdx="2" presStyleCnt="3"/>
      <dgm:spPr/>
    </dgm:pt>
  </dgm:ptLst>
  <dgm:cxnLst>
    <dgm:cxn modelId="{7603FF02-1A94-4F67-85A5-AFF00F325C63}" srcId="{083939D1-5B95-48B1-AE68-DE605816D052}" destId="{3542E0B4-9D9D-4401-AC03-B3D427504952}" srcOrd="2" destOrd="0" parTransId="{3A005723-031B-4489-B346-B20C8C860193}" sibTransId="{8AB50945-FC79-47A1-8033-287ABB235F36}"/>
    <dgm:cxn modelId="{4347210D-50DA-435A-B07B-4E4D14B6AAB4}" srcId="{C7FB6FBF-0983-499B-B1D1-C748269F3036}" destId="{A2543AD5-A58B-4FCC-AB55-A66EF1A47E50}" srcOrd="0" destOrd="0" parTransId="{2ECB5D87-D10F-4ECB-B479-6012F1828818}" sibTransId="{3847E0F9-A7FE-4130-9193-DC637293B1D7}"/>
    <dgm:cxn modelId="{B371641A-381A-4225-8933-BEB0530A080A}" type="presOf" srcId="{6ED08036-87BE-4752-9E85-0C09E7B91211}" destId="{6C803C88-22B3-4BCE-A8DD-DD5C4EC1701B}" srcOrd="0" destOrd="0" presId="urn:microsoft.com/office/officeart/2016/7/layout/VerticalDownArrowProcess"/>
    <dgm:cxn modelId="{31415B24-4913-4BB6-B568-B656E1561C50}" type="presOf" srcId="{C7FB6FBF-0983-499B-B1D1-C748269F3036}" destId="{27AAABB6-889F-4EF1-A1A4-14FED7343C75}" srcOrd="1" destOrd="0" presId="urn:microsoft.com/office/officeart/2016/7/layout/VerticalDownArrowProcess"/>
    <dgm:cxn modelId="{866B3727-A3D2-4521-8BFE-49DAC8F56355}" srcId="{6550932D-502E-48C5-847B-F122E746D89D}" destId="{FE41D6AA-E1B9-4AA0-B240-0E503CB07843}" srcOrd="0" destOrd="0" parTransId="{436F5156-14C0-4AAB-9AF6-2033FC591B73}" sibTransId="{AAB1903D-993D-4F92-90DA-9ECC11C2A7BE}"/>
    <dgm:cxn modelId="{380B443A-DE97-41FF-BBBB-3BBF930DA36F}" type="presOf" srcId="{6550932D-502E-48C5-847B-F122E746D89D}" destId="{61BE546B-6446-49C5-A19F-C603EB39D9E1}" srcOrd="0" destOrd="0" presId="urn:microsoft.com/office/officeart/2016/7/layout/VerticalDownArrowProcess"/>
    <dgm:cxn modelId="{ECEE5654-1166-41D8-AA16-5FAA75A0C58E}" type="presOf" srcId="{3F7071CB-48E7-4128-AFE2-03336D8D0C55}" destId="{14377875-0F21-438B-9C38-1216EBDE671A}" srcOrd="1" destOrd="0" presId="urn:microsoft.com/office/officeart/2016/7/layout/VerticalDownArrowProcess"/>
    <dgm:cxn modelId="{D5C74A56-AF07-4F2C-B255-656F864D3A24}" type="presOf" srcId="{083939D1-5B95-48B1-AE68-DE605816D052}" destId="{2C3DE4F2-3C1D-489D-B0A6-A933CB26C044}" srcOrd="0" destOrd="0" presId="urn:microsoft.com/office/officeart/2016/7/layout/VerticalDownArrowProcess"/>
    <dgm:cxn modelId="{C676707F-EFED-43C5-9455-20157AE056D7}" type="presOf" srcId="{170AE5D9-1800-4634-B8E9-F98AC5C5089C}" destId="{6C803C88-22B3-4BCE-A8DD-DD5C4EC1701B}" srcOrd="0" destOrd="1" presId="urn:microsoft.com/office/officeart/2016/7/layout/VerticalDownArrowProcess"/>
    <dgm:cxn modelId="{C0EBFE87-700C-4223-93D3-96E6867AD018}" srcId="{3542E0B4-9D9D-4401-AC03-B3D427504952}" destId="{6ED08036-87BE-4752-9E85-0C09E7B91211}" srcOrd="0" destOrd="0" parTransId="{DA96218B-2593-4221-B2DB-F7457CD81233}" sibTransId="{C4175C59-C8EB-402B-9B07-B4D282327BA3}"/>
    <dgm:cxn modelId="{C587788D-2685-4D18-B079-FB3DE80F28B1}" srcId="{3542E0B4-9D9D-4401-AC03-B3D427504952}" destId="{170AE5D9-1800-4634-B8E9-F98AC5C5089C}" srcOrd="1" destOrd="0" parTransId="{845FDF14-D1DF-4F08-AD3C-DB02B5329AD2}" sibTransId="{6478BA10-E142-46FE-8E6A-3785C8ADEB4F}"/>
    <dgm:cxn modelId="{7ADE968F-7EEE-462C-9437-B93B292717FD}" srcId="{083939D1-5B95-48B1-AE68-DE605816D052}" destId="{C7FB6FBF-0983-499B-B1D1-C748269F3036}" srcOrd="1" destOrd="0" parTransId="{D9B52D7C-FF06-4389-8BDB-591E60F88397}" sibTransId="{EABCE2C5-55A0-4040-9F92-77523D781162}"/>
    <dgm:cxn modelId="{0F733B9A-B175-404B-B07F-DD6891073D22}" type="presOf" srcId="{C7FB6FBF-0983-499B-B1D1-C748269F3036}" destId="{FEDAD5E1-E6E5-4702-B0D1-F8B40C17B70F}" srcOrd="0" destOrd="0" presId="urn:microsoft.com/office/officeart/2016/7/layout/VerticalDownArrowProcess"/>
    <dgm:cxn modelId="{CBB536A1-A36F-4AEB-9513-1A5200A0978F}" type="presOf" srcId="{3F7071CB-48E7-4128-AFE2-03336D8D0C55}" destId="{D49E58A5-4F9A-4869-8F42-607FF30DB320}" srcOrd="0" destOrd="0" presId="urn:microsoft.com/office/officeart/2016/7/layout/VerticalDownArrowProcess"/>
    <dgm:cxn modelId="{F3B48AAB-BBF2-4DA6-8930-980CF55B38FC}" type="presOf" srcId="{FE41D6AA-E1B9-4AA0-B240-0E503CB07843}" destId="{61BE546B-6446-49C5-A19F-C603EB39D9E1}" srcOrd="0" destOrd="1" presId="urn:microsoft.com/office/officeart/2016/7/layout/VerticalDownArrowProcess"/>
    <dgm:cxn modelId="{1619E2C2-DD70-40A5-AC65-0EA193B163AA}" type="presOf" srcId="{A2543AD5-A58B-4FCC-AB55-A66EF1A47E50}" destId="{A48670CF-A2F0-48D9-8235-3F4F5A18DDBC}" srcOrd="0" destOrd="0" presId="urn:microsoft.com/office/officeart/2016/7/layout/VerticalDownArrowProcess"/>
    <dgm:cxn modelId="{D24E90CB-F1C4-410D-A0CC-516BC8F31397}" srcId="{083939D1-5B95-48B1-AE68-DE605816D052}" destId="{3F7071CB-48E7-4128-AFE2-03336D8D0C55}" srcOrd="0" destOrd="0" parTransId="{757C771E-6352-4560-9D79-E286138E2351}" sibTransId="{B75FAA65-8822-4033-8EE0-F0740612D841}"/>
    <dgm:cxn modelId="{6D0FA7D9-8131-4615-9B86-4DB2095BCC08}" srcId="{3F7071CB-48E7-4128-AFE2-03336D8D0C55}" destId="{6550932D-502E-48C5-847B-F122E746D89D}" srcOrd="0" destOrd="0" parTransId="{7C689680-B1B7-454B-B720-8373CC63998C}" sibTransId="{67D83FD4-AFB5-43DD-A6A1-59320A41D93B}"/>
    <dgm:cxn modelId="{03F405DA-E62A-467E-9AFA-0B17127E3800}" type="presOf" srcId="{3542E0B4-9D9D-4401-AC03-B3D427504952}" destId="{5CD2EE68-2D0F-4F49-AD72-F95FC8347626}" srcOrd="0" destOrd="0" presId="urn:microsoft.com/office/officeart/2016/7/layout/VerticalDownArrowProcess"/>
    <dgm:cxn modelId="{BD7690FF-9907-4905-AE8E-37EF9152F185}" type="presParOf" srcId="{2C3DE4F2-3C1D-489D-B0A6-A933CB26C044}" destId="{F1C7005D-44E2-43FD-B2D1-FC17B5362637}" srcOrd="0" destOrd="0" presId="urn:microsoft.com/office/officeart/2016/7/layout/VerticalDownArrowProcess"/>
    <dgm:cxn modelId="{CF5436DE-E1AB-45A6-9825-4E9BEB455942}" type="presParOf" srcId="{F1C7005D-44E2-43FD-B2D1-FC17B5362637}" destId="{5CD2EE68-2D0F-4F49-AD72-F95FC8347626}" srcOrd="0" destOrd="0" presId="urn:microsoft.com/office/officeart/2016/7/layout/VerticalDownArrowProcess"/>
    <dgm:cxn modelId="{AEF2BC45-92CA-4943-8130-C0D83E5201B4}" type="presParOf" srcId="{F1C7005D-44E2-43FD-B2D1-FC17B5362637}" destId="{6C803C88-22B3-4BCE-A8DD-DD5C4EC1701B}" srcOrd="1" destOrd="0" presId="urn:microsoft.com/office/officeart/2016/7/layout/VerticalDownArrowProcess"/>
    <dgm:cxn modelId="{D9CE4EEF-6976-4516-9A4C-55292740AA5F}" type="presParOf" srcId="{2C3DE4F2-3C1D-489D-B0A6-A933CB26C044}" destId="{0F9EB324-88D0-44D4-9986-BBB5826CD68E}" srcOrd="1" destOrd="0" presId="urn:microsoft.com/office/officeart/2016/7/layout/VerticalDownArrowProcess"/>
    <dgm:cxn modelId="{48B549A6-32B6-4F32-8336-DE4D4C1098EC}" type="presParOf" srcId="{2C3DE4F2-3C1D-489D-B0A6-A933CB26C044}" destId="{303563A9-F399-4D1D-ACE1-ECFE964CCE11}" srcOrd="2" destOrd="0" presId="urn:microsoft.com/office/officeart/2016/7/layout/VerticalDownArrowProcess"/>
    <dgm:cxn modelId="{93535B8E-C7AE-4A68-93B1-4B569C54E408}" type="presParOf" srcId="{303563A9-F399-4D1D-ACE1-ECFE964CCE11}" destId="{FEDAD5E1-E6E5-4702-B0D1-F8B40C17B70F}" srcOrd="0" destOrd="0" presId="urn:microsoft.com/office/officeart/2016/7/layout/VerticalDownArrowProcess"/>
    <dgm:cxn modelId="{59F4FBCB-6EF9-460F-B644-DB7C47847F73}" type="presParOf" srcId="{303563A9-F399-4D1D-ACE1-ECFE964CCE11}" destId="{27AAABB6-889F-4EF1-A1A4-14FED7343C75}" srcOrd="1" destOrd="0" presId="urn:microsoft.com/office/officeart/2016/7/layout/VerticalDownArrowProcess"/>
    <dgm:cxn modelId="{8E539367-B5B5-4D7C-9DB5-FCCE4D85B54A}" type="presParOf" srcId="{303563A9-F399-4D1D-ACE1-ECFE964CCE11}" destId="{A48670CF-A2F0-48D9-8235-3F4F5A18DDBC}" srcOrd="2" destOrd="0" presId="urn:microsoft.com/office/officeart/2016/7/layout/VerticalDownArrowProcess"/>
    <dgm:cxn modelId="{76F630D2-6F6F-43A7-8DDF-FAE4059BAEC0}" type="presParOf" srcId="{2C3DE4F2-3C1D-489D-B0A6-A933CB26C044}" destId="{FE3C450E-D800-4003-A51C-D3A52FD87747}" srcOrd="3" destOrd="0" presId="urn:microsoft.com/office/officeart/2016/7/layout/VerticalDownArrowProcess"/>
    <dgm:cxn modelId="{81060191-515D-4FDE-B7B6-3B9E798E663B}" type="presParOf" srcId="{2C3DE4F2-3C1D-489D-B0A6-A933CB26C044}" destId="{2AB77F48-0021-4F89-A3C1-D8D54A7C8284}" srcOrd="4" destOrd="0" presId="urn:microsoft.com/office/officeart/2016/7/layout/VerticalDownArrowProcess"/>
    <dgm:cxn modelId="{7663FAF9-6E41-40D2-8699-184FF95CB5A1}" type="presParOf" srcId="{2AB77F48-0021-4F89-A3C1-D8D54A7C8284}" destId="{D49E58A5-4F9A-4869-8F42-607FF30DB320}" srcOrd="0" destOrd="0" presId="urn:microsoft.com/office/officeart/2016/7/layout/VerticalDownArrowProcess"/>
    <dgm:cxn modelId="{98982BB9-200B-4399-B2CC-262D33F29174}" type="presParOf" srcId="{2AB77F48-0021-4F89-A3C1-D8D54A7C8284}" destId="{14377875-0F21-438B-9C38-1216EBDE671A}" srcOrd="1" destOrd="0" presId="urn:microsoft.com/office/officeart/2016/7/layout/VerticalDownArrowProcess"/>
    <dgm:cxn modelId="{74ECB7B7-14E9-4183-851B-89334F1CA04C}" type="presParOf" srcId="{2AB77F48-0021-4F89-A3C1-D8D54A7C8284}" destId="{61BE546B-6446-49C5-A19F-C603EB39D9E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2D8A84-3D46-4CAA-AABB-CC4A07771529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7FB3C3F4-B815-4784-9F70-940EAA0AE55C}">
      <dgm:prSet/>
      <dgm:spPr/>
      <dgm:t>
        <a:bodyPr/>
        <a:lstStyle/>
        <a:p>
          <a:r>
            <a:rPr lang="en-US"/>
            <a:t>Compile</a:t>
          </a:r>
        </a:p>
      </dgm:t>
    </dgm:pt>
    <dgm:pt modelId="{A7B45FD8-E636-4BC2-982F-718ABC30F13B}" type="parTrans" cxnId="{B1F6A0A6-FC3F-4D07-B39C-18FB5E2393C8}">
      <dgm:prSet/>
      <dgm:spPr/>
      <dgm:t>
        <a:bodyPr/>
        <a:lstStyle/>
        <a:p>
          <a:endParaRPr lang="en-US"/>
        </a:p>
      </dgm:t>
    </dgm:pt>
    <dgm:pt modelId="{3245F4B0-B9B2-42B0-AA94-921DFA48F76B}" type="sibTrans" cxnId="{B1F6A0A6-FC3F-4D07-B39C-18FB5E2393C8}">
      <dgm:prSet/>
      <dgm:spPr/>
      <dgm:t>
        <a:bodyPr/>
        <a:lstStyle/>
        <a:p>
          <a:endParaRPr lang="en-US"/>
        </a:p>
      </dgm:t>
    </dgm:pt>
    <dgm:pt modelId="{79FFFFEE-7D5F-41B0-B6A3-618FB4DF8ECE}">
      <dgm:prSet/>
      <dgm:spPr/>
      <dgm:t>
        <a:bodyPr/>
        <a:lstStyle/>
        <a:p>
          <a:r>
            <a:rPr lang="en-US"/>
            <a:t>Compile the Source Code</a:t>
          </a:r>
        </a:p>
      </dgm:t>
    </dgm:pt>
    <dgm:pt modelId="{8CAAC058-C37C-42DE-9239-6C246D95C944}" type="parTrans" cxnId="{14CDFDE8-777D-4882-A08C-7BF7592CE880}">
      <dgm:prSet/>
      <dgm:spPr/>
      <dgm:t>
        <a:bodyPr/>
        <a:lstStyle/>
        <a:p>
          <a:endParaRPr lang="en-US"/>
        </a:p>
      </dgm:t>
    </dgm:pt>
    <dgm:pt modelId="{95FA70C3-423A-47E2-AE13-F470754B6619}" type="sibTrans" cxnId="{14CDFDE8-777D-4882-A08C-7BF7592CE880}">
      <dgm:prSet/>
      <dgm:spPr/>
      <dgm:t>
        <a:bodyPr/>
        <a:lstStyle/>
        <a:p>
          <a:endParaRPr lang="en-US"/>
        </a:p>
      </dgm:t>
    </dgm:pt>
    <dgm:pt modelId="{CC2AB485-1734-4A63-BDE5-9948E6F6505A}">
      <dgm:prSet/>
      <dgm:spPr/>
      <dgm:t>
        <a:bodyPr/>
        <a:lstStyle/>
        <a:p>
          <a:r>
            <a:rPr lang="en-US"/>
            <a:t>Javac *.java</a:t>
          </a:r>
        </a:p>
      </dgm:t>
    </dgm:pt>
    <dgm:pt modelId="{A21E1CC9-78ED-4FA8-815B-9E444C4E1B90}" type="parTrans" cxnId="{84BF1C91-1CA6-4036-A2FC-60B73EA3D581}">
      <dgm:prSet/>
      <dgm:spPr/>
      <dgm:t>
        <a:bodyPr/>
        <a:lstStyle/>
        <a:p>
          <a:endParaRPr lang="en-US"/>
        </a:p>
      </dgm:t>
    </dgm:pt>
    <dgm:pt modelId="{7D7E2782-5C63-47E4-87CA-2276B73AFD0C}" type="sibTrans" cxnId="{84BF1C91-1CA6-4036-A2FC-60B73EA3D581}">
      <dgm:prSet/>
      <dgm:spPr/>
      <dgm:t>
        <a:bodyPr/>
        <a:lstStyle/>
        <a:p>
          <a:endParaRPr lang="en-US"/>
        </a:p>
      </dgm:t>
    </dgm:pt>
    <dgm:pt modelId="{CA96C7F3-89B8-4E53-AC2C-075E3C96C9A0}">
      <dgm:prSet/>
      <dgm:spPr/>
      <dgm:t>
        <a:bodyPr/>
        <a:lstStyle/>
        <a:p>
          <a:r>
            <a:rPr lang="en-US"/>
            <a:t>Run</a:t>
          </a:r>
        </a:p>
      </dgm:t>
    </dgm:pt>
    <dgm:pt modelId="{FDC9A89A-7F96-4571-8E55-69636D148967}" type="parTrans" cxnId="{5C22A73D-4DF0-492C-B233-AB1C9A250F56}">
      <dgm:prSet/>
      <dgm:spPr/>
      <dgm:t>
        <a:bodyPr/>
        <a:lstStyle/>
        <a:p>
          <a:endParaRPr lang="en-US"/>
        </a:p>
      </dgm:t>
    </dgm:pt>
    <dgm:pt modelId="{242336BC-8BB0-4556-B560-E1DB43A66E8C}" type="sibTrans" cxnId="{5C22A73D-4DF0-492C-B233-AB1C9A250F56}">
      <dgm:prSet/>
      <dgm:spPr/>
      <dgm:t>
        <a:bodyPr/>
        <a:lstStyle/>
        <a:p>
          <a:endParaRPr lang="en-US"/>
        </a:p>
      </dgm:t>
    </dgm:pt>
    <dgm:pt modelId="{6C5C2F2D-2AC3-4282-99AA-EF44AF4877C3}">
      <dgm:prSet/>
      <dgm:spPr/>
      <dgm:t>
        <a:bodyPr/>
        <a:lstStyle/>
        <a:p>
          <a:r>
            <a:rPr lang="en-US" dirty="0"/>
            <a:t>Run the Client</a:t>
          </a:r>
        </a:p>
      </dgm:t>
    </dgm:pt>
    <dgm:pt modelId="{EA7454E7-BF9D-4FEE-977C-432C7B8997FE}" type="parTrans" cxnId="{67D161A4-6FB4-4EE2-A2EA-F81C5CF81FB6}">
      <dgm:prSet/>
      <dgm:spPr/>
      <dgm:t>
        <a:bodyPr/>
        <a:lstStyle/>
        <a:p>
          <a:endParaRPr lang="en-US"/>
        </a:p>
      </dgm:t>
    </dgm:pt>
    <dgm:pt modelId="{52150FB5-3433-43C9-843B-E500A5EB7DB7}" type="sibTrans" cxnId="{67D161A4-6FB4-4EE2-A2EA-F81C5CF81FB6}">
      <dgm:prSet/>
      <dgm:spPr/>
      <dgm:t>
        <a:bodyPr/>
        <a:lstStyle/>
        <a:p>
          <a:endParaRPr lang="en-US"/>
        </a:p>
      </dgm:t>
    </dgm:pt>
    <dgm:pt modelId="{A92BBEAE-591D-4273-83EB-72322DA4E5E9}">
      <dgm:prSet/>
      <dgm:spPr/>
      <dgm:t>
        <a:bodyPr/>
        <a:lstStyle/>
        <a:p>
          <a:r>
            <a:rPr lang="en-US" dirty="0"/>
            <a:t>Java -</a:t>
          </a:r>
          <a:r>
            <a:rPr lang="en-US" dirty="0" err="1"/>
            <a:t>Djava.security.policy</a:t>
          </a:r>
          <a:r>
            <a:rPr lang="en-US" dirty="0"/>
            <a:t>=</a:t>
          </a:r>
          <a:r>
            <a:rPr lang="en-US" dirty="0" err="1"/>
            <a:t>Client.policy</a:t>
          </a:r>
          <a:r>
            <a:rPr lang="en-US" dirty="0"/>
            <a:t> Client</a:t>
          </a:r>
        </a:p>
      </dgm:t>
    </dgm:pt>
    <dgm:pt modelId="{C7A48D34-EFC7-4BBE-BFBC-60A0824F9002}" type="sibTrans" cxnId="{8317D3EB-EC71-498C-B1C6-B996A916E02D}">
      <dgm:prSet/>
      <dgm:spPr/>
      <dgm:t>
        <a:bodyPr/>
        <a:lstStyle/>
        <a:p>
          <a:endParaRPr lang="en-US"/>
        </a:p>
      </dgm:t>
    </dgm:pt>
    <dgm:pt modelId="{382A267F-C936-43AF-8D54-AFFBC979F833}" type="parTrans" cxnId="{8317D3EB-EC71-498C-B1C6-B996A916E02D}">
      <dgm:prSet/>
      <dgm:spPr/>
      <dgm:t>
        <a:bodyPr/>
        <a:lstStyle/>
        <a:p>
          <a:endParaRPr lang="en-US"/>
        </a:p>
      </dgm:t>
    </dgm:pt>
    <dgm:pt modelId="{6DEAE0F3-CB42-437E-9775-31A61ADED74C}" type="pres">
      <dgm:prSet presAssocID="{472D8A84-3D46-4CAA-AABB-CC4A07771529}" presName="Name0" presStyleCnt="0">
        <dgm:presLayoutVars>
          <dgm:dir/>
          <dgm:animLvl val="lvl"/>
          <dgm:resizeHandles val="exact"/>
        </dgm:presLayoutVars>
      </dgm:prSet>
      <dgm:spPr/>
    </dgm:pt>
    <dgm:pt modelId="{0ED83A85-FDD1-4548-97AF-37E024B580A7}" type="pres">
      <dgm:prSet presAssocID="{CA96C7F3-89B8-4E53-AC2C-075E3C96C9A0}" presName="boxAndChildren" presStyleCnt="0"/>
      <dgm:spPr/>
    </dgm:pt>
    <dgm:pt modelId="{A51D73B4-F929-47DE-83CD-946B78C7FBC2}" type="pres">
      <dgm:prSet presAssocID="{CA96C7F3-89B8-4E53-AC2C-075E3C96C9A0}" presName="parentTextBox" presStyleLbl="alignNode1" presStyleIdx="0" presStyleCnt="2"/>
      <dgm:spPr/>
    </dgm:pt>
    <dgm:pt modelId="{C9183ECB-B0FD-4B4D-B17F-E9F5466D20E5}" type="pres">
      <dgm:prSet presAssocID="{CA96C7F3-89B8-4E53-AC2C-075E3C96C9A0}" presName="descendantBox" presStyleLbl="bgAccFollowNode1" presStyleIdx="0" presStyleCnt="2"/>
      <dgm:spPr/>
    </dgm:pt>
    <dgm:pt modelId="{82F68203-1E1E-46B9-89B2-048BEEEF8B9E}" type="pres">
      <dgm:prSet presAssocID="{3245F4B0-B9B2-42B0-AA94-921DFA48F76B}" presName="sp" presStyleCnt="0"/>
      <dgm:spPr/>
    </dgm:pt>
    <dgm:pt modelId="{59906232-9CA3-453B-90FC-C5DF95AE638B}" type="pres">
      <dgm:prSet presAssocID="{7FB3C3F4-B815-4784-9F70-940EAA0AE55C}" presName="arrowAndChildren" presStyleCnt="0"/>
      <dgm:spPr/>
    </dgm:pt>
    <dgm:pt modelId="{68997E8E-6729-4523-8016-61787817E126}" type="pres">
      <dgm:prSet presAssocID="{7FB3C3F4-B815-4784-9F70-940EAA0AE55C}" presName="parentTextArrow" presStyleLbl="node1" presStyleIdx="0" presStyleCnt="0"/>
      <dgm:spPr/>
    </dgm:pt>
    <dgm:pt modelId="{074AB1E2-BDC7-4098-8C22-FF0548695F94}" type="pres">
      <dgm:prSet presAssocID="{7FB3C3F4-B815-4784-9F70-940EAA0AE55C}" presName="arrow" presStyleLbl="alignNode1" presStyleIdx="1" presStyleCnt="2"/>
      <dgm:spPr/>
    </dgm:pt>
    <dgm:pt modelId="{9142E19F-8260-46B8-B54A-40FCBA02BBE1}" type="pres">
      <dgm:prSet presAssocID="{7FB3C3F4-B815-4784-9F70-940EAA0AE55C}" presName="descendantArrow" presStyleLbl="bgAccFollowNode1" presStyleIdx="1" presStyleCnt="2"/>
      <dgm:spPr/>
    </dgm:pt>
  </dgm:ptLst>
  <dgm:cxnLst>
    <dgm:cxn modelId="{7A008D00-6297-4D64-B8FE-16E85E79E20A}" type="presOf" srcId="{CA96C7F3-89B8-4E53-AC2C-075E3C96C9A0}" destId="{A51D73B4-F929-47DE-83CD-946B78C7FBC2}" srcOrd="0" destOrd="0" presId="urn:microsoft.com/office/officeart/2016/7/layout/VerticalDownArrowProcess"/>
    <dgm:cxn modelId="{E5056509-0A55-4F9B-8AC4-53B83B7E1E09}" type="presOf" srcId="{7FB3C3F4-B815-4784-9F70-940EAA0AE55C}" destId="{074AB1E2-BDC7-4098-8C22-FF0548695F94}" srcOrd="1" destOrd="0" presId="urn:microsoft.com/office/officeart/2016/7/layout/VerticalDownArrowProcess"/>
    <dgm:cxn modelId="{03B7310E-790E-436A-ACF9-9E46533252D6}" type="presOf" srcId="{A92BBEAE-591D-4273-83EB-72322DA4E5E9}" destId="{C9183ECB-B0FD-4B4D-B17F-E9F5466D20E5}" srcOrd="0" destOrd="1" presId="urn:microsoft.com/office/officeart/2016/7/layout/VerticalDownArrowProcess"/>
    <dgm:cxn modelId="{5C22A73D-4DF0-492C-B233-AB1C9A250F56}" srcId="{472D8A84-3D46-4CAA-AABB-CC4A07771529}" destId="{CA96C7F3-89B8-4E53-AC2C-075E3C96C9A0}" srcOrd="1" destOrd="0" parTransId="{FDC9A89A-7F96-4571-8E55-69636D148967}" sibTransId="{242336BC-8BB0-4556-B560-E1DB43A66E8C}"/>
    <dgm:cxn modelId="{6F11156E-FA2D-47C1-A8D8-D79F893487C7}" type="presOf" srcId="{472D8A84-3D46-4CAA-AABB-CC4A07771529}" destId="{6DEAE0F3-CB42-437E-9775-31A61ADED74C}" srcOrd="0" destOrd="0" presId="urn:microsoft.com/office/officeart/2016/7/layout/VerticalDownArrowProcess"/>
    <dgm:cxn modelId="{84BF1C91-1CA6-4036-A2FC-60B73EA3D581}" srcId="{79FFFFEE-7D5F-41B0-B6A3-618FB4DF8ECE}" destId="{CC2AB485-1734-4A63-BDE5-9948E6F6505A}" srcOrd="0" destOrd="0" parTransId="{A21E1CC9-78ED-4FA8-815B-9E444C4E1B90}" sibTransId="{7D7E2782-5C63-47E4-87CA-2276B73AFD0C}"/>
    <dgm:cxn modelId="{76BB819A-1B78-4E16-A610-3418DB7C04F6}" type="presOf" srcId="{79FFFFEE-7D5F-41B0-B6A3-618FB4DF8ECE}" destId="{9142E19F-8260-46B8-B54A-40FCBA02BBE1}" srcOrd="0" destOrd="0" presId="urn:microsoft.com/office/officeart/2016/7/layout/VerticalDownArrowProcess"/>
    <dgm:cxn modelId="{67D161A4-6FB4-4EE2-A2EA-F81C5CF81FB6}" srcId="{CA96C7F3-89B8-4E53-AC2C-075E3C96C9A0}" destId="{6C5C2F2D-2AC3-4282-99AA-EF44AF4877C3}" srcOrd="0" destOrd="0" parTransId="{EA7454E7-BF9D-4FEE-977C-432C7B8997FE}" sibTransId="{52150FB5-3433-43C9-843B-E500A5EB7DB7}"/>
    <dgm:cxn modelId="{DF9C00A6-4A7A-4BF3-94AD-01FF7F3D57B6}" type="presOf" srcId="{6C5C2F2D-2AC3-4282-99AA-EF44AF4877C3}" destId="{C9183ECB-B0FD-4B4D-B17F-E9F5466D20E5}" srcOrd="0" destOrd="0" presId="urn:microsoft.com/office/officeart/2016/7/layout/VerticalDownArrowProcess"/>
    <dgm:cxn modelId="{B1F6A0A6-FC3F-4D07-B39C-18FB5E2393C8}" srcId="{472D8A84-3D46-4CAA-AABB-CC4A07771529}" destId="{7FB3C3F4-B815-4784-9F70-940EAA0AE55C}" srcOrd="0" destOrd="0" parTransId="{A7B45FD8-E636-4BC2-982F-718ABC30F13B}" sibTransId="{3245F4B0-B9B2-42B0-AA94-921DFA48F76B}"/>
    <dgm:cxn modelId="{5E9F4AC5-43C2-4A00-AE6F-6A3862F72B89}" type="presOf" srcId="{CC2AB485-1734-4A63-BDE5-9948E6F6505A}" destId="{9142E19F-8260-46B8-B54A-40FCBA02BBE1}" srcOrd="0" destOrd="1" presId="urn:microsoft.com/office/officeart/2016/7/layout/VerticalDownArrowProcess"/>
    <dgm:cxn modelId="{ED4F73DE-9182-40E3-8DBE-DA497D7A6A63}" type="presOf" srcId="{7FB3C3F4-B815-4784-9F70-940EAA0AE55C}" destId="{68997E8E-6729-4523-8016-61787817E126}" srcOrd="0" destOrd="0" presId="urn:microsoft.com/office/officeart/2016/7/layout/VerticalDownArrowProcess"/>
    <dgm:cxn modelId="{14CDFDE8-777D-4882-A08C-7BF7592CE880}" srcId="{7FB3C3F4-B815-4784-9F70-940EAA0AE55C}" destId="{79FFFFEE-7D5F-41B0-B6A3-618FB4DF8ECE}" srcOrd="0" destOrd="0" parTransId="{8CAAC058-C37C-42DE-9239-6C246D95C944}" sibTransId="{95FA70C3-423A-47E2-AE13-F470754B6619}"/>
    <dgm:cxn modelId="{8317D3EB-EC71-498C-B1C6-B996A916E02D}" srcId="{6C5C2F2D-2AC3-4282-99AA-EF44AF4877C3}" destId="{A92BBEAE-591D-4273-83EB-72322DA4E5E9}" srcOrd="0" destOrd="0" parTransId="{382A267F-C936-43AF-8D54-AFFBC979F833}" sibTransId="{C7A48D34-EFC7-4BBE-BFBC-60A0824F9002}"/>
    <dgm:cxn modelId="{9CB337FD-7A26-4BB4-B821-18F4745742B4}" type="presParOf" srcId="{6DEAE0F3-CB42-437E-9775-31A61ADED74C}" destId="{0ED83A85-FDD1-4548-97AF-37E024B580A7}" srcOrd="0" destOrd="0" presId="urn:microsoft.com/office/officeart/2016/7/layout/VerticalDownArrowProcess"/>
    <dgm:cxn modelId="{B7C994CB-DC2E-4565-9465-161F06FE0515}" type="presParOf" srcId="{0ED83A85-FDD1-4548-97AF-37E024B580A7}" destId="{A51D73B4-F929-47DE-83CD-946B78C7FBC2}" srcOrd="0" destOrd="0" presId="urn:microsoft.com/office/officeart/2016/7/layout/VerticalDownArrowProcess"/>
    <dgm:cxn modelId="{4CB393A2-A1FF-4047-A9D0-726CF262D925}" type="presParOf" srcId="{0ED83A85-FDD1-4548-97AF-37E024B580A7}" destId="{C9183ECB-B0FD-4B4D-B17F-E9F5466D20E5}" srcOrd="1" destOrd="0" presId="urn:microsoft.com/office/officeart/2016/7/layout/VerticalDownArrowProcess"/>
    <dgm:cxn modelId="{075C9428-B400-46B8-9A77-2DF57EE2348E}" type="presParOf" srcId="{6DEAE0F3-CB42-437E-9775-31A61ADED74C}" destId="{82F68203-1E1E-46B9-89B2-048BEEEF8B9E}" srcOrd="1" destOrd="0" presId="urn:microsoft.com/office/officeart/2016/7/layout/VerticalDownArrowProcess"/>
    <dgm:cxn modelId="{68A45D25-7320-4FC4-AA47-CECDB0D8175D}" type="presParOf" srcId="{6DEAE0F3-CB42-437E-9775-31A61ADED74C}" destId="{59906232-9CA3-453B-90FC-C5DF95AE638B}" srcOrd="2" destOrd="0" presId="urn:microsoft.com/office/officeart/2016/7/layout/VerticalDownArrowProcess"/>
    <dgm:cxn modelId="{56B079F3-6E9A-46E6-B07B-EE24D1569451}" type="presParOf" srcId="{59906232-9CA3-453B-90FC-C5DF95AE638B}" destId="{68997E8E-6729-4523-8016-61787817E126}" srcOrd="0" destOrd="0" presId="urn:microsoft.com/office/officeart/2016/7/layout/VerticalDownArrowProcess"/>
    <dgm:cxn modelId="{54CF5506-33C8-4D9F-B1C0-0AC2B1F0271A}" type="presParOf" srcId="{59906232-9CA3-453B-90FC-C5DF95AE638B}" destId="{074AB1E2-BDC7-4098-8C22-FF0548695F94}" srcOrd="1" destOrd="0" presId="urn:microsoft.com/office/officeart/2016/7/layout/VerticalDownArrowProcess"/>
    <dgm:cxn modelId="{F9BADC45-4848-406B-BEEE-EEF0AD89A25D}" type="presParOf" srcId="{59906232-9CA3-453B-90FC-C5DF95AE638B}" destId="{9142E19F-8260-46B8-B54A-40FCBA02BBE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3CD0D-9579-478B-A65C-33D35F480890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PROBLEM</a:t>
          </a:r>
        </a:p>
      </dsp:txBody>
      <dsp:txXfrm>
        <a:off x="56201" y="98981"/>
        <a:ext cx="6380473" cy="1038877"/>
      </dsp:txXfrm>
    </dsp:sp>
    <dsp:sp modelId="{F17FEA7C-1582-48FD-B792-C2234B6D16C3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DESIGN</a:t>
          </a:r>
        </a:p>
      </dsp:txBody>
      <dsp:txXfrm>
        <a:off x="56201" y="1388501"/>
        <a:ext cx="6380473" cy="1038877"/>
      </dsp:txXfrm>
    </dsp:sp>
    <dsp:sp modelId="{F2B9BCB3-D878-4F5F-90B0-7339BDEDEF07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SERVER</a:t>
          </a:r>
        </a:p>
      </dsp:txBody>
      <dsp:txXfrm>
        <a:off x="56201" y="2678021"/>
        <a:ext cx="6380473" cy="1038877"/>
      </dsp:txXfrm>
    </dsp:sp>
    <dsp:sp modelId="{E40F7E90-66A6-4F19-9521-BDEF48B0F3FA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CLIENT</a:t>
          </a:r>
        </a:p>
      </dsp:txBody>
      <dsp:txXfrm>
        <a:off x="56201" y="3967541"/>
        <a:ext cx="6380473" cy="1038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81789-ECC4-491A-B8A5-CCCE4079191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BBBC5D-655A-4A74-94C8-F948E54FFC86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Implement the Server and Client Programs to Demonstrate the RMI Functionality by Student Query Example</a:t>
          </a:r>
        </a:p>
      </dsp:txBody>
      <dsp:txXfrm>
        <a:off x="0" y="2492"/>
        <a:ext cx="6492875" cy="1700138"/>
      </dsp:txXfrm>
    </dsp:sp>
    <dsp:sp modelId="{69093DA9-FFF7-49A6-92E4-6DDFE639F46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gradFill rotWithShape="0">
          <a:gsLst>
            <a:gs pos="0">
              <a:schemeClr val="accent3">
                <a:hueOff val="-868515"/>
                <a:satOff val="-4237"/>
                <a:lumOff val="-1470"/>
                <a:alphaOff val="0"/>
                <a:tint val="96000"/>
                <a:lumMod val="102000"/>
              </a:schemeClr>
            </a:gs>
            <a:gs pos="100000">
              <a:schemeClr val="accent3">
                <a:hueOff val="-868515"/>
                <a:satOff val="-4237"/>
                <a:lumOff val="-1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-868515"/>
              <a:satOff val="-4237"/>
              <a:lumOff val="-147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56AFB-8FE2-4232-AEF5-486816F50B9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Server – Store the student information and provide method to query for first name and Server returns Full name</a:t>
          </a:r>
        </a:p>
      </dsp:txBody>
      <dsp:txXfrm>
        <a:off x="0" y="1702630"/>
        <a:ext cx="6492875" cy="1700138"/>
      </dsp:txXfrm>
    </dsp:sp>
    <dsp:sp modelId="{869BB0EA-22B0-4818-9FB2-FD8C1B8F960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-1737030"/>
              <a:satOff val="-8474"/>
              <a:lumOff val="-294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BF826-7311-4A88-9597-1F9F497B9F8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Client – Query for the First name and Display the received Information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47667-C2EA-4943-B258-07D6DB174F67}">
      <dsp:nvSpPr>
        <dsp:cNvPr id="0" name=""/>
        <dsp:cNvSpPr/>
      </dsp:nvSpPr>
      <dsp:spPr>
        <a:xfrm>
          <a:off x="3710" y="1877131"/>
          <a:ext cx="2702272" cy="1351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RMI, you need to be running </a:t>
          </a:r>
          <a:r>
            <a:rPr lang="en-US" sz="2200" i="1" kern="1200"/>
            <a:t>three</a:t>
          </a:r>
          <a:r>
            <a:rPr lang="en-US" sz="2200" kern="1200"/>
            <a:t> processes</a:t>
          </a:r>
        </a:p>
      </dsp:txBody>
      <dsp:txXfrm>
        <a:off x="43283" y="1916704"/>
        <a:ext cx="2623126" cy="1271990"/>
      </dsp:txXfrm>
    </dsp:sp>
    <dsp:sp modelId="{4DB6B4C0-CE7F-4E07-B783-FC303663E729}">
      <dsp:nvSpPr>
        <dsp:cNvPr id="0" name=""/>
        <dsp:cNvSpPr/>
      </dsp:nvSpPr>
      <dsp:spPr>
        <a:xfrm rot="18289469">
          <a:off x="2300039" y="1751978"/>
          <a:ext cx="189279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892796" y="2381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99117" y="1728476"/>
        <a:ext cx="94639" cy="94639"/>
      </dsp:txXfrm>
    </dsp:sp>
    <dsp:sp modelId="{E1AC9B7A-A729-4ECD-B7C3-6B00ACA427D4}">
      <dsp:nvSpPr>
        <dsp:cNvPr id="0" name=""/>
        <dsp:cNvSpPr/>
      </dsp:nvSpPr>
      <dsp:spPr>
        <a:xfrm>
          <a:off x="3786891" y="323325"/>
          <a:ext cx="2702272" cy="1351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Client</a:t>
          </a:r>
        </a:p>
      </dsp:txBody>
      <dsp:txXfrm>
        <a:off x="3826464" y="362898"/>
        <a:ext cx="2623126" cy="1271990"/>
      </dsp:txXfrm>
    </dsp:sp>
    <dsp:sp modelId="{E47A9A02-A660-40E1-B039-E8833C2DA862}">
      <dsp:nvSpPr>
        <dsp:cNvPr id="0" name=""/>
        <dsp:cNvSpPr/>
      </dsp:nvSpPr>
      <dsp:spPr>
        <a:xfrm>
          <a:off x="2705983" y="2528881"/>
          <a:ext cx="1080908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080908" y="2381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9414" y="2525677"/>
        <a:ext cx="54045" cy="54045"/>
      </dsp:txXfrm>
    </dsp:sp>
    <dsp:sp modelId="{EBEF63D4-D51C-4AC0-B5D0-6FEA523DA7BD}">
      <dsp:nvSpPr>
        <dsp:cNvPr id="0" name=""/>
        <dsp:cNvSpPr/>
      </dsp:nvSpPr>
      <dsp:spPr>
        <a:xfrm>
          <a:off x="3786891" y="1877131"/>
          <a:ext cx="2702272" cy="1351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Server</a:t>
          </a:r>
        </a:p>
      </dsp:txBody>
      <dsp:txXfrm>
        <a:off x="3826464" y="1916704"/>
        <a:ext cx="2623126" cy="1271990"/>
      </dsp:txXfrm>
    </dsp:sp>
    <dsp:sp modelId="{EFBACA83-C91B-4187-8399-876BCF48A07B}">
      <dsp:nvSpPr>
        <dsp:cNvPr id="0" name=""/>
        <dsp:cNvSpPr/>
      </dsp:nvSpPr>
      <dsp:spPr>
        <a:xfrm rot="3310531">
          <a:off x="2300039" y="3305784"/>
          <a:ext cx="189279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892796" y="2381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99117" y="3282283"/>
        <a:ext cx="94639" cy="94639"/>
      </dsp:txXfrm>
    </dsp:sp>
    <dsp:sp modelId="{0E43B168-6063-453F-99E2-24E193D1DD32}">
      <dsp:nvSpPr>
        <dsp:cNvPr id="0" name=""/>
        <dsp:cNvSpPr/>
      </dsp:nvSpPr>
      <dsp:spPr>
        <a:xfrm>
          <a:off x="3786891" y="3430938"/>
          <a:ext cx="2702272" cy="1351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Object Registry, rmiregistry, which is like a DNS service for objects</a:t>
          </a:r>
        </a:p>
      </dsp:txBody>
      <dsp:txXfrm>
        <a:off x="3826464" y="3470511"/>
        <a:ext cx="2623126" cy="1271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3B216-B4B1-4548-B7BD-D05A3A5C5930}">
      <dsp:nvSpPr>
        <dsp:cNvPr id="0" name=""/>
        <dsp:cNvSpPr/>
      </dsp:nvSpPr>
      <dsp:spPr>
        <a:xfrm>
          <a:off x="2985049" y="633430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676554"/>
        <a:ext cx="25958" cy="5191"/>
      </dsp:txXfrm>
    </dsp:sp>
    <dsp:sp modelId="{A73B4C86-1F6F-4031-BECD-4EDF661D75AE}">
      <dsp:nvSpPr>
        <dsp:cNvPr id="0" name=""/>
        <dsp:cNvSpPr/>
      </dsp:nvSpPr>
      <dsp:spPr>
        <a:xfrm>
          <a:off x="729560" y="1963"/>
          <a:ext cx="2257288" cy="13543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 creates the List to Store Student Information.</a:t>
          </a:r>
        </a:p>
      </dsp:txBody>
      <dsp:txXfrm>
        <a:off x="729560" y="1963"/>
        <a:ext cx="2257288" cy="1354373"/>
      </dsp:txXfrm>
    </dsp:sp>
    <dsp:sp modelId="{A6F0990E-BD0A-481C-B8AE-87920FACEA1D}">
      <dsp:nvSpPr>
        <dsp:cNvPr id="0" name=""/>
        <dsp:cNvSpPr/>
      </dsp:nvSpPr>
      <dsp:spPr>
        <a:xfrm>
          <a:off x="1858205" y="1354537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3">
              <a:hueOff val="-579010"/>
              <a:satOff val="-2825"/>
              <a:lumOff val="-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1596229"/>
        <a:ext cx="141229" cy="5191"/>
      </dsp:txXfrm>
    </dsp:sp>
    <dsp:sp modelId="{235148DA-DB91-4BB3-B017-B48BCEE9D5C0}">
      <dsp:nvSpPr>
        <dsp:cNvPr id="0" name=""/>
        <dsp:cNvSpPr/>
      </dsp:nvSpPr>
      <dsp:spPr>
        <a:xfrm>
          <a:off x="3506025" y="1963"/>
          <a:ext cx="2257288" cy="1354373"/>
        </a:xfrm>
        <a:prstGeom prst="rect">
          <a:avLst/>
        </a:prstGeom>
        <a:gradFill rotWithShape="0">
          <a:gsLst>
            <a:gs pos="0">
              <a:schemeClr val="accent3">
                <a:hueOff val="-434258"/>
                <a:satOff val="-2119"/>
                <a:lumOff val="-735"/>
                <a:alphaOff val="0"/>
                <a:tint val="96000"/>
                <a:lumMod val="102000"/>
              </a:schemeClr>
            </a:gs>
            <a:gs pos="100000">
              <a:schemeClr val="accent3">
                <a:hueOff val="-434258"/>
                <a:satOff val="-2119"/>
                <a:lumOff val="-73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First 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Last 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</a:t>
          </a:r>
        </a:p>
      </dsp:txBody>
      <dsp:txXfrm>
        <a:off x="3506025" y="1963"/>
        <a:ext cx="2257288" cy="1354373"/>
      </dsp:txXfrm>
    </dsp:sp>
    <dsp:sp modelId="{A651E6D7-0A27-45D4-8305-90E5ECB15425}">
      <dsp:nvSpPr>
        <dsp:cNvPr id="0" name=""/>
        <dsp:cNvSpPr/>
      </dsp:nvSpPr>
      <dsp:spPr>
        <a:xfrm>
          <a:off x="2985049" y="250697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3">
              <a:hueOff val="-1158020"/>
              <a:satOff val="-5649"/>
              <a:lumOff val="-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2550104"/>
        <a:ext cx="25958" cy="5191"/>
      </dsp:txXfrm>
    </dsp:sp>
    <dsp:sp modelId="{9063D12C-6477-44CC-A805-B43F85DC5B51}">
      <dsp:nvSpPr>
        <dsp:cNvPr id="0" name=""/>
        <dsp:cNvSpPr/>
      </dsp:nvSpPr>
      <dsp:spPr>
        <a:xfrm>
          <a:off x="729560" y="1875513"/>
          <a:ext cx="2257288" cy="1354373"/>
        </a:xfrm>
        <a:prstGeom prst="rect">
          <a:avLst/>
        </a:prstGeom>
        <a:gradFill rotWithShape="0">
          <a:gsLst>
            <a:gs pos="0">
              <a:schemeClr val="accent3">
                <a:hueOff val="-868515"/>
                <a:satOff val="-4237"/>
                <a:lumOff val="-1470"/>
                <a:alphaOff val="0"/>
                <a:tint val="96000"/>
                <a:lumMod val="102000"/>
              </a:schemeClr>
            </a:gs>
            <a:gs pos="100000">
              <a:schemeClr val="accent3">
                <a:hueOff val="-868515"/>
                <a:satOff val="-4237"/>
                <a:lumOff val="-1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Takes the input from User and Store Information.</a:t>
          </a:r>
        </a:p>
      </dsp:txBody>
      <dsp:txXfrm>
        <a:off x="729560" y="1875513"/>
        <a:ext cx="2257288" cy="1354373"/>
      </dsp:txXfrm>
    </dsp:sp>
    <dsp:sp modelId="{61B4B2A4-3607-4040-91CC-D9DD3524CAB5}">
      <dsp:nvSpPr>
        <dsp:cNvPr id="0" name=""/>
        <dsp:cNvSpPr/>
      </dsp:nvSpPr>
      <dsp:spPr>
        <a:xfrm>
          <a:off x="1858205" y="3228086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3">
              <a:hueOff val="-1737030"/>
              <a:satOff val="-8474"/>
              <a:lumOff val="-29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3469778"/>
        <a:ext cx="141229" cy="5191"/>
      </dsp:txXfrm>
    </dsp:sp>
    <dsp:sp modelId="{032601CB-00E3-45D8-8C5E-96ABA99DE1BC}">
      <dsp:nvSpPr>
        <dsp:cNvPr id="0" name=""/>
        <dsp:cNvSpPr/>
      </dsp:nvSpPr>
      <dsp:spPr>
        <a:xfrm>
          <a:off x="3506025" y="1875513"/>
          <a:ext cx="2257288" cy="1354373"/>
        </a:xfrm>
        <a:prstGeom prst="rect">
          <a:avLst/>
        </a:prstGeom>
        <a:gradFill rotWithShape="0">
          <a:gsLst>
            <a:gs pos="0">
              <a:schemeClr val="accent3">
                <a:hueOff val="-1302773"/>
                <a:satOff val="-6356"/>
                <a:lumOff val="-2205"/>
                <a:alphaOff val="0"/>
                <a:tint val="96000"/>
                <a:lumMod val="102000"/>
              </a:schemeClr>
            </a:gs>
            <a:gs pos="100000">
              <a:schemeClr val="accent3">
                <a:hueOff val="-1302773"/>
                <a:satOff val="-6356"/>
                <a:lumOff val="-220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Creates Server Object and bind it to the Registry.</a:t>
          </a:r>
        </a:p>
      </dsp:txBody>
      <dsp:txXfrm>
        <a:off x="3506025" y="1875513"/>
        <a:ext cx="2257288" cy="1354373"/>
      </dsp:txXfrm>
    </dsp:sp>
    <dsp:sp modelId="{3F2E8DE7-458C-4632-A09F-3AF11C8A0385}">
      <dsp:nvSpPr>
        <dsp:cNvPr id="0" name=""/>
        <dsp:cNvSpPr/>
      </dsp:nvSpPr>
      <dsp:spPr>
        <a:xfrm>
          <a:off x="729560" y="3749062"/>
          <a:ext cx="2257288" cy="1354373"/>
        </a:xfrm>
        <a:prstGeom prst="rect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Handle the Method Invocation for </a:t>
          </a:r>
          <a:r>
            <a:rPr lang="en-US" sz="1700" kern="1200" dirty="0" err="1"/>
            <a:t>stub.getName</a:t>
          </a:r>
          <a:r>
            <a:rPr lang="en-US" sz="1700" kern="1200" dirty="0"/>
            <a:t>(name).</a:t>
          </a:r>
        </a:p>
      </dsp:txBody>
      <dsp:txXfrm>
        <a:off x="729560" y="3749062"/>
        <a:ext cx="2257288" cy="1354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2EE68-2D0F-4F49-AD72-F95FC8347626}">
      <dsp:nvSpPr>
        <dsp:cNvPr id="0" name=""/>
        <dsp:cNvSpPr/>
      </dsp:nvSpPr>
      <dsp:spPr>
        <a:xfrm>
          <a:off x="0" y="3843104"/>
          <a:ext cx="1623218" cy="126139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43" tIns="220472" rIns="11544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Run</a:t>
          </a:r>
        </a:p>
      </dsp:txBody>
      <dsp:txXfrm>
        <a:off x="0" y="3843104"/>
        <a:ext cx="1623218" cy="1261392"/>
      </dsp:txXfrm>
    </dsp:sp>
    <dsp:sp modelId="{6C803C88-22B3-4BCE-A8DD-DD5C4EC1701B}">
      <dsp:nvSpPr>
        <dsp:cNvPr id="0" name=""/>
        <dsp:cNvSpPr/>
      </dsp:nvSpPr>
      <dsp:spPr>
        <a:xfrm>
          <a:off x="1623218" y="3843104"/>
          <a:ext cx="4869656" cy="126139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15900" rIns="98780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Run the Server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java -cp .;postgresql-42.1.4.jar -</a:t>
          </a:r>
          <a:r>
            <a:rPr lang="en-US" sz="1700" kern="1200" dirty="0" err="1"/>
            <a:t>Djava.security.policy</a:t>
          </a:r>
          <a:r>
            <a:rPr lang="en-US" sz="1700" kern="1200" dirty="0"/>
            <a:t>=</a:t>
          </a:r>
          <a:r>
            <a:rPr lang="en-US" sz="1700" kern="1200" dirty="0" err="1"/>
            <a:t>Client.policy</a:t>
          </a:r>
          <a:r>
            <a:rPr lang="en-US" sz="1700" kern="1200" dirty="0"/>
            <a:t> Server</a:t>
          </a:r>
        </a:p>
      </dsp:txBody>
      <dsp:txXfrm>
        <a:off x="1623218" y="3843104"/>
        <a:ext cx="4869656" cy="1261392"/>
      </dsp:txXfrm>
    </dsp:sp>
    <dsp:sp modelId="{27AAABB6-889F-4EF1-A1A4-14FED7343C75}">
      <dsp:nvSpPr>
        <dsp:cNvPr id="0" name=""/>
        <dsp:cNvSpPr/>
      </dsp:nvSpPr>
      <dsp:spPr>
        <a:xfrm rot="10800000">
          <a:off x="600" y="1922003"/>
          <a:ext cx="1623218" cy="194002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shade val="80000"/>
            <a:hueOff val="-119711"/>
            <a:satOff val="4786"/>
            <a:lumOff val="10523"/>
            <a:alphaOff val="0"/>
          </a:schemeClr>
        </a:solidFill>
        <a:ln w="15875" cap="rnd" cmpd="sng" algn="ctr">
          <a:solidFill>
            <a:schemeClr val="accent6">
              <a:shade val="80000"/>
              <a:hueOff val="-119711"/>
              <a:satOff val="4786"/>
              <a:lumOff val="10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43" tIns="220472" rIns="11544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Start</a:t>
          </a:r>
        </a:p>
      </dsp:txBody>
      <dsp:txXfrm rot="-10800000">
        <a:off x="600" y="1922003"/>
        <a:ext cx="1623218" cy="1261014"/>
      </dsp:txXfrm>
    </dsp:sp>
    <dsp:sp modelId="{A48670CF-A2F0-48D9-8235-3F4F5A18DDBC}">
      <dsp:nvSpPr>
        <dsp:cNvPr id="0" name=""/>
        <dsp:cNvSpPr/>
      </dsp:nvSpPr>
      <dsp:spPr>
        <a:xfrm>
          <a:off x="1605054" y="1922192"/>
          <a:ext cx="3365322" cy="126101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15900" rIns="98780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 </a:t>
          </a:r>
          <a:r>
            <a:rPr lang="en-US" sz="1700" kern="1200" dirty="0" err="1"/>
            <a:t>rmiregistry</a:t>
          </a:r>
          <a:r>
            <a:rPr lang="en-US" sz="1700" kern="1200" dirty="0"/>
            <a:t> </a:t>
          </a:r>
        </a:p>
      </dsp:txBody>
      <dsp:txXfrm>
        <a:off x="1605054" y="1922192"/>
        <a:ext cx="3365322" cy="1261014"/>
      </dsp:txXfrm>
    </dsp:sp>
    <dsp:sp modelId="{14377875-0F21-438B-9C38-1216EBDE671A}">
      <dsp:nvSpPr>
        <dsp:cNvPr id="0" name=""/>
        <dsp:cNvSpPr/>
      </dsp:nvSpPr>
      <dsp:spPr>
        <a:xfrm rot="10800000">
          <a:off x="0" y="902"/>
          <a:ext cx="1623218" cy="194002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shade val="80000"/>
            <a:hueOff val="-239421"/>
            <a:satOff val="9571"/>
            <a:lumOff val="21046"/>
            <a:alphaOff val="0"/>
          </a:schemeClr>
        </a:solidFill>
        <a:ln w="15875" cap="rnd" cmpd="sng" algn="ctr">
          <a:solidFill>
            <a:schemeClr val="accent6">
              <a:shade val="80000"/>
              <a:hueOff val="-239421"/>
              <a:satOff val="9571"/>
              <a:lumOff val="2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43" tIns="220472" rIns="11544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Compile</a:t>
          </a:r>
        </a:p>
      </dsp:txBody>
      <dsp:txXfrm rot="-10800000">
        <a:off x="0" y="902"/>
        <a:ext cx="1623218" cy="1261014"/>
      </dsp:txXfrm>
    </dsp:sp>
    <dsp:sp modelId="{61BE546B-6446-49C5-A19F-C603EB39D9E1}">
      <dsp:nvSpPr>
        <dsp:cNvPr id="0" name=""/>
        <dsp:cNvSpPr/>
      </dsp:nvSpPr>
      <dsp:spPr>
        <a:xfrm>
          <a:off x="1623218" y="902"/>
          <a:ext cx="4869656" cy="126101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15900" rIns="98780" bIns="2159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Compile the Source Code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Javac *.java</a:t>
          </a:r>
        </a:p>
      </dsp:txBody>
      <dsp:txXfrm>
        <a:off x="1623218" y="902"/>
        <a:ext cx="4869656" cy="12610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D73B4-F929-47DE-83CD-946B78C7FBC2}">
      <dsp:nvSpPr>
        <dsp:cNvPr id="0" name=""/>
        <dsp:cNvSpPr/>
      </dsp:nvSpPr>
      <dsp:spPr>
        <a:xfrm>
          <a:off x="0" y="3081379"/>
          <a:ext cx="1623218" cy="202171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5443" tIns="220472" rIns="11544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Run</a:t>
          </a:r>
        </a:p>
      </dsp:txBody>
      <dsp:txXfrm>
        <a:off x="0" y="3081379"/>
        <a:ext cx="1623218" cy="2021718"/>
      </dsp:txXfrm>
    </dsp:sp>
    <dsp:sp modelId="{C9183ECB-B0FD-4B4D-B17F-E9F5466D20E5}">
      <dsp:nvSpPr>
        <dsp:cNvPr id="0" name=""/>
        <dsp:cNvSpPr/>
      </dsp:nvSpPr>
      <dsp:spPr>
        <a:xfrm>
          <a:off x="1623218" y="3081379"/>
          <a:ext cx="4869656" cy="202171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304800" rIns="9878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 the Client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Java -</a:t>
          </a:r>
          <a:r>
            <a:rPr lang="en-US" sz="1900" kern="1200" dirty="0" err="1"/>
            <a:t>Djava.security.policy</a:t>
          </a:r>
          <a:r>
            <a:rPr lang="en-US" sz="1900" kern="1200" dirty="0"/>
            <a:t>=</a:t>
          </a:r>
          <a:r>
            <a:rPr lang="en-US" sz="1900" kern="1200" dirty="0" err="1"/>
            <a:t>Client.policy</a:t>
          </a:r>
          <a:r>
            <a:rPr lang="en-US" sz="1900" kern="1200" dirty="0"/>
            <a:t> Client</a:t>
          </a:r>
        </a:p>
      </dsp:txBody>
      <dsp:txXfrm>
        <a:off x="1623218" y="3081379"/>
        <a:ext cx="4869656" cy="2021718"/>
      </dsp:txXfrm>
    </dsp:sp>
    <dsp:sp modelId="{074AB1E2-BDC7-4098-8C22-FF0548695F94}">
      <dsp:nvSpPr>
        <dsp:cNvPr id="0" name=""/>
        <dsp:cNvSpPr/>
      </dsp:nvSpPr>
      <dsp:spPr>
        <a:xfrm rot="10800000">
          <a:off x="0" y="2302"/>
          <a:ext cx="1623218" cy="310940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shade val="80000"/>
                <a:hueOff val="364146"/>
                <a:satOff val="3907"/>
                <a:lumOff val="25213"/>
                <a:alphaOff val="0"/>
                <a:tint val="60000"/>
                <a:lumMod val="104000"/>
              </a:schemeClr>
            </a:gs>
            <a:gs pos="100000">
              <a:schemeClr val="accent5">
                <a:shade val="80000"/>
                <a:hueOff val="364146"/>
                <a:satOff val="3907"/>
                <a:lumOff val="25213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shade val="80000"/>
              <a:hueOff val="364146"/>
              <a:satOff val="3907"/>
              <a:lumOff val="252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5443" tIns="220472" rIns="11544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Compile</a:t>
          </a:r>
        </a:p>
      </dsp:txBody>
      <dsp:txXfrm rot="-10800000">
        <a:off x="0" y="2302"/>
        <a:ext cx="1623218" cy="2021111"/>
      </dsp:txXfrm>
    </dsp:sp>
    <dsp:sp modelId="{9142E19F-8260-46B8-B54A-40FCBA02BBE1}">
      <dsp:nvSpPr>
        <dsp:cNvPr id="0" name=""/>
        <dsp:cNvSpPr/>
      </dsp:nvSpPr>
      <dsp:spPr>
        <a:xfrm>
          <a:off x="1623218" y="2302"/>
          <a:ext cx="4869656" cy="202111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304800" rIns="9878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Compile the Source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Javac *.java</a:t>
          </a:r>
        </a:p>
      </dsp:txBody>
      <dsp:txXfrm>
        <a:off x="1623218" y="2302"/>
        <a:ext cx="4869656" cy="202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7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0EB07-9A53-4627-91B7-C5AA760F2A9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B951E5-C92E-4793-BDE0-E059A9E4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0C8D59-D054-4CC6-859D-885EDB88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RMI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8E180-C640-46DF-ABF6-6958B0D1B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77" y="4467673"/>
            <a:ext cx="7456973" cy="1227449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6000" dirty="0"/>
              <a:t>Advisor: </a:t>
            </a:r>
            <a:r>
              <a:rPr lang="en-US" sz="6000" dirty="0" err="1"/>
              <a:t>Madjid</a:t>
            </a:r>
            <a:r>
              <a:rPr lang="en-US" sz="6000" dirty="0"/>
              <a:t> S. Mousavi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sz="5500" dirty="0"/>
              <a:t>PRESENTED BY : SHIVAM PATEL(10422123)</a:t>
            </a:r>
          </a:p>
          <a:p>
            <a:pPr algn="l">
              <a:lnSpc>
                <a:spcPct val="90000"/>
              </a:lnSpc>
            </a:pPr>
            <a:r>
              <a:rPr lang="en-US" sz="5500" dirty="0"/>
              <a:t>                                    MANIDEEP  REDDY (10431192)</a:t>
            </a:r>
          </a:p>
        </p:txBody>
      </p:sp>
    </p:spTree>
    <p:extLst>
      <p:ext uri="{BB962C8B-B14F-4D97-AF65-F5344CB8AC3E}">
        <p14:creationId xmlns:p14="http://schemas.microsoft.com/office/powerpoint/2010/main" val="292228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BC9FCC-E188-41BC-84D5-243D8CFE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 TO RUN CLIENT SIDE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7F3B9A-EE1D-4E5C-AC9C-913208092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583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81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E8DF8-981D-4AE1-AC4C-292F8C2DB900}"/>
              </a:ext>
            </a:extLst>
          </p:cNvPr>
          <p:cNvSpPr/>
          <p:nvPr/>
        </p:nvSpPr>
        <p:spPr>
          <a:xfrm>
            <a:off x="3914954" y="2967335"/>
            <a:ext cx="43620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Thank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24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305B75-F3CE-47AC-90B7-362AF9B7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INDEX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1E21A0-562E-4DC8-B3B0-D62D17AB2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0575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6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34E70B-07E8-49E8-A64E-B6E2EE7A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18E74-E714-4B92-864B-51367A396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7014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26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56C4F-968D-4CBB-809C-E9A3455F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2088946"/>
            <a:ext cx="6240990" cy="22467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2D47A-3DB8-47BF-A31F-EF596CB2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RMI:Remote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E5800-9B1A-4F5B-81ED-3BA04ABA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altLang="en-US" sz="1600"/>
              <a:t>If the network is the computer, we ought to be able to put the two classes on different computers-</a:t>
            </a:r>
            <a:r>
              <a:rPr lang="en-US" altLang="en-US" sz="1600">
                <a:latin typeface="Times New Roman" panose="02020603050405020304" pitchFamily="18" charset="0"/>
              </a:rPr>
              <a:t> RMI is one technology that makes this possible.</a:t>
            </a:r>
          </a:p>
          <a:p>
            <a:r>
              <a:rPr lang="en-US" altLang="en-US" sz="1600"/>
              <a:t>RMI is purely Java-specific</a:t>
            </a:r>
          </a:p>
          <a:p>
            <a:pPr lvl="1"/>
            <a:r>
              <a:rPr lang="en-US" altLang="en-US" sz="1600"/>
              <a:t>Java to Java communications only</a:t>
            </a:r>
          </a:p>
          <a:p>
            <a:endParaRPr lang="en-US" alt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0470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7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B4FE9C-16F1-4EB3-8B4A-7B79EA34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TERMINOLOGY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AE8D954-CFF4-494A-9367-9B9E1459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en-US" sz="2000"/>
              <a:t>A remote object is an object on another computer</a:t>
            </a:r>
          </a:p>
          <a:p>
            <a:r>
              <a:rPr lang="en-US" altLang="en-US" sz="2000"/>
              <a:t>The client object is the object making the request (sending a message to the other object)</a:t>
            </a:r>
          </a:p>
          <a:p>
            <a:r>
              <a:rPr lang="en-US" altLang="en-US" sz="2000"/>
              <a:t>The server object is the object receiving the request</a:t>
            </a:r>
          </a:p>
          <a:p>
            <a:r>
              <a:rPr lang="en-US" altLang="en-US" sz="2000"/>
              <a:t>As usual, “client” and “server” can easily trade roles (each can make requests of the other)</a:t>
            </a:r>
          </a:p>
          <a:p>
            <a:r>
              <a:rPr lang="en-US" altLang="en-US" sz="2000"/>
              <a:t>The </a:t>
            </a:r>
            <a:r>
              <a:rPr lang="en-US" altLang="en-US" sz="2000">
                <a:latin typeface="Trebuchet MS" panose="020B0603020202020204" pitchFamily="34" charset="0"/>
              </a:rPr>
              <a:t>rmiregistry</a:t>
            </a:r>
            <a:r>
              <a:rPr lang="en-US" altLang="en-US" sz="2000"/>
              <a:t> is a special server that looks up objects by name</a:t>
            </a:r>
          </a:p>
          <a:p>
            <a:pPr lvl="1"/>
            <a:r>
              <a:rPr lang="en-US" altLang="en-US"/>
              <a:t>Hopefully, the name is unique!</a:t>
            </a:r>
          </a:p>
          <a:p>
            <a:r>
              <a:rPr lang="en-US" altLang="en-US" sz="2000">
                <a:latin typeface="Trebuchet MS" panose="020B0603020202020204" pitchFamily="34" charset="0"/>
              </a:rPr>
              <a:t>rmic</a:t>
            </a:r>
            <a:r>
              <a:rPr lang="en-US" altLang="en-US" sz="2000"/>
              <a:t> is a special compiler for creating stub (client) and skeleton (server) classes</a:t>
            </a:r>
          </a:p>
        </p:txBody>
      </p:sp>
    </p:spTree>
    <p:extLst>
      <p:ext uri="{BB962C8B-B14F-4D97-AF65-F5344CB8AC3E}">
        <p14:creationId xmlns:p14="http://schemas.microsoft.com/office/powerpoint/2010/main" val="30338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32D58D-5D53-48A2-8C49-B1D312DF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PROCESSES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48FEC7-B244-4F42-8948-0A701ECFC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65694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11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DCCB-8936-4468-8C05-86BE84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177" y="0"/>
            <a:ext cx="10018713" cy="114064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ettangolo 15">
            <a:extLst>
              <a:ext uri="{FF2B5EF4-FFF2-40B4-BE49-F238E27FC236}">
                <a16:creationId xmlns:a16="http://schemas.microsoft.com/office/drawing/2014/main" id="{847CCD9F-16AE-4EA8-933C-4BF2A14C3C2F}"/>
              </a:ext>
            </a:extLst>
          </p:cNvPr>
          <p:cNvSpPr/>
          <p:nvPr/>
        </p:nvSpPr>
        <p:spPr>
          <a:xfrm>
            <a:off x="2326913" y="1140643"/>
            <a:ext cx="1284043" cy="332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5875" cap="rnd" cmpd="sng" algn="ctr">
            <a:solidFill>
              <a:srgbClr val="BC1C1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Rettangolo 1029">
            <a:extLst>
              <a:ext uri="{FF2B5EF4-FFF2-40B4-BE49-F238E27FC236}">
                <a16:creationId xmlns:a16="http://schemas.microsoft.com/office/drawing/2014/main" id="{00932C8B-A39F-4F14-8DD8-1B35BF18C0F6}"/>
              </a:ext>
            </a:extLst>
          </p:cNvPr>
          <p:cNvSpPr/>
          <p:nvPr/>
        </p:nvSpPr>
        <p:spPr>
          <a:xfrm>
            <a:off x="3842446" y="1934831"/>
            <a:ext cx="113980" cy="3297045"/>
          </a:xfrm>
          <a:prstGeom prst="rect">
            <a:avLst/>
          </a:prstGeom>
          <a:solidFill>
            <a:schemeClr val="bg2">
              <a:lumMod val="50000"/>
            </a:schemeClr>
          </a:solidFill>
          <a:ln w="15875" cap="rnd" cmpd="sng" algn="ctr">
            <a:solidFill>
              <a:srgbClr val="BC1C1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ttangolo 15">
            <a:extLst>
              <a:ext uri="{FF2B5EF4-FFF2-40B4-BE49-F238E27FC236}">
                <a16:creationId xmlns:a16="http://schemas.microsoft.com/office/drawing/2014/main" id="{4824CD2B-AD5F-40FF-972F-ACA1C24280FC}"/>
              </a:ext>
            </a:extLst>
          </p:cNvPr>
          <p:cNvSpPr/>
          <p:nvPr/>
        </p:nvSpPr>
        <p:spPr>
          <a:xfrm>
            <a:off x="5657631" y="1140643"/>
            <a:ext cx="1284043" cy="332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5875" cap="rnd" cmpd="sng" algn="ctr">
            <a:solidFill>
              <a:srgbClr val="BC1C1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ttangolo 15">
            <a:extLst>
              <a:ext uri="{FF2B5EF4-FFF2-40B4-BE49-F238E27FC236}">
                <a16:creationId xmlns:a16="http://schemas.microsoft.com/office/drawing/2014/main" id="{AC7A9E89-5307-460C-AE58-AA409923EA26}"/>
              </a:ext>
            </a:extLst>
          </p:cNvPr>
          <p:cNvSpPr/>
          <p:nvPr/>
        </p:nvSpPr>
        <p:spPr>
          <a:xfrm>
            <a:off x="8074669" y="2994738"/>
            <a:ext cx="1284043" cy="332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5875" cap="rnd" cmpd="sng" algn="ctr">
            <a:solidFill>
              <a:srgbClr val="BC1C1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Rettangolo 1029">
            <a:extLst>
              <a:ext uri="{FF2B5EF4-FFF2-40B4-BE49-F238E27FC236}">
                <a16:creationId xmlns:a16="http://schemas.microsoft.com/office/drawing/2014/main" id="{30897E61-6718-4D54-95FA-B618B912DE89}"/>
              </a:ext>
            </a:extLst>
          </p:cNvPr>
          <p:cNvSpPr/>
          <p:nvPr/>
        </p:nvSpPr>
        <p:spPr>
          <a:xfrm>
            <a:off x="7912398" y="1934832"/>
            <a:ext cx="113980" cy="3278192"/>
          </a:xfrm>
          <a:prstGeom prst="rect">
            <a:avLst/>
          </a:prstGeom>
          <a:solidFill>
            <a:schemeClr val="bg2">
              <a:lumMod val="50000"/>
            </a:schemeClr>
          </a:solidFill>
          <a:ln w="15875" cap="rnd" cmpd="sng" algn="ctr">
            <a:solidFill>
              <a:srgbClr val="BC1C1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ttangolo 1029">
            <a:extLst>
              <a:ext uri="{FF2B5EF4-FFF2-40B4-BE49-F238E27FC236}">
                <a16:creationId xmlns:a16="http://schemas.microsoft.com/office/drawing/2014/main" id="{22CA4203-2B6A-45AC-8A8B-6EA4008F8F8F}"/>
              </a:ext>
            </a:extLst>
          </p:cNvPr>
          <p:cNvSpPr/>
          <p:nvPr/>
        </p:nvSpPr>
        <p:spPr>
          <a:xfrm>
            <a:off x="6242349" y="1967734"/>
            <a:ext cx="114609" cy="1371468"/>
          </a:xfrm>
          <a:prstGeom prst="rect">
            <a:avLst/>
          </a:prstGeom>
          <a:solidFill>
            <a:schemeClr val="bg2">
              <a:lumMod val="50000"/>
            </a:schemeClr>
          </a:solidFill>
          <a:ln w="15875" cap="rnd" cmpd="sng" algn="ctr">
            <a:solidFill>
              <a:srgbClr val="BC1C1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7D0BBE-1921-400B-97AA-928D7DCD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56" y="1903789"/>
            <a:ext cx="1524000" cy="1419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241FD-B6EB-42C8-BE63-CDC26E75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618" y="2434385"/>
            <a:ext cx="1685925" cy="1304925"/>
          </a:xfrm>
          <a:prstGeom prst="rect">
            <a:avLst/>
          </a:prstGeom>
        </p:spPr>
      </p:pic>
      <p:sp>
        <p:nvSpPr>
          <p:cNvPr id="16" name="Rettangolo 1039">
            <a:extLst>
              <a:ext uri="{FF2B5EF4-FFF2-40B4-BE49-F238E27FC236}">
                <a16:creationId xmlns:a16="http://schemas.microsoft.com/office/drawing/2014/main" id="{C5EE61B1-E79E-464A-80EF-F7BF5F1D36F7}"/>
              </a:ext>
            </a:extLst>
          </p:cNvPr>
          <p:cNvSpPr/>
          <p:nvPr/>
        </p:nvSpPr>
        <p:spPr>
          <a:xfrm>
            <a:off x="4088963" y="1749244"/>
            <a:ext cx="18072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Hello stub =(Hello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registry.lookup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”);</a:t>
            </a:r>
            <a:endParaRPr lang="en-US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ttangolo 1039">
            <a:extLst>
              <a:ext uri="{FF2B5EF4-FFF2-40B4-BE49-F238E27FC236}">
                <a16:creationId xmlns:a16="http://schemas.microsoft.com/office/drawing/2014/main" id="{956F7CC8-D706-4D4E-A972-6B6AE734B63E}"/>
              </a:ext>
            </a:extLst>
          </p:cNvPr>
          <p:cNvSpPr/>
          <p:nvPr/>
        </p:nvSpPr>
        <p:spPr>
          <a:xfrm>
            <a:off x="4136505" y="2821196"/>
            <a:ext cx="1946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StudentQuery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 Stub</a:t>
            </a:r>
          </a:p>
        </p:txBody>
      </p:sp>
      <p:sp>
        <p:nvSpPr>
          <p:cNvPr id="18" name="Rettangolo 1039">
            <a:extLst>
              <a:ext uri="{FF2B5EF4-FFF2-40B4-BE49-F238E27FC236}">
                <a16:creationId xmlns:a16="http://schemas.microsoft.com/office/drawing/2014/main" id="{A62DFCF0-9F32-4A4A-9A2B-DE4A3F4F0520}"/>
              </a:ext>
            </a:extLst>
          </p:cNvPr>
          <p:cNvSpPr/>
          <p:nvPr/>
        </p:nvSpPr>
        <p:spPr>
          <a:xfrm>
            <a:off x="6357273" y="2092074"/>
            <a:ext cx="1612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Registry.bind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name:“Hello”,stub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ettangolo 1039">
            <a:extLst>
              <a:ext uri="{FF2B5EF4-FFF2-40B4-BE49-F238E27FC236}">
                <a16:creationId xmlns:a16="http://schemas.microsoft.com/office/drawing/2014/main" id="{FF5DEDA4-1A7F-4A18-8C34-4DEB6390A112}"/>
              </a:ext>
            </a:extLst>
          </p:cNvPr>
          <p:cNvSpPr/>
          <p:nvPr/>
        </p:nvSpPr>
        <p:spPr>
          <a:xfrm>
            <a:off x="4744843" y="3775075"/>
            <a:ext cx="1612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Stub.getName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(“First Name”)</a:t>
            </a:r>
          </a:p>
        </p:txBody>
      </p:sp>
      <p:sp>
        <p:nvSpPr>
          <p:cNvPr id="20" name="Rettangolo 1039">
            <a:extLst>
              <a:ext uri="{FF2B5EF4-FFF2-40B4-BE49-F238E27FC236}">
                <a16:creationId xmlns:a16="http://schemas.microsoft.com/office/drawing/2014/main" id="{89CB01D8-DA17-4DA0-940A-0E7A3FA98AF9}"/>
              </a:ext>
            </a:extLst>
          </p:cNvPr>
          <p:cNvSpPr/>
          <p:nvPr/>
        </p:nvSpPr>
        <p:spPr>
          <a:xfrm>
            <a:off x="4744843" y="4729181"/>
            <a:ext cx="2055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Returns List&lt;Student&gt;</a:t>
            </a:r>
          </a:p>
        </p:txBody>
      </p:sp>
      <p:sp>
        <p:nvSpPr>
          <p:cNvPr id="21" name="Rettangolo 15">
            <a:extLst>
              <a:ext uri="{FF2B5EF4-FFF2-40B4-BE49-F238E27FC236}">
                <a16:creationId xmlns:a16="http://schemas.microsoft.com/office/drawing/2014/main" id="{BD4E5751-3AFD-47CC-AF63-F66A2E697533}"/>
              </a:ext>
            </a:extLst>
          </p:cNvPr>
          <p:cNvSpPr/>
          <p:nvPr/>
        </p:nvSpPr>
        <p:spPr>
          <a:xfrm>
            <a:off x="8088972" y="5720887"/>
            <a:ext cx="1284043" cy="632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5875" cap="rnd" cmpd="sng" algn="ctr">
            <a:solidFill>
              <a:srgbClr val="BC1C1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AD71BF-4267-48F0-A06F-5FD860701736}"/>
              </a:ext>
            </a:extLst>
          </p:cNvPr>
          <p:cNvSpPr/>
          <p:nvPr/>
        </p:nvSpPr>
        <p:spPr>
          <a:xfrm>
            <a:off x="5641318" y="1113316"/>
            <a:ext cx="13003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/>
              </a:rPr>
              <a:t>REGISTRY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502220-039A-4EBD-8E06-BA1C90207624}"/>
              </a:ext>
            </a:extLst>
          </p:cNvPr>
          <p:cNvSpPr/>
          <p:nvPr/>
        </p:nvSpPr>
        <p:spPr>
          <a:xfrm>
            <a:off x="2472644" y="1118777"/>
            <a:ext cx="9925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/>
              </a:rPr>
              <a:t>CLIENT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E8AA24-8163-4190-A724-1070F2FC9D2A}"/>
              </a:ext>
            </a:extLst>
          </p:cNvPr>
          <p:cNvSpPr/>
          <p:nvPr/>
        </p:nvSpPr>
        <p:spPr>
          <a:xfrm>
            <a:off x="8109890" y="2981594"/>
            <a:ext cx="1067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/>
              </a:rPr>
              <a:t>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EDB21B-00A4-4DA4-96D7-2BB3CC9EC4EF}"/>
              </a:ext>
            </a:extLst>
          </p:cNvPr>
          <p:cNvSpPr/>
          <p:nvPr/>
        </p:nvSpPr>
        <p:spPr>
          <a:xfrm>
            <a:off x="8088972" y="5815394"/>
            <a:ext cx="1270797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/>
              </a:rPr>
              <a:t>DATABASE</a:t>
            </a:r>
            <a:endParaRPr lang="en-US" sz="20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cxnSp>
        <p:nvCxnSpPr>
          <p:cNvPr id="27" name="Connettore 2 30">
            <a:extLst>
              <a:ext uri="{FF2B5EF4-FFF2-40B4-BE49-F238E27FC236}">
                <a16:creationId xmlns:a16="http://schemas.microsoft.com/office/drawing/2014/main" id="{C9809C5F-BC70-40AF-8427-4F9E8FD5F1DD}"/>
              </a:ext>
            </a:extLst>
          </p:cNvPr>
          <p:cNvCxnSpPr>
            <a:cxnSpLocks/>
          </p:cNvCxnSpPr>
          <p:nvPr/>
        </p:nvCxnSpPr>
        <p:spPr>
          <a:xfrm>
            <a:off x="3957054" y="2367886"/>
            <a:ext cx="2285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1037">
            <a:extLst>
              <a:ext uri="{FF2B5EF4-FFF2-40B4-BE49-F238E27FC236}">
                <a16:creationId xmlns:a16="http://schemas.microsoft.com/office/drawing/2014/main" id="{C8ABC48F-D823-4CF6-83EC-EEE774D240F9}"/>
              </a:ext>
            </a:extLst>
          </p:cNvPr>
          <p:cNvCxnSpPr>
            <a:cxnSpLocks/>
          </p:cNvCxnSpPr>
          <p:nvPr/>
        </p:nvCxnSpPr>
        <p:spPr>
          <a:xfrm flipH="1">
            <a:off x="3957054" y="3116688"/>
            <a:ext cx="2285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0">
            <a:extLst>
              <a:ext uri="{FF2B5EF4-FFF2-40B4-BE49-F238E27FC236}">
                <a16:creationId xmlns:a16="http://schemas.microsoft.com/office/drawing/2014/main" id="{1138D28C-6342-41B3-B02B-EFF208F06CE2}"/>
              </a:ext>
            </a:extLst>
          </p:cNvPr>
          <p:cNvCxnSpPr>
            <a:cxnSpLocks/>
          </p:cNvCxnSpPr>
          <p:nvPr/>
        </p:nvCxnSpPr>
        <p:spPr>
          <a:xfrm>
            <a:off x="3957054" y="4175185"/>
            <a:ext cx="3955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1037">
            <a:extLst>
              <a:ext uri="{FF2B5EF4-FFF2-40B4-BE49-F238E27FC236}">
                <a16:creationId xmlns:a16="http://schemas.microsoft.com/office/drawing/2014/main" id="{0ED63851-8080-46DC-8604-CBED121768C2}"/>
              </a:ext>
            </a:extLst>
          </p:cNvPr>
          <p:cNvCxnSpPr>
            <a:cxnSpLocks/>
          </p:cNvCxnSpPr>
          <p:nvPr/>
        </p:nvCxnSpPr>
        <p:spPr>
          <a:xfrm flipH="1">
            <a:off x="3956426" y="4994193"/>
            <a:ext cx="3955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2 1037">
            <a:extLst>
              <a:ext uri="{FF2B5EF4-FFF2-40B4-BE49-F238E27FC236}">
                <a16:creationId xmlns:a16="http://schemas.microsoft.com/office/drawing/2014/main" id="{894F5E83-A563-401A-9EA8-8BF5A6100013}"/>
              </a:ext>
            </a:extLst>
          </p:cNvPr>
          <p:cNvCxnSpPr>
            <a:cxnSpLocks/>
          </p:cNvCxnSpPr>
          <p:nvPr/>
        </p:nvCxnSpPr>
        <p:spPr>
          <a:xfrm flipH="1">
            <a:off x="6356958" y="2686739"/>
            <a:ext cx="1555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B30EC7BD-8F59-4B04-A12F-DA5D58CE7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039" y="5145787"/>
            <a:ext cx="1555093" cy="1337675"/>
          </a:xfrm>
          <a:prstGeom prst="rect">
            <a:avLst/>
          </a:prstGeom>
        </p:spPr>
      </p:pic>
      <p:cxnSp>
        <p:nvCxnSpPr>
          <p:cNvPr id="52" name="Connettore 2 19">
            <a:extLst>
              <a:ext uri="{FF2B5EF4-FFF2-40B4-BE49-F238E27FC236}">
                <a16:creationId xmlns:a16="http://schemas.microsoft.com/office/drawing/2014/main" id="{05884387-61C9-4C2B-828B-8936A12C3C07}"/>
              </a:ext>
            </a:extLst>
          </p:cNvPr>
          <p:cNvCxnSpPr>
            <a:cxnSpLocks/>
          </p:cNvCxnSpPr>
          <p:nvPr/>
        </p:nvCxnSpPr>
        <p:spPr>
          <a:xfrm flipV="1">
            <a:off x="8521235" y="3350170"/>
            <a:ext cx="0" cy="2307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2 3">
            <a:extLst>
              <a:ext uri="{FF2B5EF4-FFF2-40B4-BE49-F238E27FC236}">
                <a16:creationId xmlns:a16="http://schemas.microsoft.com/office/drawing/2014/main" id="{BCEFD337-A347-4170-A3A1-93B01C45D806}"/>
              </a:ext>
            </a:extLst>
          </p:cNvPr>
          <p:cNvCxnSpPr>
            <a:cxnSpLocks/>
          </p:cNvCxnSpPr>
          <p:nvPr/>
        </p:nvCxnSpPr>
        <p:spPr>
          <a:xfrm>
            <a:off x="8830260" y="3350170"/>
            <a:ext cx="1" cy="2365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5CB63E-0C53-495B-9143-9FF68730789F}"/>
              </a:ext>
            </a:extLst>
          </p:cNvPr>
          <p:cNvSpPr txBox="1"/>
          <p:nvPr/>
        </p:nvSpPr>
        <p:spPr>
          <a:xfrm>
            <a:off x="9511127" y="6464524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Database:cpe_545</a:t>
            </a:r>
          </a:p>
        </p:txBody>
      </p:sp>
    </p:spTree>
    <p:extLst>
      <p:ext uri="{BB962C8B-B14F-4D97-AF65-F5344CB8AC3E}">
        <p14:creationId xmlns:p14="http://schemas.microsoft.com/office/powerpoint/2010/main" val="29187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8657C-2EB7-465D-855A-24364D67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F3891-DE9C-47F6-800E-E66E729CF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363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1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33304-02ED-49B1-B52F-FFD2124A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 TO RUN SERVER SIDE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075E74-18B5-4C0C-9677-BA8D9F90E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9182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62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4548</TotalTime>
  <Words>403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Consolas</vt:lpstr>
      <vt:lpstr>Corbel</vt:lpstr>
      <vt:lpstr>Times New Roman</vt:lpstr>
      <vt:lpstr>Trebuchet MS</vt:lpstr>
      <vt:lpstr>Wingdings</vt:lpstr>
      <vt:lpstr>Parallax</vt:lpstr>
      <vt:lpstr>RMI </vt:lpstr>
      <vt:lpstr>INDEX</vt:lpstr>
      <vt:lpstr>PROBLEM</vt:lpstr>
      <vt:lpstr>RMI:Remote Method Invocation</vt:lpstr>
      <vt:lpstr>TERMINOLOGY</vt:lpstr>
      <vt:lpstr>PROCESSES</vt:lpstr>
      <vt:lpstr>DESIGN</vt:lpstr>
      <vt:lpstr>SERVER</vt:lpstr>
      <vt:lpstr>STEPS TO RUN SERVER SIDE</vt:lpstr>
      <vt:lpstr>STEPS TO RUN CLIENT SIDE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Shivam Patel</dc:creator>
  <cp:lastModifiedBy>manideep reddy gillela</cp:lastModifiedBy>
  <cp:revision>21</cp:revision>
  <dcterms:created xsi:type="dcterms:W3CDTF">2018-04-19T02:53:19Z</dcterms:created>
  <dcterms:modified xsi:type="dcterms:W3CDTF">2018-04-27T04:01:26Z</dcterms:modified>
</cp:coreProperties>
</file>