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3783-749B-477C-BC31-174F9EF4D1C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A98B-63FA-45CF-8BB3-6541A471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1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3783-749B-477C-BC31-174F9EF4D1C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A98B-63FA-45CF-8BB3-6541A471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4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3783-749B-477C-BC31-174F9EF4D1C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A98B-63FA-45CF-8BB3-6541A471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7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3783-749B-477C-BC31-174F9EF4D1C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A98B-63FA-45CF-8BB3-6541A471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3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3783-749B-477C-BC31-174F9EF4D1C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A98B-63FA-45CF-8BB3-6541A471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6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3783-749B-477C-BC31-174F9EF4D1C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A98B-63FA-45CF-8BB3-6541A471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7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3783-749B-477C-BC31-174F9EF4D1C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A98B-63FA-45CF-8BB3-6541A471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2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3783-749B-477C-BC31-174F9EF4D1C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A98B-63FA-45CF-8BB3-6541A471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3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3783-749B-477C-BC31-174F9EF4D1C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A98B-63FA-45CF-8BB3-6541A471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5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3783-749B-477C-BC31-174F9EF4D1C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A98B-63FA-45CF-8BB3-6541A471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1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3783-749B-477C-BC31-174F9EF4D1C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A98B-63FA-45CF-8BB3-6541A471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0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93783-749B-477C-BC31-174F9EF4D1C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0A98B-63FA-45CF-8BB3-6541A471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6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Credit card fraud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8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How much fraud is in this dataset?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Applied the Exploratory data analysis and found that around 3.68% of fraud in the dataset.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268" y="3448050"/>
            <a:ext cx="37242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4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What are the other variables distributed?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Along with the target variable(</a:t>
            </a:r>
            <a:r>
              <a:rPr lang="en-US" dirty="0" err="1" smtClean="0"/>
              <a:t>is_fraud</a:t>
            </a:r>
            <a:r>
              <a:rPr lang="en-US" dirty="0" smtClean="0"/>
              <a:t>) other variables like </a:t>
            </a:r>
            <a:r>
              <a:rPr lang="en-US" dirty="0" err="1" smtClean="0"/>
              <a:t>number_of</a:t>
            </a:r>
            <a:r>
              <a:rPr lang="en-US" dirty="0" smtClean="0"/>
              <a:t> transactions, </a:t>
            </a:r>
            <a:r>
              <a:rPr lang="en-US" dirty="0" err="1" smtClean="0"/>
              <a:t>site_visits_A</a:t>
            </a:r>
            <a:r>
              <a:rPr lang="en-US" dirty="0" smtClean="0"/>
              <a:t>, </a:t>
            </a:r>
            <a:r>
              <a:rPr lang="en-US" dirty="0" err="1" smtClean="0"/>
              <a:t>site_visits_B</a:t>
            </a:r>
            <a:r>
              <a:rPr lang="en-US" dirty="0" smtClean="0"/>
              <a:t>, </a:t>
            </a:r>
            <a:r>
              <a:rPr lang="en-US" dirty="0" err="1"/>
              <a:t>dist_latest_transaction_address_km</a:t>
            </a:r>
            <a:r>
              <a:rPr lang="en-US" dirty="0"/>
              <a:t> </a:t>
            </a:r>
            <a:r>
              <a:rPr lang="en-US" dirty="0" smtClean="0"/>
              <a:t>are used. </a:t>
            </a:r>
          </a:p>
          <a:p>
            <a:r>
              <a:rPr lang="en-US" dirty="0" err="1"/>
              <a:t>dist_latest_transaction_address_km</a:t>
            </a:r>
            <a:r>
              <a:rPr lang="en-US" dirty="0"/>
              <a:t> </a:t>
            </a:r>
            <a:r>
              <a:rPr lang="en-US" dirty="0" smtClean="0"/>
              <a:t>is normally distributed.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164" y="4001294"/>
            <a:ext cx="3705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2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How well can we explain the present fraud using these variables?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present fraud is explained by the independent variables using correlation check.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45" y="2934652"/>
            <a:ext cx="50196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0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chart in previous slide it can be observed that </a:t>
            </a:r>
            <a:r>
              <a:rPr lang="en-US" dirty="0" err="1" smtClean="0"/>
              <a:t>site_visits_B</a:t>
            </a:r>
            <a:r>
              <a:rPr lang="en-US" dirty="0" smtClean="0"/>
              <a:t> and </a:t>
            </a:r>
            <a:r>
              <a:rPr lang="en-US" dirty="0" err="1" smtClean="0"/>
              <a:t>site_visits_C</a:t>
            </a:r>
            <a:r>
              <a:rPr lang="en-US" dirty="0" smtClean="0"/>
              <a:t> contains almost the same information to predict the target.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5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743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sz="3600" dirty="0"/>
              <a:t>What kind of model would you use to predict incidences of this fraud phenomenon and why would you use that kind of model over all others?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Apart from correctly predicting the target values it is important to reduce the false negative rate.</a:t>
            </a:r>
          </a:p>
          <a:p>
            <a:r>
              <a:rPr lang="en-US" sz="2400" dirty="0" smtClean="0"/>
              <a:t>I prefer </a:t>
            </a:r>
            <a:r>
              <a:rPr lang="en-US" sz="2400" dirty="0" err="1" smtClean="0"/>
              <a:t>Xgboost</a:t>
            </a:r>
            <a:r>
              <a:rPr lang="en-US" sz="2400" dirty="0" smtClean="0"/>
              <a:t> to other models based on the accuracy and error metrics obtained. </a:t>
            </a:r>
          </a:p>
          <a:p>
            <a:r>
              <a:rPr lang="en-US" sz="2400" dirty="0" smtClean="0"/>
              <a:t>Moreover, </a:t>
            </a:r>
            <a:r>
              <a:rPr lang="en-US" sz="2400" dirty="0" err="1" smtClean="0"/>
              <a:t>Xgboost</a:t>
            </a:r>
            <a:r>
              <a:rPr lang="en-US" sz="2400" dirty="0" smtClean="0"/>
              <a:t> is a tuning parameter technique it improves the performance of the model.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789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Implement the model you suggest above, what are its performance characteristics?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0685"/>
            <a:ext cx="10515600" cy="39562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Performance metrics :</a:t>
            </a:r>
          </a:p>
          <a:p>
            <a:pPr marL="0" indent="0">
              <a:buNone/>
            </a:pPr>
            <a:r>
              <a:rPr lang="en-US" dirty="0" smtClean="0"/>
              <a:t>Accuracy = 96.5%</a:t>
            </a:r>
          </a:p>
          <a:p>
            <a:pPr marL="0" indent="0">
              <a:buNone/>
            </a:pPr>
            <a:r>
              <a:rPr lang="en-US" dirty="0" smtClean="0"/>
              <a:t>AUC  =  0.5</a:t>
            </a:r>
          </a:p>
          <a:p>
            <a:pPr marL="0" indent="0">
              <a:buNone/>
            </a:pPr>
            <a:r>
              <a:rPr lang="en-US" dirty="0" smtClean="0"/>
              <a:t>FN = 459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7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144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Credit card fraud detection</vt:lpstr>
      <vt:lpstr>   How much fraud is in this dataset?  </vt:lpstr>
      <vt:lpstr>   What are the other variables distributed?  </vt:lpstr>
      <vt:lpstr>   How well can we explain the present fraud using these variables?  </vt:lpstr>
      <vt:lpstr>PowerPoint Presentation</vt:lpstr>
      <vt:lpstr>   What kind of model would you use to predict incidences of this fraud phenomenon and why would you use that kind of model over all others? </vt:lpstr>
      <vt:lpstr>   Implement the model you suggest above, what are its performance characteristics?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Manideep Ramineni</dc:creator>
  <cp:lastModifiedBy>Manideep Ramineni</cp:lastModifiedBy>
  <cp:revision>4</cp:revision>
  <dcterms:created xsi:type="dcterms:W3CDTF">2019-08-23T03:04:12Z</dcterms:created>
  <dcterms:modified xsi:type="dcterms:W3CDTF">2019-08-23T03:36:01Z</dcterms:modified>
</cp:coreProperties>
</file>