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76" r:id="rId9"/>
    <p:sldId id="277" r:id="rId10"/>
    <p:sldId id="261" r:id="rId11"/>
    <p:sldId id="260" r:id="rId12"/>
    <p:sldId id="278" r:id="rId13"/>
    <p:sldId id="282" r:id="rId14"/>
    <p:sldId id="279" r:id="rId15"/>
    <p:sldId id="280" r:id="rId16"/>
    <p:sldId id="28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Facial Recognition using OpenCV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085" y="4693991"/>
            <a:ext cx="2978379" cy="168905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 Deep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Charugundla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Satish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Pallabothula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Ganipisetti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F72F8A73-F017-2FA4-E2AE-757FDFB3D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68108"/>
            <a:ext cx="7597302" cy="3904675"/>
          </a:xfrm>
        </p:spPr>
      </p:pic>
    </p:spTree>
    <p:extLst>
      <p:ext uri="{BB962C8B-B14F-4D97-AF65-F5344CB8AC3E}">
        <p14:creationId xmlns:p14="http://schemas.microsoft.com/office/powerpoint/2010/main" val="24131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CNN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5C25C-0D08-6C3D-1811-5EE8A0BA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r>
              <a:rPr lang="en-IN" sz="2600"/>
              <a:t>CONVOLUTIONAL NEURAL NETWORKS</a:t>
            </a:r>
          </a:p>
          <a:p>
            <a:endParaRPr lang="en-IN" sz="2600"/>
          </a:p>
          <a:p>
            <a:r>
              <a:rPr lang="en-IN" sz="2600"/>
              <a:t>Convolutional Neural Network are based on the following principles: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/>
              <a:t>Local receptive fields.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/>
              <a:t>Shared weights.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/>
              <a:t>Pooling.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LOSS AND ACCURACY PLOT 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6249DFB1-7CF6-0AE0-7307-06996473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025" y="2087561"/>
            <a:ext cx="6634118" cy="3366815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46D235-365E-2B1E-F11B-33925D138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53" r="3549" b="-3"/>
          <a:stretch/>
        </p:blipFill>
        <p:spPr>
          <a:xfrm>
            <a:off x="1167491" y="2526318"/>
            <a:ext cx="3218688" cy="2828613"/>
          </a:xfr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D9E34-23B9-5631-F23B-36BC0ED53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9" r="784" b="-5"/>
          <a:stretch/>
        </p:blipFill>
        <p:spPr>
          <a:xfrm>
            <a:off x="6057083" y="2526318"/>
            <a:ext cx="3173279" cy="2828613"/>
          </a:xfrm>
          <a:prstGeom prst="rect">
            <a:avLst/>
          </a:prstGeom>
          <a:noFill/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C0FE7E16-ACD6-185A-619B-18D62D03D01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Without Mask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AF82C841-D785-C604-9702-D2214A1A51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0" y="2003804"/>
            <a:ext cx="3173278" cy="522514"/>
          </a:xfrm>
        </p:spPr>
        <p:txBody>
          <a:bodyPr/>
          <a:lstStyle/>
          <a:p>
            <a:r>
              <a:rPr lang="en-US" dirty="0"/>
              <a:t>With Mask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596" y="1595776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Libraries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42048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/>
              <a:t>Implementation of face detection and Recognition by simply using laptop’s Webcam.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/>
              <a:t>Real Time face detection using Face Detection algorithm to visualize human faces in Digital image.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000" dirty="0"/>
              <a:t> We are using video feed from a webcam which are sequence of frames of still images being updated one after the other to recognize and predict faces.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41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420483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To train the image dataset and store them with proper </a:t>
            </a:r>
            <a:r>
              <a:rPr lang="en-US" sz="3900" dirty="0" err="1"/>
              <a:t>faceID</a:t>
            </a:r>
            <a:r>
              <a:rPr lang="en-US" sz="39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Passing the frames captured by webcam one by one to detect faces.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Depending upon the confidence level, determine whether to label the predicted face or not.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Validating the test results with multiple test cases.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Improving the training data with larger data sets of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7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Software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4204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Anaconda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900" dirty="0"/>
              <a:t>Open CV libraries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0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8BCA92-0C18-AD26-65C8-677285570CB3}"/>
              </a:ext>
            </a:extLst>
          </p:cNvPr>
          <p:cNvSpPr/>
          <p:nvPr/>
        </p:nvSpPr>
        <p:spPr>
          <a:xfrm>
            <a:off x="718456" y="2249375"/>
            <a:ext cx="3320144" cy="2359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Dataset</a:t>
            </a:r>
          </a:p>
          <a:p>
            <a:pPr algn="ctr"/>
            <a:endParaRPr lang="en-IN" sz="28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C84A5E-6FEF-62EC-CDD7-EFA67D9CFEFA}"/>
              </a:ext>
            </a:extLst>
          </p:cNvPr>
          <p:cNvSpPr/>
          <p:nvPr/>
        </p:nvSpPr>
        <p:spPr>
          <a:xfrm>
            <a:off x="4299857" y="2274663"/>
            <a:ext cx="3320144" cy="2359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6AD0495-8DFE-83C7-D3ED-6065588F06B8}"/>
              </a:ext>
            </a:extLst>
          </p:cNvPr>
          <p:cNvSpPr/>
          <p:nvPr/>
        </p:nvSpPr>
        <p:spPr>
          <a:xfrm>
            <a:off x="7881258" y="2311288"/>
            <a:ext cx="3320144" cy="23592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Faces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LIBRARIES USED: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5C25C-0D08-6C3D-1811-5EE8A0BA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NumPy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OpenCV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CV2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Tensorflow</a:t>
            </a:r>
            <a:endParaRPr lang="en-IN" sz="2000" dirty="0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Imutils</a:t>
            </a:r>
            <a:endParaRPr lang="en-IN" sz="2000" dirty="0"/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Pandas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55C25C-0D08-6C3D-1811-5EE8A0BA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We will deploy a convolution neural network to recognize face. After that we use the dataset into a model. Finally, we associate each facial with or without mask.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Sample output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Git Hub repository with all documentation and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YouTube link which demonstrates our work.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{F6175BBB-7ECB-4278-8516-C438564FED0A}tf45331398_win32</Template>
  <TotalTime>407</TotalTime>
  <Words>281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Wingdings</vt:lpstr>
      <vt:lpstr>Office Theme</vt:lpstr>
      <vt:lpstr>Real Time Facial Recognition using OpenCV and Python</vt:lpstr>
      <vt:lpstr>Agenda</vt:lpstr>
      <vt:lpstr>Introduction</vt:lpstr>
      <vt:lpstr>Primary goals</vt:lpstr>
      <vt:lpstr>Goals</vt:lpstr>
      <vt:lpstr>Software Analysis</vt:lpstr>
      <vt:lpstr>Approach</vt:lpstr>
      <vt:lpstr>LIBRARIES USED:</vt:lpstr>
      <vt:lpstr>DELIVERABLES</vt:lpstr>
      <vt:lpstr>Implementation</vt:lpstr>
      <vt:lpstr>CNN </vt:lpstr>
      <vt:lpstr>LOSS AND ACCURACY PLOT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Facial Recognition using OpenCV and Python</dc:title>
  <dc:creator>Ravikishore</dc:creator>
  <cp:lastModifiedBy>Naveen Kumar Maddineni</cp:lastModifiedBy>
  <cp:revision>7</cp:revision>
  <dcterms:created xsi:type="dcterms:W3CDTF">2022-12-01T23:28:19Z</dcterms:created>
  <dcterms:modified xsi:type="dcterms:W3CDTF">2022-12-07T17:18:34Z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