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y="7569200" cx="106934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base" hangingPunct="0" marL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algn="l" defTabSz="914400" fontAlgn="base" hangingPunct="0" marL="2286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algn="l" defTabSz="914400" fontAlgn="base" hangingPunct="0" marL="457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algn="l" defTabSz="914400" fontAlgn="base" hangingPunct="0" marL="6858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algn="l" defTabSz="914400" fontAlgn="base" hangingPunct="0" marL="9144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algn="l" defTabSz="914400" fontAlgn="base" hangingPunct="0" marL="11430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algn="l" defTabSz="914400" fontAlgn="base" hangingPunct="0" marL="13716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algn="l" defTabSz="914400" fontAlgn="base" hangingPunct="0" marL="1600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algn="l" defTabSz="914400" fontAlgn="base" hangingPunct="0" marL="160020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6201" cy="76201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文本框"/>
          <p:cNvSpPr>
            <a:spLocks noGrp="1"/>
          </p:cNvSpPr>
          <p:nvPr>
            <p:ph type="ctrTitle"/>
          </p:nvPr>
        </p:nvSpPr>
        <p:spPr>
          <a:xfrm>
            <a:off x="802005" y="2351357"/>
            <a:ext cx="9089390" cy="1622472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20" name="文本框"/>
          <p:cNvSpPr>
            <a:spLocks noGrp="1"/>
          </p:cNvSpPr>
          <p:nvPr>
            <p:ph type="subTitle" idx="1"/>
          </p:nvPr>
        </p:nvSpPr>
        <p:spPr>
          <a:xfrm>
            <a:off x="1604010" y="4289213"/>
            <a:ext cx="7485379" cy="1934351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82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6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2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3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3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文本框"/>
          <p:cNvSpPr>
            <a:spLocks noGrp="1"/>
          </p:cNvSpPr>
          <p:nvPr>
            <p:ph type="title"/>
          </p:nvPr>
        </p:nvSpPr>
        <p:spPr>
          <a:xfrm rot="0">
            <a:off x="149732" y="162813"/>
            <a:ext cx="10400284" cy="7880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2" name="文本框"/>
          <p:cNvSpPr>
            <a:spLocks noGrp="1"/>
          </p:cNvSpPr>
          <p:nvPr>
            <p:ph type="body" idx="1"/>
          </p:nvPr>
        </p:nvSpPr>
        <p:spPr>
          <a:xfrm rot="0">
            <a:off x="463550" y="1793875"/>
            <a:ext cx="9552940" cy="41725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3" name="文本框"/>
          <p:cNvSpPr>
            <a:spLocks noGrp="1"/>
          </p:cNvSpPr>
          <p:nvPr>
            <p:ph type="ftr" idx="5"/>
          </p:nvPr>
        </p:nvSpPr>
        <p:spPr>
          <a:xfrm rot="0">
            <a:off x="3637914" y="7039356"/>
            <a:ext cx="3423919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584" name="文本框"/>
          <p:cNvSpPr>
            <a:spLocks noGrp="1"/>
          </p:cNvSpPr>
          <p:nvPr>
            <p:ph type="dt" idx="6"/>
          </p:nvPr>
        </p:nvSpPr>
        <p:spPr>
          <a:xfrm rot="0">
            <a:off x="534987" y="7039356"/>
            <a:ext cx="2460942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585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32067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ts val="2004"/>
              </a:lnSpc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&lt;#&gt;</a:t>
            </a:fld>
            <a:endParaRPr altLang="en-US" b="1" sz="2000" i="0" lang="zh-CN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472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5" name="文本框"/>
          <p:cNvSpPr>
            <a:spLocks noGrp="1"/>
          </p:cNvSpPr>
          <p:nvPr>
            <p:ph type="title"/>
          </p:nvPr>
        </p:nvSpPr>
        <p:spPr>
          <a:xfrm rot="0">
            <a:off x="149732" y="162813"/>
            <a:ext cx="10400284" cy="7880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5"/>
          </p:nvPr>
        </p:nvSpPr>
        <p:spPr>
          <a:xfrm rot="0">
            <a:off x="3637914" y="7039356"/>
            <a:ext cx="3423919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dt" idx="6"/>
          </p:nvPr>
        </p:nvSpPr>
        <p:spPr>
          <a:xfrm rot="0">
            <a:off x="534987" y="7039356"/>
            <a:ext cx="2460942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808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32067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ts val="2004"/>
              </a:lnSpc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&lt;#&gt;</a:t>
            </a:fld>
            <a:endParaRPr altLang="en-US" b="1" sz="2000" i="0" lang="zh-CN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文本框"/>
          <p:cNvSpPr>
            <a:spLocks noGrp="1"/>
          </p:cNvSpPr>
          <p:nvPr>
            <p:ph type="ftr" idx="5"/>
          </p:nvPr>
        </p:nvSpPr>
        <p:spPr>
          <a:xfrm rot="0">
            <a:off x="3637914" y="7039356"/>
            <a:ext cx="3423919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815" name="文本框"/>
          <p:cNvSpPr>
            <a:spLocks noGrp="1"/>
          </p:cNvSpPr>
          <p:nvPr>
            <p:ph type="dt" idx="6"/>
          </p:nvPr>
        </p:nvSpPr>
        <p:spPr>
          <a:xfrm rot="0">
            <a:off x="534987" y="7039356"/>
            <a:ext cx="2460942" cy="3784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816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32067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ts val="2004"/>
              </a:lnSpc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&lt;#&gt;</a:t>
            </a:fld>
            <a:endParaRPr altLang="en-US" b="1" sz="2000" i="0" lang="zh-CN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5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4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4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6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6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4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4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4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2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7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7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3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3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3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3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149732" y="162813"/>
            <a:ext cx="10400284" cy="7880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463550" y="1793875"/>
            <a:ext cx="9552940" cy="41725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ftr" idx="5"/>
          </p:nvPr>
        </p:nvSpPr>
        <p:spPr>
          <a:xfrm rot="0">
            <a:off x="3637914" y="7039356"/>
            <a:ext cx="3423919" cy="3784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dt" idx="6"/>
          </p:nvPr>
        </p:nvSpPr>
        <p:spPr>
          <a:xfrm rot="0">
            <a:off x="534987" y="7039356"/>
            <a:ext cx="2460942" cy="3784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</a:rPr>
              <a:t>8/16/2023</a:t>
            </a:fld>
            <a:endParaRPr altLang="en-US" lang="zh-CN">
              <a:solidFill>
                <a:srgbClr val="898989"/>
              </a:solidFill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3206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ts val="2004"/>
              </a:lnSpc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&lt;#&gt;</a:t>
            </a:fld>
            <a:endParaRPr altLang="en-US" b="1" sz="2000" i="0" lang="zh-CN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e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slideLayout" Target="../slideLayouts/slideLayout1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hyperlink" Target="http://www.ipindia.nic.in/" TargetMode="External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png"/><Relationship Id="rId7" Type="http://schemas.openxmlformats.org/officeDocument/2006/relationships/image" Target="../media/image35.jpeg"/><Relationship Id="rId8" Type="http://schemas.openxmlformats.org/officeDocument/2006/relationships/slideLayout" Target="../slideLayouts/slideLayout1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image" Target="../media/image40.jpeg"/><Relationship Id="rId4" Type="http://schemas.openxmlformats.org/officeDocument/2006/relationships/image" Target="../media/image41.png"/><Relationship Id="rId5" Type="http://schemas.openxmlformats.org/officeDocument/2006/relationships/image" Target="../media/image42.jpeg"/><Relationship Id="rId6" Type="http://schemas.openxmlformats.org/officeDocument/2006/relationships/slideLayout" Target="../slideLayouts/slideLayout1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jpeg"/><Relationship Id="rId4" Type="http://schemas.openxmlformats.org/officeDocument/2006/relationships/hyperlink" Target="mailto:mumbai-patent@nic.in" TargetMode="External"/><Relationship Id="rId5" Type="http://schemas.openxmlformats.org/officeDocument/2006/relationships/hyperlink" Target="mailto:patent@nic.in" TargetMode="External"/><Relationship Id="rId6" Type="http://schemas.openxmlformats.org/officeDocument/2006/relationships/slideLayout" Target="../slideLayouts/slideLayout1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46.jpeg"/><Relationship Id="rId3" Type="http://schemas.openxmlformats.org/officeDocument/2006/relationships/hyperlink" Target="mailto:chennai-patent@nic.in" TargetMode="External"/><Relationship Id="rId4" Type="http://schemas.openxmlformats.org/officeDocument/2006/relationships/hyperlink" Target="mailto:patent@nic.in" TargetMode="External"/><Relationship Id="rId5" Type="http://schemas.openxmlformats.org/officeDocument/2006/relationships/slideLayout" Target="../slideLayouts/slideLayout1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47.jpeg"/><Relationship Id="rId3" Type="http://schemas.openxmlformats.org/officeDocument/2006/relationships/hyperlink" Target="mailto:delhi-patent@nic.in" TargetMode="External"/><Relationship Id="rId4" Type="http://schemas.openxmlformats.org/officeDocument/2006/relationships/hyperlink" Target="mailto:patent@nic.in" TargetMode="External"/><Relationship Id="rId5" Type="http://schemas.openxmlformats.org/officeDocument/2006/relationships/slideLayout" Target="../slideLayouts/slideLayout1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48.jpeg"/><Relationship Id="rId3" Type="http://schemas.openxmlformats.org/officeDocument/2006/relationships/hyperlink" Target="mailto:kolkata-patent@nic.in" TargetMode="External"/><Relationship Id="rId4" Type="http://schemas.openxmlformats.org/officeDocument/2006/relationships/hyperlink" Target="mailto:patent@nic.in" TargetMode="External"/><Relationship Id="rId5" Type="http://schemas.openxmlformats.org/officeDocument/2006/relationships/slideLayout" Target="../slideLayouts/slideLayout1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矩形"/>
          <p:cNvSpPr/>
          <p:nvPr/>
        </p:nvSpPr>
        <p:spPr>
          <a:xfrm rot="0">
            <a:off x="3368803" y="2111610"/>
            <a:ext cx="4920737" cy="440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175" strike="noStrike" u="none">
                <a:solidFill>
                  <a:srgbClr val="E82538"/>
                </a:solidFill>
                <a:latin typeface="Cambria" pitchFamily="0" charset="0"/>
                <a:ea typeface="Droid Sans"/>
                <a:cs typeface="Cambria" pitchFamily="0" charset="0"/>
              </a:rPr>
              <a:t>AN</a:t>
            </a:r>
            <a:r>
              <a:rPr altLang="zh-CN" baseline="0" b="1" cap="none" sz="2800" i="0" kern="0" lang="en-US" spc="290" strike="noStrike" u="none">
                <a:solidFill>
                  <a:srgbClr val="E82538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40" strike="noStrike" u="none">
                <a:solidFill>
                  <a:srgbClr val="E82538"/>
                </a:solidFill>
                <a:latin typeface="Cambria" pitchFamily="0" charset="0"/>
                <a:ea typeface="Droid Sans"/>
                <a:cs typeface="Cambria" pitchFamily="0" charset="0"/>
              </a:rPr>
              <a:t>OVERVIEW</a:t>
            </a:r>
            <a:r>
              <a:rPr altLang="zh-CN" baseline="0" b="1" cap="none" sz="2800" i="0" kern="0" lang="en-US" spc="260" strike="noStrike" u="none">
                <a:solidFill>
                  <a:srgbClr val="E82538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320" strike="noStrike" u="none">
                <a:solidFill>
                  <a:srgbClr val="E82538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048616" name="矩形"/>
          <p:cNvSpPr/>
          <p:nvPr/>
        </p:nvSpPr>
        <p:spPr>
          <a:xfrm rot="0">
            <a:off x="9952735" y="7066583"/>
            <a:ext cx="116205" cy="2222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888888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endParaRPr altLang="en-US" baseline="0" b="0" cap="none" sz="1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17" name="文本框"/>
          <p:cNvSpPr>
            <a:spLocks noGrp="1"/>
          </p:cNvSpPr>
          <p:nvPr>
            <p:ph type="title"/>
          </p:nvPr>
        </p:nvSpPr>
        <p:spPr>
          <a:xfrm rot="0">
            <a:off x="619475" y="3342925"/>
            <a:ext cx="9783844" cy="166560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32384" vert="horz" wrap="square">
            <a:prstTxWarp prst="textNoShape"/>
            <a:spAutoFit/>
          </a:bodyPr>
          <a:p>
            <a:pPr algn="l" indent="1763395" marL="12700">
              <a:lnSpc>
                <a:spcPts val="6430"/>
              </a:lnSpc>
              <a:spcBef>
                <a:spcPts val="254"/>
              </a:spcBef>
              <a:spcAft>
                <a:spcPts val="0"/>
              </a:spcAft>
              <a:buNone/>
              <a:tabLst>
                <a:tab algn="l" pos="4210050"/>
                <a:tab algn="l" pos="7272019"/>
              </a:tabLst>
            </a:pPr>
            <a:r>
              <a:rPr altLang="zh-CN" baseline="0" b="1" cap="none" sz="5400" i="0" kern="0" lang="en-US" spc="480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INTELLECTUAL </a:t>
            </a:r>
            <a:r>
              <a:rPr altLang="zh-CN" baseline="0" b="1" cap="none" sz="5400" i="0" kern="0" lang="en-US" spc="484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5400" i="0" kern="0" lang="en-US" spc="480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PROPERT</a:t>
            </a:r>
            <a:r>
              <a:rPr altLang="zh-CN" baseline="0" b="1" cap="none" sz="5400" i="0" kern="0" lang="en-US" spc="470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Y</a:t>
            </a:r>
            <a:r>
              <a:rPr altLang="zh-CN" baseline="0" b="1" cap="none" sz="5400" i="0" kern="0" lang="en-US" spc="0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	</a:t>
            </a:r>
            <a:r>
              <a:rPr altLang="zh-CN" baseline="0" b="1" cap="none" sz="5400" i="0" kern="0" lang="en-US" spc="545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RIGHT</a:t>
            </a:r>
            <a:r>
              <a:rPr altLang="en" baseline="0" b="1" cap="none" sz="5400" i="0" kern="0" lang="en-US" spc="475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S</a:t>
            </a:r>
            <a:r>
              <a:rPr altLang="zh-CN" baseline="0" b="1" cap="none" sz="5400" i="0" kern="0" lang="en-US" spc="40" strike="noStrike" u="none">
                <a:solidFill>
                  <a:srgbClr val="0D11B3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(IPR)</a:t>
            </a:r>
            <a:endParaRPr altLang="en-US" baseline="0" b="1" cap="none" sz="5400" i="0" kern="0" lang="zh-CN" spc="0" strike="noStrike" u="none">
              <a:solidFill>
                <a:srgbClr val="00AF5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"/>
          <p:cNvGrpSpPr/>
          <p:nvPr/>
        </p:nvGrpSpPr>
        <p:grpSpPr>
          <a:xfrm>
            <a:off x="3925823" y="1415795"/>
            <a:ext cx="2299970" cy="582295"/>
            <a:chOff x="3925823" y="1415795"/>
            <a:chExt cx="2299970" cy="582295"/>
          </a:xfrm>
        </p:grpSpPr>
        <p:sp>
          <p:nvSpPr>
            <p:cNvPr id="1048641" name="曲线"/>
            <p:cNvSpPr/>
            <p:nvPr/>
          </p:nvSpPr>
          <p:spPr>
            <a:xfrm rot="0">
              <a:off x="3931919" y="1423415"/>
              <a:ext cx="2285999" cy="5683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85"/>
                  </a:lnTo>
                  <a:lnTo>
                    <a:pt x="21600" y="215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3925823" y="1415795"/>
              <a:ext cx="2299970" cy="5822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21466" y="0"/>
                  </a:lnTo>
                  <a:lnTo>
                    <a:pt x="21466" y="282"/>
                  </a:lnTo>
                  <a:lnTo>
                    <a:pt x="21466" y="508"/>
                  </a:lnTo>
                  <a:lnTo>
                    <a:pt x="21466" y="21138"/>
                  </a:lnTo>
                  <a:lnTo>
                    <a:pt x="128" y="21138"/>
                  </a:lnTo>
                  <a:lnTo>
                    <a:pt x="128" y="508"/>
                  </a:lnTo>
                  <a:lnTo>
                    <a:pt x="21466" y="508"/>
                  </a:lnTo>
                  <a:lnTo>
                    <a:pt x="21466" y="283"/>
                  </a:lnTo>
                  <a:lnTo>
                    <a:pt x="128" y="283"/>
                  </a:lnTo>
                  <a:lnTo>
                    <a:pt x="21466" y="282"/>
                  </a:lnTo>
                  <a:lnTo>
                    <a:pt x="21466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21595" y="21590"/>
                  </a:lnTo>
                  <a:lnTo>
                    <a:pt x="21595" y="21364"/>
                  </a:lnTo>
                  <a:lnTo>
                    <a:pt x="21595" y="21138"/>
                  </a:lnTo>
                  <a:lnTo>
                    <a:pt x="21595" y="508"/>
                  </a:lnTo>
                  <a:lnTo>
                    <a:pt x="21595" y="282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3" name="矩形"/>
          <p:cNvSpPr/>
          <p:nvPr/>
        </p:nvSpPr>
        <p:spPr>
          <a:xfrm rot="0">
            <a:off x="3931920" y="1423415"/>
            <a:ext cx="2285999" cy="4140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09220" vert="horz" wrap="square">
            <a:prstTxWarp prst="textNoShape"/>
            <a:spAutoFit/>
          </a:bodyPr>
          <a:p>
            <a:pPr algn="l" indent="0" marL="47879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PROPERTY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pSp>
        <p:nvGrpSpPr>
          <p:cNvPr id="75" name="组合"/>
          <p:cNvGrpSpPr/>
          <p:nvPr/>
        </p:nvGrpSpPr>
        <p:grpSpPr>
          <a:xfrm>
            <a:off x="2339340" y="2743199"/>
            <a:ext cx="1764664" cy="580390"/>
            <a:chOff x="2339340" y="2743199"/>
            <a:chExt cx="1764664" cy="580390"/>
          </a:xfrm>
        </p:grpSpPr>
        <p:sp>
          <p:nvSpPr>
            <p:cNvPr id="1048644" name="曲线"/>
            <p:cNvSpPr/>
            <p:nvPr/>
          </p:nvSpPr>
          <p:spPr>
            <a:xfrm rot="0">
              <a:off x="2345435" y="2749295"/>
              <a:ext cx="1752599" cy="5683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85"/>
                  </a:lnTo>
                  <a:lnTo>
                    <a:pt x="21600" y="215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5" name="曲线"/>
            <p:cNvSpPr/>
            <p:nvPr/>
          </p:nvSpPr>
          <p:spPr>
            <a:xfrm rot="0">
              <a:off x="2339340" y="2743199"/>
              <a:ext cx="1764664" cy="5803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21526" y="0"/>
                  </a:lnTo>
                  <a:lnTo>
                    <a:pt x="21526" y="226"/>
                  </a:lnTo>
                  <a:lnTo>
                    <a:pt x="21526" y="453"/>
                  </a:lnTo>
                  <a:lnTo>
                    <a:pt x="21526" y="21141"/>
                  </a:lnTo>
                  <a:lnTo>
                    <a:pt x="21526" y="21368"/>
                  </a:lnTo>
                  <a:lnTo>
                    <a:pt x="149" y="21368"/>
                  </a:lnTo>
                  <a:lnTo>
                    <a:pt x="74" y="21141"/>
                  </a:lnTo>
                  <a:lnTo>
                    <a:pt x="149" y="21141"/>
                  </a:lnTo>
                  <a:lnTo>
                    <a:pt x="149" y="453"/>
                  </a:lnTo>
                  <a:lnTo>
                    <a:pt x="74" y="453"/>
                  </a:lnTo>
                  <a:lnTo>
                    <a:pt x="149" y="226"/>
                  </a:lnTo>
                  <a:lnTo>
                    <a:pt x="21526" y="226"/>
                  </a:lnTo>
                  <a:lnTo>
                    <a:pt x="21526" y="0"/>
                  </a:lnTo>
                  <a:lnTo>
                    <a:pt x="0" y="0"/>
                  </a:lnTo>
                  <a:lnTo>
                    <a:pt x="0" y="21595"/>
                  </a:lnTo>
                  <a:lnTo>
                    <a:pt x="21595" y="21595"/>
                  </a:lnTo>
                  <a:lnTo>
                    <a:pt x="21595" y="21368"/>
                  </a:lnTo>
                  <a:lnTo>
                    <a:pt x="21595" y="21141"/>
                  </a:lnTo>
                  <a:lnTo>
                    <a:pt x="21595" y="453"/>
                  </a:lnTo>
                  <a:lnTo>
                    <a:pt x="21595" y="22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6" name="曲线"/>
            <p:cNvSpPr/>
            <p:nvPr/>
          </p:nvSpPr>
          <p:spPr>
            <a:xfrm rot="0">
              <a:off x="2345435" y="2749295"/>
              <a:ext cx="1752599" cy="5689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80"/>
                  </a:lnTo>
                  <a:lnTo>
                    <a:pt x="21600" y="215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B8B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7" name="曲线"/>
            <p:cNvSpPr/>
            <p:nvPr/>
          </p:nvSpPr>
          <p:spPr>
            <a:xfrm rot="0">
              <a:off x="2345435" y="2749295"/>
              <a:ext cx="1752599" cy="5689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580"/>
                  </a:moveTo>
                  <a:lnTo>
                    <a:pt x="21600" y="2158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580"/>
                  </a:lnTo>
                  <a:close/>
                </a:path>
              </a:pathLst>
            </a:custGeom>
            <a:noFill/>
            <a:ln w="9144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048648" name="矩形"/>
          <p:cNvSpPr/>
          <p:nvPr/>
        </p:nvSpPr>
        <p:spPr>
          <a:xfrm rot="0">
            <a:off x="2345435" y="2845435"/>
            <a:ext cx="1752599" cy="330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429894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Tangible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pSp>
        <p:nvGrpSpPr>
          <p:cNvPr id="76" name="组合"/>
          <p:cNvGrpSpPr/>
          <p:nvPr/>
        </p:nvGrpSpPr>
        <p:grpSpPr>
          <a:xfrm>
            <a:off x="6644640" y="2743199"/>
            <a:ext cx="1688463" cy="580390"/>
            <a:chOff x="6644640" y="2743199"/>
            <a:chExt cx="1688463" cy="580390"/>
          </a:xfrm>
        </p:grpSpPr>
        <p:sp>
          <p:nvSpPr>
            <p:cNvPr id="1048649" name="曲线"/>
            <p:cNvSpPr/>
            <p:nvPr/>
          </p:nvSpPr>
          <p:spPr>
            <a:xfrm rot="0">
              <a:off x="6650736" y="2749295"/>
              <a:ext cx="1676400" cy="5683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85"/>
                  </a:lnTo>
                  <a:lnTo>
                    <a:pt x="21600" y="215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0" name="曲线"/>
            <p:cNvSpPr/>
            <p:nvPr/>
          </p:nvSpPr>
          <p:spPr>
            <a:xfrm rot="0">
              <a:off x="6644640" y="2743199"/>
              <a:ext cx="1688463" cy="5803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21523" y="0"/>
                  </a:lnTo>
                  <a:lnTo>
                    <a:pt x="21523" y="226"/>
                  </a:lnTo>
                  <a:lnTo>
                    <a:pt x="21523" y="453"/>
                  </a:lnTo>
                  <a:lnTo>
                    <a:pt x="21523" y="21141"/>
                  </a:lnTo>
                  <a:lnTo>
                    <a:pt x="21523" y="21368"/>
                  </a:lnTo>
                  <a:lnTo>
                    <a:pt x="155" y="21368"/>
                  </a:lnTo>
                  <a:lnTo>
                    <a:pt x="77" y="21141"/>
                  </a:lnTo>
                  <a:lnTo>
                    <a:pt x="155" y="21141"/>
                  </a:lnTo>
                  <a:lnTo>
                    <a:pt x="155" y="453"/>
                  </a:lnTo>
                  <a:lnTo>
                    <a:pt x="77" y="453"/>
                  </a:lnTo>
                  <a:lnTo>
                    <a:pt x="155" y="226"/>
                  </a:lnTo>
                  <a:lnTo>
                    <a:pt x="21523" y="226"/>
                  </a:lnTo>
                  <a:lnTo>
                    <a:pt x="21523" y="0"/>
                  </a:lnTo>
                  <a:lnTo>
                    <a:pt x="0" y="0"/>
                  </a:lnTo>
                  <a:lnTo>
                    <a:pt x="0" y="21595"/>
                  </a:lnTo>
                  <a:lnTo>
                    <a:pt x="21595" y="21595"/>
                  </a:lnTo>
                  <a:lnTo>
                    <a:pt x="21595" y="21368"/>
                  </a:lnTo>
                  <a:lnTo>
                    <a:pt x="21595" y="21141"/>
                  </a:lnTo>
                  <a:lnTo>
                    <a:pt x="21595" y="453"/>
                  </a:lnTo>
                  <a:lnTo>
                    <a:pt x="21595" y="22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6650736" y="2749295"/>
              <a:ext cx="1676400" cy="5689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80"/>
                  </a:lnTo>
                  <a:lnTo>
                    <a:pt x="21600" y="215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B8B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6650736" y="2749295"/>
              <a:ext cx="1676400" cy="5689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580"/>
                  </a:moveTo>
                  <a:lnTo>
                    <a:pt x="21600" y="2158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580"/>
                  </a:lnTo>
                  <a:close/>
                </a:path>
              </a:pathLst>
            </a:custGeom>
            <a:noFill/>
            <a:ln w="9144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048653" name="矩形"/>
          <p:cNvSpPr/>
          <p:nvPr/>
        </p:nvSpPr>
        <p:spPr>
          <a:xfrm rot="0">
            <a:off x="6650735" y="2845435"/>
            <a:ext cx="1676400" cy="330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306705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Intangible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aphicFrame>
        <p:nvGraphicFramePr>
          <p:cNvPr id="4194305" name="Table"/>
          <p:cNvGraphicFramePr>
            <a:graphicFrameLocks noGrp="1"/>
          </p:cNvGraphicFramePr>
          <p:nvPr/>
        </p:nvGraphicFramePr>
        <p:xfrm>
          <a:off x="1411223" y="3672331"/>
          <a:ext cx="4411345" cy="92900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31799"/>
                <a:gridCol w="1396991"/>
                <a:gridCol w="304147"/>
                <a:gridCol w="965210"/>
                <a:gridCol w="1297304"/>
              </a:tblGrid>
              <a:tr h="294873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7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7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endParaRPr altLang="en-US" lang="zh-CN"/>
                    </a:p>
                  </a:txBody>
                  <a:tcPr marL="68580" marR="68580" marT="0" marB="0" vert="horz">
                    <a:lnL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endParaRPr altLang="en-US" lang="zh-CN"/>
                    </a:p>
                  </a:txBody>
                  <a:tcPr marL="68580" marR="68580" marT="0" marB="0" vert="horz">
                    <a:lnL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7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5805">
                <a:tc gridSpan="2">
                  <a:txBody>
                    <a:bodyPr/>
                    <a:p>
                      <a:pPr algn="l" indent="-43180" marL="518033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2000" i="0" kern="0" lang="en-US" spc="-7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Mov</a:t>
                      </a:r>
                      <a:r>
                        <a:rPr altLang="zh-CN" baseline="0" b="1" cap="none" sz="2000" i="0" kern="0" lang="en-US" spc="-8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a</a:t>
                      </a:r>
                      <a:r>
                        <a:rPr altLang="zh-CN" baseline="0" b="1" cap="none" sz="2000" i="0" kern="0" lang="en-US" spc="-75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b</a:t>
                      </a:r>
                      <a:r>
                        <a:rPr altLang="zh-CN" baseline="0" b="1" cap="none" sz="2000" i="0" kern="0" lang="en-US" spc="-9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l</a:t>
                      </a: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  </a:t>
                      </a:r>
                      <a:r>
                        <a:rPr altLang="zh-CN" baseline="0" b="1" cap="none" sz="2000" i="0" kern="0" lang="en-US" spc="-4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</a:t>
                      </a: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g</a:t>
                      </a:r>
                      <a:r>
                        <a:rPr altLang="zh-CN" baseline="0" b="1" cap="none" sz="2000" i="0" kern="0" lang="en-US" spc="-15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:</a:t>
                      </a:r>
                      <a:r>
                        <a:rPr altLang="zh-CN" baseline="0" b="1" cap="none" sz="2000" i="0" kern="0" lang="en-US" spc="-15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altLang="zh-CN" baseline="0" b="1" cap="none" sz="2000" i="0" kern="0" lang="en-US" spc="-13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Car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1270" marB="0" vert="horz">
                    <a:lnL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endParaRPr altLang="en-US" lang="zh-CN"/>
                    </a:p>
                  </a:txBody>
                  <a:tcPr marL="68580" marR="68580" marT="0" marB="0" vert="horz">
                    <a:lnL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25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algn="l" indent="53339" marL="498475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2000" i="0" kern="0" lang="en-US" spc="-6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Immovable </a:t>
                      </a:r>
                      <a:r>
                        <a:rPr altLang="zh-CN" baseline="0" b="1" cap="none" sz="2000" i="0" kern="0" lang="en-US" spc="-484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altLang="zh-CN" baseline="0" b="1" cap="none" sz="2000" i="0" kern="0" lang="en-US" spc="-9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eg</a:t>
                      </a: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:</a:t>
                      </a:r>
                      <a:r>
                        <a:rPr altLang="zh-CN" baseline="0" b="1" cap="none" sz="2000" i="0" kern="0" lang="en-US" spc="-15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 </a:t>
                      </a:r>
                      <a:r>
                        <a:rPr altLang="zh-CN" baseline="0" b="1" cap="none" sz="2000" i="0" kern="0" lang="en-US" spc="-3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B</a:t>
                      </a:r>
                      <a:r>
                        <a:rPr altLang="zh-CN" baseline="0" b="1" cap="none" sz="2000" i="0" kern="0" lang="en-US" spc="-25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u</a:t>
                      </a:r>
                      <a:r>
                        <a:rPr altLang="zh-CN" baseline="0" b="1" cap="none" sz="2000" i="0" kern="0" lang="en-US" spc="-3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il</a:t>
                      </a:r>
                      <a:r>
                        <a:rPr altLang="zh-CN" baseline="0" b="1" cap="none" sz="2000" i="0" kern="0" lang="en-US" spc="-25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d</a:t>
                      </a:r>
                      <a:r>
                        <a:rPr altLang="zh-CN" baseline="0" b="1" cap="none" sz="2000" i="0" kern="0" lang="en-US" spc="-3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i</a:t>
                      </a:r>
                      <a:r>
                        <a:rPr altLang="zh-CN" baseline="0" b="1" cap="none" sz="2000" i="0" kern="0" lang="en-US" spc="-25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n</a:t>
                      </a: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Times New Roman" pitchFamily="0" charset="0"/>
                          <a:ea typeface="宋体" pitchFamily="0" charset="0"/>
                          <a:cs typeface="Times New Roman" pitchFamily="0" charset="0"/>
                        </a:rPr>
                        <a:t>g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R="0" marT="1270" marB="0" vert="horz">
                    <a:lnL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endParaRPr altLang="en-US" lang="zh-CN"/>
                    </a:p>
                  </a:txBody>
                  <a:tcPr marL="68580" marR="68580" marT="0" marB="0" vert="horz">
                    <a:lnL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48654" name="曲线"/>
          <p:cNvSpPr/>
          <p:nvPr/>
        </p:nvSpPr>
        <p:spPr>
          <a:xfrm rot="0">
            <a:off x="3188081" y="1992121"/>
            <a:ext cx="4432935" cy="178688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66" y="15687"/>
                </a:moveTo>
                <a:lnTo>
                  <a:pt x="0" y="15687"/>
                </a:lnTo>
                <a:lnTo>
                  <a:pt x="0" y="19960"/>
                </a:lnTo>
                <a:lnTo>
                  <a:pt x="66" y="19960"/>
                </a:lnTo>
                <a:lnTo>
                  <a:pt x="66" y="15687"/>
                </a:lnTo>
                <a:lnTo>
                  <a:pt x="66" y="15687"/>
                </a:lnTo>
              </a:path>
              <a:path w="21600" h="21600">
                <a:moveTo>
                  <a:pt x="21354" y="4559"/>
                </a:moveTo>
                <a:lnTo>
                  <a:pt x="21325" y="4559"/>
                </a:lnTo>
                <a:lnTo>
                  <a:pt x="21325" y="4498"/>
                </a:lnTo>
                <a:lnTo>
                  <a:pt x="9103" y="4498"/>
                </a:lnTo>
                <a:lnTo>
                  <a:pt x="9103" y="0"/>
                </a:lnTo>
                <a:lnTo>
                  <a:pt x="9044" y="0"/>
                </a:lnTo>
                <a:lnTo>
                  <a:pt x="9044" y="4498"/>
                </a:lnTo>
                <a:lnTo>
                  <a:pt x="163" y="4498"/>
                </a:lnTo>
                <a:lnTo>
                  <a:pt x="163" y="4559"/>
                </a:lnTo>
                <a:lnTo>
                  <a:pt x="133" y="4559"/>
                </a:lnTo>
                <a:lnTo>
                  <a:pt x="133" y="4651"/>
                </a:lnTo>
                <a:lnTo>
                  <a:pt x="133" y="9149"/>
                </a:lnTo>
                <a:lnTo>
                  <a:pt x="193" y="9149"/>
                </a:lnTo>
                <a:lnTo>
                  <a:pt x="193" y="4651"/>
                </a:lnTo>
                <a:lnTo>
                  <a:pt x="21295" y="4651"/>
                </a:lnTo>
                <a:lnTo>
                  <a:pt x="21295" y="9149"/>
                </a:lnTo>
                <a:lnTo>
                  <a:pt x="21354" y="9149"/>
                </a:lnTo>
                <a:lnTo>
                  <a:pt x="21354" y="4651"/>
                </a:lnTo>
                <a:lnTo>
                  <a:pt x="21354" y="4559"/>
                </a:lnTo>
                <a:lnTo>
                  <a:pt x="21354" y="4559"/>
                </a:lnTo>
              </a:path>
              <a:path w="21600" h="21600">
                <a:moveTo>
                  <a:pt x="21600" y="15688"/>
                </a:moveTo>
                <a:lnTo>
                  <a:pt x="21533" y="15688"/>
                </a:lnTo>
                <a:lnTo>
                  <a:pt x="21533" y="21600"/>
                </a:lnTo>
                <a:lnTo>
                  <a:pt x="21600" y="21600"/>
                </a:lnTo>
                <a:lnTo>
                  <a:pt x="21600" y="15688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825010" y="396113"/>
            <a:ext cx="9202323" cy="737870"/>
          </a:xfrm>
          <a:prstGeom prst="rect"/>
          <a:solidFill>
            <a:srgbClr val="FBD4B5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50800">
              <a:lnSpc>
                <a:spcPts val="5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INTELLECTUAL</a:t>
            </a:r>
            <a:r>
              <a:rPr altLang="zh-CN" baseline="0" b="1" cap="none" sz="3600" i="0" kern="0" lang="en-US" spc="-1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36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r>
              <a:rPr altLang="zh-CN" baseline="0" b="1" cap="none" sz="3600" i="0" kern="0" lang="en-US" spc="-9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36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RIGHTS</a:t>
            </a:r>
            <a:r>
              <a:rPr altLang="zh-CN" baseline="0" b="1" cap="none" sz="3600" i="0" kern="0" lang="en-US" spc="-10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36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(IPRs)</a:t>
            </a:r>
            <a:endParaRPr altLang="en-US" baseline="0" b="1" cap="none" sz="5000" i="0" kern="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6" name="矩形"/>
          <p:cNvSpPr/>
          <p:nvPr/>
        </p:nvSpPr>
        <p:spPr>
          <a:xfrm rot="0">
            <a:off x="6115810" y="3960876"/>
            <a:ext cx="3124835" cy="325755"/>
          </a:xfrm>
          <a:prstGeom prst="rect"/>
          <a:solidFill>
            <a:srgbClr val="FFFF00"/>
          </a:solidFill>
          <a:ln w="1041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20955" vert="horz" wrap="square">
            <a:prstTxWarp prst="textNoShape"/>
            <a:spAutoFit/>
          </a:bodyPr>
          <a:p>
            <a:pPr algn="l" indent="0" marL="488315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000" i="0" kern="0" lang="en-US" spc="-1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0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er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pSp>
        <p:nvGrpSpPr>
          <p:cNvPr id="77" name="组合"/>
          <p:cNvGrpSpPr/>
          <p:nvPr/>
        </p:nvGrpSpPr>
        <p:grpSpPr>
          <a:xfrm>
            <a:off x="2980943" y="6172199"/>
            <a:ext cx="5600699" cy="544195"/>
            <a:chOff x="2980943" y="6172199"/>
            <a:chExt cx="5600699" cy="544195"/>
          </a:xfrm>
        </p:grpSpPr>
        <p:sp>
          <p:nvSpPr>
            <p:cNvPr id="1048657" name="曲线"/>
            <p:cNvSpPr/>
            <p:nvPr/>
          </p:nvSpPr>
          <p:spPr>
            <a:xfrm rot="0">
              <a:off x="2988563" y="6178295"/>
              <a:ext cx="5586730" cy="5302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84"/>
                  </a:lnTo>
                  <a:lnTo>
                    <a:pt x="21599" y="21584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CC99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2980943" y="6172199"/>
              <a:ext cx="5600699" cy="5441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76" y="0"/>
                  </a:lnTo>
                  <a:lnTo>
                    <a:pt x="21576" y="241"/>
                  </a:lnTo>
                  <a:lnTo>
                    <a:pt x="21576" y="544"/>
                  </a:lnTo>
                  <a:lnTo>
                    <a:pt x="21576" y="21045"/>
                  </a:lnTo>
                  <a:lnTo>
                    <a:pt x="21576" y="21287"/>
                  </a:lnTo>
                  <a:lnTo>
                    <a:pt x="52" y="21287"/>
                  </a:lnTo>
                  <a:lnTo>
                    <a:pt x="29" y="21045"/>
                  </a:lnTo>
                  <a:lnTo>
                    <a:pt x="52" y="21045"/>
                  </a:lnTo>
                  <a:lnTo>
                    <a:pt x="52" y="544"/>
                  </a:lnTo>
                  <a:lnTo>
                    <a:pt x="29" y="544"/>
                  </a:lnTo>
                  <a:lnTo>
                    <a:pt x="52" y="241"/>
                  </a:lnTo>
                  <a:lnTo>
                    <a:pt x="21576" y="241"/>
                  </a:lnTo>
                  <a:lnTo>
                    <a:pt x="21576" y="0"/>
                  </a:lnTo>
                  <a:lnTo>
                    <a:pt x="0" y="0"/>
                  </a:lnTo>
                  <a:lnTo>
                    <a:pt x="0" y="21589"/>
                  </a:lnTo>
                  <a:lnTo>
                    <a:pt x="21600" y="21589"/>
                  </a:lnTo>
                  <a:lnTo>
                    <a:pt x="21600" y="21287"/>
                  </a:lnTo>
                  <a:lnTo>
                    <a:pt x="21600" y="21045"/>
                  </a:lnTo>
                  <a:lnTo>
                    <a:pt x="21600" y="544"/>
                  </a:lnTo>
                  <a:lnTo>
                    <a:pt x="21600" y="24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2988563" y="6178295"/>
              <a:ext cx="5587365" cy="5308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579"/>
                  </a:lnTo>
                  <a:lnTo>
                    <a:pt x="21598" y="2157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BEBEBE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矩形"/>
          <p:cNvSpPr/>
          <p:nvPr/>
        </p:nvSpPr>
        <p:spPr>
          <a:xfrm rot="0">
            <a:off x="2988563" y="6160719"/>
            <a:ext cx="5587365" cy="3911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ctr" indent="0" marL="1524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ate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</a:t>
            </a:r>
            <a:r>
              <a:rPr altLang="zh-CN" baseline="0" b="1" cap="none" sz="2400" i="0" kern="0" lang="en-US" spc="-1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114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1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114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pSp>
        <p:nvGrpSpPr>
          <p:cNvPr id="78" name="组合"/>
          <p:cNvGrpSpPr/>
          <p:nvPr/>
        </p:nvGrpSpPr>
        <p:grpSpPr>
          <a:xfrm>
            <a:off x="3267443" y="4606975"/>
            <a:ext cx="4371097" cy="1566697"/>
            <a:chOff x="3267443" y="4606975"/>
            <a:chExt cx="4371097" cy="1566697"/>
          </a:xfrm>
        </p:grpSpPr>
        <p:sp>
          <p:nvSpPr>
            <p:cNvPr id="1048661" name="曲线"/>
            <p:cNvSpPr/>
            <p:nvPr/>
          </p:nvSpPr>
          <p:spPr>
            <a:xfrm rot="0">
              <a:off x="4910327" y="5687263"/>
              <a:ext cx="12700" cy="4864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0733" y="0"/>
                  </a:moveTo>
                  <a:lnTo>
                    <a:pt x="0" y="0"/>
                  </a:lnTo>
                  <a:lnTo>
                    <a:pt x="0" y="21585"/>
                  </a:lnTo>
                  <a:lnTo>
                    <a:pt x="20733" y="21585"/>
                  </a:lnTo>
                  <a:lnTo>
                    <a:pt x="20733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2" name="曲线"/>
            <p:cNvSpPr/>
            <p:nvPr/>
          </p:nvSpPr>
          <p:spPr>
            <a:xfrm rot="0">
              <a:off x="3273551" y="5192267"/>
              <a:ext cx="3142615" cy="49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8" y="2160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CC99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3" name="曲线"/>
            <p:cNvSpPr/>
            <p:nvPr/>
          </p:nvSpPr>
          <p:spPr>
            <a:xfrm rot="0">
              <a:off x="3267443" y="5184647"/>
              <a:ext cx="3155949" cy="5092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21549" y="0"/>
                  </a:lnTo>
                  <a:lnTo>
                    <a:pt x="21549" y="20996"/>
                  </a:lnTo>
                  <a:lnTo>
                    <a:pt x="21549" y="21319"/>
                  </a:lnTo>
                  <a:lnTo>
                    <a:pt x="21505" y="21319"/>
                  </a:lnTo>
                  <a:lnTo>
                    <a:pt x="83" y="21319"/>
                  </a:lnTo>
                  <a:lnTo>
                    <a:pt x="41" y="20996"/>
                  </a:lnTo>
                  <a:lnTo>
                    <a:pt x="83" y="20996"/>
                  </a:lnTo>
                  <a:lnTo>
                    <a:pt x="83" y="581"/>
                  </a:lnTo>
                  <a:lnTo>
                    <a:pt x="21505" y="581"/>
                  </a:lnTo>
                  <a:lnTo>
                    <a:pt x="21505" y="21319"/>
                  </a:lnTo>
                  <a:lnTo>
                    <a:pt x="21547" y="20996"/>
                  </a:lnTo>
                  <a:lnTo>
                    <a:pt x="21549" y="20996"/>
                  </a:lnTo>
                  <a:lnTo>
                    <a:pt x="21549" y="0"/>
                  </a:lnTo>
                  <a:lnTo>
                    <a:pt x="21505" y="0"/>
                  </a:lnTo>
                  <a:lnTo>
                    <a:pt x="21505" y="323"/>
                  </a:lnTo>
                  <a:lnTo>
                    <a:pt x="83" y="323"/>
                  </a:lnTo>
                  <a:lnTo>
                    <a:pt x="21505" y="323"/>
                  </a:lnTo>
                  <a:lnTo>
                    <a:pt x="21505" y="0"/>
                  </a:lnTo>
                  <a:lnTo>
                    <a:pt x="0" y="0"/>
                  </a:lnTo>
                  <a:lnTo>
                    <a:pt x="0" y="21578"/>
                  </a:lnTo>
                  <a:lnTo>
                    <a:pt x="21599" y="21578"/>
                  </a:lnTo>
                  <a:lnTo>
                    <a:pt x="21599" y="21319"/>
                  </a:lnTo>
                  <a:lnTo>
                    <a:pt x="21599" y="20996"/>
                  </a:lnTo>
                  <a:lnTo>
                    <a:pt x="21599" y="581"/>
                  </a:lnTo>
                  <a:lnTo>
                    <a:pt x="21599" y="323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3273551" y="5210555"/>
              <a:ext cx="3142615" cy="4819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82"/>
                  </a:lnTo>
                  <a:lnTo>
                    <a:pt x="21599" y="21582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9C09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7624570" y="4606975"/>
              <a:ext cx="13969" cy="2851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207" y="0"/>
                  </a:moveTo>
                  <a:lnTo>
                    <a:pt x="0" y="0"/>
                  </a:lnTo>
                  <a:lnTo>
                    <a:pt x="0" y="21586"/>
                  </a:lnTo>
                  <a:lnTo>
                    <a:pt x="21207" y="21586"/>
                  </a:lnTo>
                  <a:lnTo>
                    <a:pt x="21207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6" name="曲线"/>
          <p:cNvSpPr/>
          <p:nvPr/>
        </p:nvSpPr>
        <p:spPr>
          <a:xfrm rot="0">
            <a:off x="7607807" y="3779545"/>
            <a:ext cx="13969" cy="1466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207" y="0"/>
                </a:moveTo>
                <a:lnTo>
                  <a:pt x="0" y="0"/>
                </a:lnTo>
                <a:lnTo>
                  <a:pt x="0" y="21540"/>
                </a:lnTo>
                <a:lnTo>
                  <a:pt x="21207" y="21540"/>
                </a:lnTo>
                <a:lnTo>
                  <a:pt x="21207" y="0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sp>
        <p:nvSpPr>
          <p:cNvPr id="1048667" name="矩形"/>
          <p:cNvSpPr/>
          <p:nvPr/>
        </p:nvSpPr>
        <p:spPr>
          <a:xfrm rot="0">
            <a:off x="3273552" y="5252720"/>
            <a:ext cx="3136265" cy="3308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5113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ndu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ri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000" i="0" kern="0" lang="en-US" spc="-1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0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er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r>
              <a:rPr altLang="zh-CN" baseline="0" b="1" cap="none" sz="2000" i="0" kern="0" lang="en-US" spc="-1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668" name="曲线"/>
          <p:cNvSpPr/>
          <p:nvPr/>
        </p:nvSpPr>
        <p:spPr>
          <a:xfrm rot="0">
            <a:off x="6554723" y="5204458"/>
            <a:ext cx="2683510" cy="49402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21488" y="0"/>
                </a:lnTo>
                <a:lnTo>
                  <a:pt x="21488" y="266"/>
                </a:lnTo>
                <a:lnTo>
                  <a:pt x="98" y="267"/>
                </a:lnTo>
                <a:lnTo>
                  <a:pt x="21488" y="266"/>
                </a:lnTo>
                <a:lnTo>
                  <a:pt x="21488" y="0"/>
                </a:lnTo>
                <a:lnTo>
                  <a:pt x="0" y="0"/>
                </a:lnTo>
                <a:lnTo>
                  <a:pt x="0" y="21577"/>
                </a:lnTo>
                <a:lnTo>
                  <a:pt x="21598" y="21577"/>
                </a:lnTo>
                <a:lnTo>
                  <a:pt x="21598" y="21311"/>
                </a:lnTo>
                <a:lnTo>
                  <a:pt x="21598" y="20978"/>
                </a:lnTo>
                <a:lnTo>
                  <a:pt x="21598" y="533"/>
                </a:lnTo>
                <a:lnTo>
                  <a:pt x="21598" y="266"/>
                </a:lnTo>
                <a:lnTo>
                  <a:pt x="21598" y="0"/>
                </a:lnTo>
                <a:close/>
              </a:path>
            </a:pathLst>
          </a:custGeom>
          <a:solidFill>
            <a:srgbClr val="F9C090"/>
          </a:solidFill>
          <a:ln cap="flat" cmpd="sng">
            <a:noFill/>
            <a:prstDash val="solid"/>
            <a:miter/>
          </a:ln>
        </p:spPr>
      </p:sp>
      <p:sp>
        <p:nvSpPr>
          <p:cNvPr id="1048669" name="矩形"/>
          <p:cNvSpPr/>
          <p:nvPr/>
        </p:nvSpPr>
        <p:spPr>
          <a:xfrm rot="0">
            <a:off x="6936993" y="5262752"/>
            <a:ext cx="2894869" cy="3175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0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r>
              <a:rPr altLang="zh-CN" baseline="0" b="1" cap="none" sz="20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0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670" name="曲线"/>
          <p:cNvSpPr/>
          <p:nvPr/>
        </p:nvSpPr>
        <p:spPr>
          <a:xfrm rot="0">
            <a:off x="4948427" y="4887721"/>
            <a:ext cx="3546475" cy="2876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74" y="437"/>
                </a:moveTo>
                <a:lnTo>
                  <a:pt x="0" y="437"/>
                </a:lnTo>
                <a:lnTo>
                  <a:pt x="0" y="21590"/>
                </a:lnTo>
                <a:lnTo>
                  <a:pt x="74" y="21590"/>
                </a:lnTo>
                <a:lnTo>
                  <a:pt x="74" y="437"/>
                </a:lnTo>
                <a:lnTo>
                  <a:pt x="74" y="437"/>
                </a:lnTo>
              </a:path>
              <a:path w="21600" h="21600">
                <a:moveTo>
                  <a:pt x="21598" y="476"/>
                </a:moveTo>
                <a:lnTo>
                  <a:pt x="21552" y="476"/>
                </a:lnTo>
                <a:lnTo>
                  <a:pt x="21552" y="0"/>
                </a:lnTo>
                <a:lnTo>
                  <a:pt x="250" y="0"/>
                </a:lnTo>
                <a:lnTo>
                  <a:pt x="250" y="476"/>
                </a:lnTo>
                <a:lnTo>
                  <a:pt x="250" y="858"/>
                </a:lnTo>
                <a:lnTo>
                  <a:pt x="21514" y="858"/>
                </a:lnTo>
                <a:lnTo>
                  <a:pt x="21514" y="21552"/>
                </a:lnTo>
                <a:lnTo>
                  <a:pt x="21598" y="21552"/>
                </a:lnTo>
                <a:lnTo>
                  <a:pt x="21598" y="858"/>
                </a:lnTo>
                <a:lnTo>
                  <a:pt x="21598" y="476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sp>
        <p:nvSpPr>
          <p:cNvPr id="1048671" name="矩形"/>
          <p:cNvSpPr/>
          <p:nvPr/>
        </p:nvSpPr>
        <p:spPr>
          <a:xfrm rot="0">
            <a:off x="9709404" y="7016291"/>
            <a:ext cx="384175" cy="302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83791" y="1114044"/>
            <a:ext cx="8153400" cy="218846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2" name="矩形"/>
          <p:cNvSpPr/>
          <p:nvPr/>
        </p:nvSpPr>
        <p:spPr>
          <a:xfrm rot="0">
            <a:off x="5340221" y="2169667"/>
            <a:ext cx="788035" cy="546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0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IPR</a:t>
            </a:r>
            <a:endParaRPr altLang="en-US" baseline="0" b="0" cap="none" sz="36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73" name="矩形"/>
          <p:cNvSpPr/>
          <p:nvPr/>
        </p:nvSpPr>
        <p:spPr>
          <a:xfrm rot="0">
            <a:off x="9709404" y="7016291"/>
            <a:ext cx="384175" cy="302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11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5270752" y="1184909"/>
            <a:ext cx="850900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C3D59B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1800" i="0" kern="0" lang="en-US" spc="-15" strike="noStrike" u="none">
                <a:solidFill>
                  <a:srgbClr val="C3D59B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-5" strike="noStrike" u="none">
                <a:solidFill>
                  <a:srgbClr val="C3D59B"/>
                </a:solidFill>
                <a:latin typeface="Arial" pitchFamily="0" charset="0"/>
                <a:ea typeface="Droid Sans"/>
                <a:cs typeface="Arial" pitchFamily="0" charset="0"/>
              </a:rPr>
              <a:t>tents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7404607" y="1792985"/>
            <a:ext cx="2480886" cy="279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Cop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y</a:t>
            </a:r>
            <a:r>
              <a:rPr altLang="zh-CN" baseline="0" b="1" cap="none" sz="1800" i="0" kern="0" lang="en-US" spc="-8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70" strike="noStrike" u="none">
                <a:solidFill>
                  <a:srgbClr val="FFFFFF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1800" i="0" kern="0" lang="en-US" spc="-60" strike="noStrike" u="none">
                <a:solidFill>
                  <a:srgbClr val="FFFFFF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ig</a:t>
            </a:r>
            <a:r>
              <a:rPr altLang="zh-CN" baseline="0" b="1" cap="none" sz="1800" i="0" kern="0" lang="en-US" spc="-70" strike="noStrike" u="none">
                <a:solidFill>
                  <a:srgbClr val="FFFFFF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1800" i="0" kern="0" lang="en-US" spc="-60" strike="noStrike" u="none">
                <a:solidFill>
                  <a:srgbClr val="FFFFFF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7441437" y="2641218"/>
            <a:ext cx="1486534" cy="5505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EBF0DE"/>
                </a:solidFill>
                <a:latin typeface="Arial" pitchFamily="0" charset="0"/>
                <a:ea typeface="Droid Sans"/>
                <a:cs typeface="Arial" pitchFamily="0" charset="0"/>
              </a:rPr>
              <a:t>Geographical</a:t>
            </a:r>
            <a:endParaRPr altLang="zh-CN" baseline="0" b="0" cap="none" sz="1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40" strike="noStrike" u="none">
                <a:solidFill>
                  <a:srgbClr val="EBF0D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Indications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677" name="矩形"/>
          <p:cNvSpPr/>
          <p:nvPr/>
        </p:nvSpPr>
        <p:spPr>
          <a:xfrm rot="0">
            <a:off x="1669542" y="2894202"/>
            <a:ext cx="1868804" cy="2997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1800" i="0" kern="0" lang="en-US" spc="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1800" i="0" kern="0" lang="en-US" spc="0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1800" i="0" kern="0" lang="en-US" spc="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u</a:t>
            </a:r>
            <a:r>
              <a:rPr altLang="zh-CN" baseline="0" b="1" cap="none" sz="1800" i="0" kern="0" lang="en-US" spc="-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st</a:t>
            </a:r>
            <a:r>
              <a:rPr altLang="zh-CN" baseline="0" b="1" cap="none" sz="1800" i="0" kern="0" lang="en-US" spc="-1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1800" i="0" kern="0" lang="en-US" spc="0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ial</a:t>
            </a:r>
            <a:r>
              <a:rPr altLang="zh-CN" baseline="0" b="1" cap="none" sz="1800" i="0" kern="0" lang="en-US" spc="-8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1800" i="0" kern="0" lang="en-US" spc="-15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1800" i="0" kern="0" lang="en-US" spc="0" strike="noStrike" u="none">
                <a:solidFill>
                  <a:srgbClr val="FFFF00"/>
                </a:solidFill>
                <a:latin typeface="Arial" pitchFamily="0" charset="0"/>
                <a:ea typeface="Droid Sans"/>
                <a:cs typeface="Arial" pitchFamily="0" charset="0"/>
              </a:rPr>
              <a:t>sign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78" name="矩形"/>
          <p:cNvSpPr/>
          <p:nvPr/>
        </p:nvSpPr>
        <p:spPr>
          <a:xfrm rot="0">
            <a:off x="2065782" y="1713738"/>
            <a:ext cx="1316354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15" strike="noStrike" u="none">
                <a:solidFill>
                  <a:srgbClr val="FFC000"/>
                </a:solidFill>
                <a:latin typeface="Cambria" pitchFamily="0" charset="0"/>
                <a:ea typeface="Droid Sans"/>
                <a:cs typeface="Cambria" pitchFamily="0" charset="0"/>
              </a:rPr>
              <a:t>Trademarks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title"/>
          </p:nvPr>
        </p:nvSpPr>
        <p:spPr>
          <a:xfrm rot="0">
            <a:off x="149732" y="162813"/>
            <a:ext cx="10400284" cy="1485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22225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5000" i="0" kern="0" lang="en-US" spc="-20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INTELLECTUAL</a:t>
            </a:r>
            <a:r>
              <a:rPr altLang="zh-CN" baseline="0" b="1" cap="none" sz="5000" i="0" kern="0" lang="en-US" spc="-145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-25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r>
              <a:rPr altLang="zh-CN" baseline="0" b="1" cap="none" sz="5000" i="0" kern="0" lang="en-US" spc="-65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-5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RIGHTS</a:t>
            </a:r>
            <a:r>
              <a:rPr altLang="zh-CN" baseline="0" b="1" cap="none" sz="5000" i="0" kern="0" lang="en-US" spc="-90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0" strike="noStrike" u="none">
                <a:solidFill>
                  <a:srgbClr val="00AF5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(IPRs)</a:t>
            </a:r>
            <a:endParaRPr altLang="en-US" baseline="0" b="1" cap="none" sz="50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0" name="矩形"/>
          <p:cNvSpPr/>
          <p:nvPr/>
        </p:nvSpPr>
        <p:spPr>
          <a:xfrm rot="0">
            <a:off x="469493" y="3617162"/>
            <a:ext cx="9459468" cy="37153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8575" vert="horz" wrap="square">
            <a:prstTxWarp prst="textNoShape"/>
            <a:spAutoFit/>
          </a:bodyPr>
          <a:p>
            <a:pPr algn="l" indent="-342900" marL="355600">
              <a:lnSpc>
                <a:spcPts val="3340"/>
              </a:lnSpc>
              <a:spcBef>
                <a:spcPts val="22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868680"/>
              </a:tabLst>
            </a:pPr>
            <a:r>
              <a:rPr altLang="zh-CN" baseline="0" b="1" cap="none" sz="2800" i="0" kern="0" lang="en-US" spc="1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Exclusive</a:t>
            </a:r>
            <a:r>
              <a:rPr altLang="zh-CN" baseline="0" b="1" cap="none" sz="2800" i="0" kern="0" lang="en-US" spc="2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rights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given</a:t>
            </a:r>
            <a:r>
              <a:rPr altLang="zh-CN" baseline="0" b="1" cap="none" sz="2800" i="0" kern="0" lang="en-US" spc="2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800" i="0" kern="0" lang="en-US" spc="3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person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over</a:t>
            </a:r>
            <a:r>
              <a:rPr altLang="zh-CN" baseline="0" b="1" cap="none" sz="2800" i="0" kern="0" lang="en-US" spc="3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0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800" i="0" kern="0" lang="en-US" spc="3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creation </a:t>
            </a:r>
            <a:r>
              <a:rPr altLang="zh-CN" baseline="0" b="1" cap="none" sz="2800" i="0" kern="0" lang="en-US" spc="-6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	</a:t>
            </a:r>
            <a:r>
              <a:rPr altLang="zh-CN" baseline="0" b="1" cap="none" sz="28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their</a:t>
            </a:r>
            <a:r>
              <a:rPr altLang="zh-CN" baseline="0" b="1" cap="none" sz="2800" i="0" kern="0" lang="en-US" spc="3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minds</a:t>
            </a:r>
            <a:r>
              <a:rPr altLang="zh-CN" baseline="0" b="1" cap="none" sz="2800" i="0" kern="0" lang="en-US" spc="2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for</a:t>
            </a:r>
            <a:r>
              <a:rPr altLang="zh-CN" baseline="0" b="1" cap="none" sz="2800" i="0" kern="0" lang="en-US" spc="3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certain</a:t>
            </a:r>
            <a:r>
              <a:rPr altLang="zh-CN" baseline="0" b="1" cap="none" sz="2800" i="0" kern="0" lang="en-US" spc="3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periods</a:t>
            </a:r>
            <a:r>
              <a:rPr altLang="zh-CN" baseline="0" b="1" cap="none" sz="2800" i="0" kern="0" lang="en-US" spc="3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800" i="0" kern="0" lang="en-US" spc="3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0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time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Legal</a:t>
            </a:r>
            <a:r>
              <a:rPr altLang="zh-CN" baseline="0" b="1" cap="none" sz="2800" i="0" kern="0" lang="en-US" spc="25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right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Intangible</a:t>
            </a:r>
            <a:r>
              <a:rPr altLang="zh-CN" baseline="0" b="1" cap="none" sz="2800" i="0" kern="0" lang="en-US" spc="2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potential</a:t>
            </a:r>
            <a:r>
              <a:rPr altLang="zh-CN" baseline="0" b="1" cap="none" sz="2800" i="0" kern="0" lang="en-US" spc="3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asset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1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Monopoly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342900" marL="355600">
              <a:lnSpc>
                <a:spcPts val="3340"/>
              </a:lnSpc>
              <a:spcBef>
                <a:spcPts val="73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1891538"/>
              </a:tabLst>
            </a:pP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Negative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rights</a:t>
            </a:r>
            <a:r>
              <a:rPr altLang="zh-CN" baseline="0" b="1" cap="none" sz="2800" i="0" kern="0" lang="en-US" spc="3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29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i.e.,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it</a:t>
            </a:r>
            <a:r>
              <a:rPr altLang="zh-CN" baseline="0" b="1" cap="none" sz="2800" i="0" kern="0" lang="en-US" spc="3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prevents</a:t>
            </a:r>
            <a:r>
              <a:rPr altLang="zh-CN" baseline="0" b="1" cap="none" sz="2800" i="0" kern="0" lang="en-US" spc="3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others</a:t>
            </a:r>
            <a:r>
              <a:rPr altLang="zh-CN" baseline="0" b="1" cap="none" sz="2800" i="0" kern="0" lang="en-US" spc="3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800" i="0" kern="0" lang="en-US" spc="3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use </a:t>
            </a:r>
            <a:r>
              <a:rPr altLang="zh-CN" baseline="0" b="1" cap="none" sz="2800" i="0" kern="0" lang="en-US" spc="-6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his/her	creation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for</a:t>
            </a:r>
            <a:r>
              <a:rPr altLang="zh-CN" baseline="0" b="1" cap="none" sz="2800" i="0" kern="0" lang="en-US" spc="3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800" i="0" kern="0" lang="en-US" spc="3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definite</a:t>
            </a:r>
            <a:r>
              <a:rPr altLang="zh-CN" baseline="0" b="1" cap="none" sz="2800" i="0" kern="0" lang="en-US" spc="3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20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time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383844" y="82422"/>
            <a:ext cx="9924415" cy="13335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</a:t>
            </a:r>
            <a:r>
              <a:rPr altLang="zh-CN" baseline="0" b="1" cap="none" sz="44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can</a:t>
            </a:r>
            <a:r>
              <a:rPr altLang="zh-CN" baseline="0" b="1" cap="none" sz="4400" i="0" kern="0" lang="en-US" spc="-2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</a:t>
            </a:r>
            <a:r>
              <a:rPr altLang="zh-CN" baseline="0" b="1" cap="none" sz="44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either</a:t>
            </a:r>
            <a:r>
              <a:rPr altLang="zh-CN" baseline="0" b="1" cap="none" sz="4400" i="0" kern="0" lang="en-US" spc="-1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4400" i="0" kern="0" lang="en-US" spc="-25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registered</a:t>
            </a:r>
            <a:r>
              <a:rPr altLang="zh-CN" baseline="0" b="1" cap="none" sz="4400" i="0" kern="0" lang="en-US" spc="-4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</a:t>
            </a:r>
            <a:r>
              <a:rPr altLang="zh-CN" baseline="0" b="1" cap="none" sz="44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4400" i="0" kern="0" lang="en-US" spc="-20" strike="noStrike" u="none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unregistered.</a:t>
            </a:r>
            <a:endParaRPr altLang="en-US" baseline="0" b="1" cap="none" sz="44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2" name="矩形"/>
          <p:cNvSpPr/>
          <p:nvPr/>
        </p:nvSpPr>
        <p:spPr>
          <a:xfrm rot="0">
            <a:off x="407352" y="1666874"/>
            <a:ext cx="9878695" cy="5902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-391795" marL="403733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4495"/>
              </a:tabLst>
            </a:pP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unregistered </a:t>
            </a:r>
            <a:r>
              <a:rPr altLang="zh-CN" baseline="0" b="0" cap="none" sz="3200" i="0" kern="0" lang="en-US" spc="-1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IP,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automatically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legal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creation.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Unregistered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forms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IP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include 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copyright,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unregistered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 rights,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 law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marks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database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rights,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confidential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information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secrets.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just" indent="-391795" marL="403733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4495"/>
              </a:tabLst>
            </a:pP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registered </a:t>
            </a:r>
            <a:r>
              <a:rPr altLang="zh-CN" baseline="0" b="0" cap="none" sz="3200" i="0" kern="0" lang="en-US" spc="-1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IP,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 to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apply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authority,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the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 Property Office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UK,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recognised.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 this,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others are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free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exploit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creations.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Registered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forms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IP 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patents,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registered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trade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marks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registered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rights.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Copyright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also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registerable.</a:t>
            </a:r>
            <a:endParaRPr altLang="en-US" baseline="0" b="0" cap="none" sz="32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9862820" y="7066583"/>
            <a:ext cx="205740" cy="239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-5" strike="noStrike" u="none">
                <a:solidFill>
                  <a:srgbClr val="888888"/>
                </a:solidFill>
                <a:latin typeface="Calibri" pitchFamily="0" charset="0"/>
                <a:ea typeface="Droid Sans"/>
                <a:cs typeface="Calibri" pitchFamily="0" charset="0"/>
              </a:rPr>
              <a:t>12</a:t>
            </a:r>
            <a:endParaRPr altLang="en-US" baseline="0" b="0" cap="none" sz="1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40791" y="123443"/>
            <a:ext cx="10134600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766673" y="257630"/>
            <a:ext cx="8952230" cy="978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8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INTELLECTUAL</a:t>
            </a:r>
            <a:r>
              <a:rPr altLang="zh-CN" baseline="0" b="1" cap="none" sz="3200" i="0" kern="0" lang="en-US" spc="25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200" i="0" kern="0" lang="en-US" spc="28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PROPERTY</a:t>
            </a:r>
            <a:r>
              <a:rPr altLang="zh-CN" baseline="0" b="1" cap="none" sz="3200" i="0" kern="0" lang="en-US" spc="34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200" i="0" kern="0" lang="en-US" spc="325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RIGHTS</a:t>
            </a:r>
            <a:r>
              <a:rPr altLang="zh-CN" baseline="0" b="1" cap="none" sz="3200" i="0" kern="0" lang="en-US" spc="315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200" i="0" kern="0" lang="en-US" spc="5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(IPRs)</a:t>
            </a:r>
            <a:endParaRPr altLang="en-US" baseline="0" b="1" cap="none" sz="3200" i="0" kern="0" lang="zh-CN" spc="0" strike="noStrike" u="none">
              <a:solidFill>
                <a:srgbClr val="00AF5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426719" y="1629625"/>
            <a:ext cx="9839960" cy="45281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38100" marL="1270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7458075"/>
                <a:tab algn="l" pos="8538845"/>
                <a:tab algn="l" pos="9274810"/>
              </a:tabLst>
            </a:pP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</a:t>
            </a: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2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intellectua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</a:t>
            </a:r>
            <a:r>
              <a:rPr altLang="zh-CN" baseline="0" b="1" cap="none" sz="24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400" i="0" kern="0" lang="en-US" spc="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400" i="0" kern="0" lang="en-US" spc="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4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</a:t>
            </a:r>
            <a:r>
              <a:rPr altLang="zh-CN" baseline="0" b="1" cap="none" sz="24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y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</a:t>
            </a:r>
            <a:r>
              <a:rPr altLang="zh-CN" baseline="0" b="1" cap="none" sz="2400" i="0" kern="0" lang="en-US" spc="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h</a:t>
            </a:r>
            <a:r>
              <a:rPr altLang="zh-CN" baseline="0" b="1" cap="none" sz="24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</a:t>
            </a:r>
            <a:r>
              <a:rPr altLang="zh-CN" baseline="0" b="1" cap="none" sz="24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400" i="0" kern="0" lang="en-US" spc="1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w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-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4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400" i="0" kern="0" lang="en-US" spc="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1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</a:t>
            </a:r>
            <a:r>
              <a:rPr altLang="zh-CN" baseline="0" b="1" cap="none" sz="24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</a:t>
            </a:r>
            <a:r>
              <a:rPr altLang="zh-CN" baseline="0" b="1" cap="none" sz="2400" i="0" kern="0" lang="en-US" spc="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</a:t>
            </a:r>
            <a:r>
              <a:rPr altLang="zh-CN" baseline="0" b="1" cap="none" sz="2400" i="0" kern="0" lang="en-US" spc="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ll</a:t>
            </a:r>
            <a:r>
              <a:rPr altLang="zh-CN" baseline="0" b="1" cap="none" sz="24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y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</a:t>
            </a:r>
            <a:r>
              <a:rPr altLang="zh-CN" baseline="0" b="1" cap="none" sz="2400" i="0" kern="0" lang="en-US" spc="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400" i="0" kern="0" lang="en-US" spc="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</a:t>
            </a:r>
            <a:r>
              <a:rPr altLang="zh-CN" baseline="0" b="1" cap="none" sz="2400" i="0" kern="0" lang="en-US" spc="10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z</a:t>
            </a:r>
            <a:r>
              <a:rPr altLang="zh-CN" baseline="0" b="1" cap="none" sz="2400" i="0" kern="0" lang="en-US" spc="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400" i="0" kern="0" lang="en-US" spc="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and  </a:t>
            </a:r>
            <a:r>
              <a:rPr altLang="zh-CN" baseline="0" b="1" cap="none" sz="2400" i="0" kern="0" lang="en-US" spc="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accepted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all</a:t>
            </a: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over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400" i="0" kern="0" lang="en-US" spc="2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world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due</a:t>
            </a:r>
            <a:r>
              <a:rPr altLang="zh-CN" baseline="0" b="1" cap="none" sz="2400" i="0" kern="0" lang="en-US" spc="2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2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some</a:t>
            </a:r>
            <a:r>
              <a:rPr altLang="zh-CN" baseline="0" b="1" cap="none" sz="2400" i="0" kern="0" lang="en-US" spc="20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very 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important	</a:t>
            </a:r>
            <a:r>
              <a:rPr altLang="zh-CN" baseline="0" b="1" cap="none" sz="2400" i="0" kern="0" lang="en-US" spc="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reasons.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altLang="zh-CN" baseline="0" b="0" cap="none" sz="285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4132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14019"/>
              </a:tabLst>
            </a:pPr>
            <a:r>
              <a:rPr altLang="zh-CN" baseline="0" b="1" cap="none" sz="24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provide</a:t>
            </a:r>
            <a:r>
              <a:rPr altLang="zh-CN" baseline="0" b="1" cap="none" sz="2400" i="0" kern="0" lang="en-US" spc="1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</a:t>
            </a:r>
            <a:r>
              <a:rPr altLang="zh-CN" baseline="0" b="1" cap="none" sz="2400" i="0" kern="0" lang="en-US" spc="2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incentive</a:t>
            </a:r>
            <a:r>
              <a:rPr altLang="zh-CN" baseline="0" b="1" cap="none" sz="2400" i="0" kern="0" lang="en-US" spc="2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2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individuals</a:t>
            </a:r>
            <a:r>
              <a:rPr altLang="zh-CN" baseline="0" b="1" cap="none" sz="2400" i="0" kern="0" lang="en-US" spc="1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for</a:t>
            </a:r>
            <a:r>
              <a:rPr altLang="zh-CN" baseline="0" b="1" cap="none" sz="2400" i="0" kern="0" lang="en-US" spc="1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new</a:t>
            </a:r>
            <a:r>
              <a:rPr altLang="zh-CN" baseline="0" b="1" cap="none" sz="2400" i="0" kern="0" lang="en-US" spc="2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creations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45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4132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14019"/>
              </a:tabLst>
            </a:pPr>
            <a:r>
              <a:rPr altLang="zh-CN" baseline="0" b="1" cap="none" sz="24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accord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due</a:t>
            </a:r>
            <a:r>
              <a:rPr altLang="zh-CN" baseline="0" b="1" cap="none" sz="2400" i="0" kern="0" lang="en-US" spc="229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recognition</a:t>
            </a:r>
            <a:r>
              <a:rPr altLang="zh-CN" baseline="0" b="1" cap="none" sz="2400" i="0" kern="0" lang="en-US" spc="2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2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400" i="0" kern="0" lang="en-US" spc="2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creators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altLang="zh-CN" baseline="0" b="1" cap="none" sz="2400" i="0" kern="0" lang="en-US" spc="20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inventors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45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4132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14019"/>
              </a:tabLst>
            </a:pPr>
            <a:r>
              <a:rPr altLang="zh-CN" baseline="0" b="1" cap="none" sz="24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ensure</a:t>
            </a:r>
            <a:r>
              <a:rPr altLang="zh-CN" baseline="0" b="1" cap="none" sz="2400" i="0" kern="0" lang="en-US" spc="2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material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reward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for</a:t>
            </a:r>
            <a:r>
              <a:rPr altLang="zh-CN" baseline="0" b="1" cap="none" sz="2400" i="0" kern="0" lang="en-US" spc="1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intellectual</a:t>
            </a:r>
            <a:r>
              <a:rPr altLang="zh-CN" baseline="0" b="1" cap="none" sz="2400" i="0" kern="0" lang="en-US" spc="2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property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45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4132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14019"/>
              </a:tabLst>
            </a:pPr>
            <a:r>
              <a:rPr altLang="zh-CN" baseline="0" b="1" cap="none" sz="24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make</a:t>
            </a:r>
            <a:r>
              <a:rPr altLang="zh-CN" baseline="0" b="1" cap="none" sz="2400" i="0" kern="0" lang="en-US" spc="1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available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0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genuine</a:t>
            </a:r>
            <a:r>
              <a:rPr altLang="zh-CN" baseline="0" b="1" cap="none" sz="2400" i="0" kern="0" lang="en-US" spc="2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altLang="zh-CN" baseline="0" b="1" cap="none" sz="2400" i="0" kern="0" lang="en-US" spc="20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original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products.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048686" name="矩形"/>
          <p:cNvSpPr/>
          <p:nvPr/>
        </p:nvSpPr>
        <p:spPr>
          <a:xfrm rot="0">
            <a:off x="9734804" y="6940092"/>
            <a:ext cx="333375" cy="3911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文本框"/>
          <p:cNvSpPr>
            <a:spLocks noGrp="1"/>
          </p:cNvSpPr>
          <p:nvPr>
            <p:ph type="title"/>
          </p:nvPr>
        </p:nvSpPr>
        <p:spPr>
          <a:xfrm rot="0">
            <a:off x="1307590" y="123443"/>
            <a:ext cx="7620000" cy="650875"/>
          </a:xfrm>
          <a:prstGeom prst="rect"/>
          <a:solidFill>
            <a:srgbClr val="D9D9D9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13970">
              <a:lnSpc>
                <a:spcPts val="5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0" lang="en-US" spc="-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VARIOUS</a:t>
            </a:r>
            <a:r>
              <a:rPr altLang="zh-CN" baseline="0" b="0" cap="none" sz="4400" i="0" kern="0" lang="en-US" spc="-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KINDS</a:t>
            </a:r>
            <a:r>
              <a:rPr altLang="zh-CN" baseline="0" b="0" cap="none" sz="4400" i="0" kern="0" lang="en-US" spc="-7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4400" i="0" kern="0" lang="en-US" spc="-5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-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IPRS</a:t>
            </a:r>
            <a:endParaRPr altLang="en-US" baseline="0" b="1" cap="none" sz="44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8" name="矩形"/>
          <p:cNvSpPr/>
          <p:nvPr/>
        </p:nvSpPr>
        <p:spPr>
          <a:xfrm rot="0">
            <a:off x="240893" y="647217"/>
            <a:ext cx="9611360" cy="566712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Patents: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701040" marL="75615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285"/>
                <a:tab algn="l" pos="75692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Inventions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(Products,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Processes,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Materials, </a:t>
            </a:r>
            <a:r>
              <a:rPr altLang="zh-CN" baseline="0" b="1" cap="none" sz="2800" i="0" kern="0" lang="en-US" spc="-7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Compositions)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457200" marL="469900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69265"/>
                <a:tab algn="l" pos="469900"/>
              </a:tabLst>
            </a:pPr>
            <a:r>
              <a:rPr altLang="zh-CN" baseline="0" b="1" cap="none" sz="28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Technical</a:t>
            </a:r>
            <a:r>
              <a:rPr altLang="zh-CN" baseline="0" b="1" cap="none" sz="2800" i="0" kern="0" lang="en-US" spc="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Solution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 a</a:t>
            </a:r>
            <a:r>
              <a:rPr altLang="zh-CN" baseline="0" b="1" cap="none" sz="28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Technical</a:t>
            </a:r>
            <a:r>
              <a:rPr altLang="zh-CN" baseline="0" b="1" cap="none" sz="2800" i="0" kern="0" lang="en-US" spc="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Industrial</a:t>
            </a:r>
            <a:r>
              <a:rPr altLang="zh-CN" baseline="0" b="1" cap="none" sz="2800" i="0" kern="0" lang="en-US" spc="-6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Designs: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701675" marL="756158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285"/>
                <a:tab algn="l" pos="75692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External</a:t>
            </a:r>
            <a:r>
              <a:rPr altLang="zh-CN" baseline="0" b="1" cap="none" sz="28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features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appealing</a:t>
            </a:r>
            <a:r>
              <a:rPr altLang="zh-CN" baseline="0" b="1" cap="none" sz="28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altLang="zh-CN" baseline="0" b="1" cap="none" sz="2800" i="0" kern="0" lang="en-US" spc="-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eye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457200" marL="46990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69265"/>
                <a:tab algn="l" pos="4699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New</a:t>
            </a:r>
            <a:r>
              <a:rPr altLang="zh-CN" baseline="0" b="1" cap="none" sz="28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Shape,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Pattern</a:t>
            </a:r>
            <a:r>
              <a:rPr altLang="zh-CN" baseline="0" b="1" cap="none" sz="28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 Configuration</a:t>
            </a:r>
            <a:r>
              <a:rPr altLang="zh-CN" baseline="0" b="1" cap="none" sz="2800" i="0" kern="0" lang="en-US" spc="2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Trade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Marks: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701040" marL="756158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285"/>
                <a:tab algn="l" pos="75692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visual 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symbol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such as a </a:t>
            </a:r>
            <a:r>
              <a:rPr altLang="zh-CN" baseline="0" b="1" cap="none" sz="28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Word,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Name,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Logo,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Label, </a:t>
            </a:r>
            <a:r>
              <a:rPr altLang="zh-CN" baseline="0" b="1" cap="none" sz="2800" i="0" kern="0" lang="en-US" spc="-7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Monogram,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Slogan</a:t>
            </a:r>
            <a:r>
              <a:rPr altLang="zh-CN" baseline="0" b="1" cap="none" sz="2800" i="0" kern="0" lang="en-US" spc="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etc.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89" name="矩形"/>
          <p:cNvSpPr/>
          <p:nvPr/>
        </p:nvSpPr>
        <p:spPr>
          <a:xfrm rot="0">
            <a:off x="283565" y="6378781"/>
            <a:ext cx="8551545" cy="15741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4465" vert="horz" wrap="square">
            <a:prstTxWarp prst="textNoShape"/>
            <a:spAutoFit/>
          </a:bodyPr>
          <a:p>
            <a:pPr algn="l" indent="-701040" marL="713740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13105"/>
                <a:tab algn="l" pos="713740"/>
                <a:tab algn="l" pos="727329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Ap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li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2800" i="0" kern="0" lang="en-US" spc="-1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cle</a:t>
            </a:r>
            <a:r>
              <a:rPr altLang="zh-CN" baseline="0" b="1" cap="none" sz="28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Manufa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ture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Ser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v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ice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701040" marL="71374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13105"/>
                <a:tab algn="l" pos="71374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Indicates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8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origin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goods</a:t>
            </a:r>
            <a:r>
              <a:rPr altLang="zh-CN" baseline="0" b="1" cap="none" sz="2800" i="0" kern="0" lang="en-US" spc="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services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90" name="矩形"/>
          <p:cNvSpPr/>
          <p:nvPr/>
        </p:nvSpPr>
        <p:spPr>
          <a:xfrm rot="0">
            <a:off x="9734804" y="6940092"/>
            <a:ext cx="333375" cy="3911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14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1231391" y="47243"/>
            <a:ext cx="9109167" cy="738506"/>
          </a:xfrm>
          <a:prstGeom prst="rect"/>
          <a:solidFill>
            <a:srgbClr val="EBF0DE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893317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0" lang="en-US" spc="-60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VARIOUS </a:t>
            </a:r>
            <a:r>
              <a:rPr altLang="zh-CN" baseline="0" b="1" cap="none" sz="5000" i="0" kern="0" lang="en-US" spc="0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KINDS</a:t>
            </a:r>
            <a:r>
              <a:rPr altLang="zh-CN" baseline="0" b="1" cap="none" sz="5000" i="0" kern="0" lang="en-US" spc="-85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0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1" cap="none" sz="5000" i="0" kern="0" lang="en-US" spc="-55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-25" strike="noStrike" u="none">
                <a:solidFill>
                  <a:srgbClr val="C0504D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IPRS</a:t>
            </a:r>
            <a:endParaRPr altLang="en-US" baseline="0" b="1" cap="none" sz="5000" i="0" kern="0" lang="zh-CN" spc="-25" strike="noStrike" u="none">
              <a:solidFill>
                <a:srgbClr val="C0504D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0" y="962614"/>
            <a:ext cx="10585957" cy="50881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5575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18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Copyrights: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ts val="3340"/>
              </a:lnSpc>
              <a:spcBef>
                <a:spcPts val="126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875664"/>
                <a:tab algn="l" pos="2502535"/>
              </a:tabLst>
            </a:pPr>
            <a:r>
              <a:rPr altLang="zh-CN" baseline="0" b="1" cap="none" sz="28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Artistic,	</a:t>
            </a:r>
            <a:r>
              <a:rPr altLang="zh-CN" baseline="0" b="1" cap="none" sz="28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literary,</a:t>
            </a:r>
            <a:r>
              <a:rPr altLang="zh-CN" baseline="0" b="1" cap="none" sz="2800" i="0" kern="0" lang="en-US" spc="3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musical</a:t>
            </a:r>
            <a:r>
              <a:rPr altLang="zh-CN" baseline="0" b="1" cap="none" sz="2800" i="0" kern="0" lang="en-US" spc="2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altLang="zh-CN" baseline="0" b="1" cap="none" sz="2800" i="0" kern="0" lang="en-US" spc="3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dramatic </a:t>
            </a:r>
            <a:r>
              <a:rPr altLang="zh-CN" baseline="0" b="1" cap="none" sz="2800" i="0" kern="0" lang="en-US" spc="-6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creations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406908" marL="876173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876935"/>
              </a:tabLst>
            </a:pPr>
            <a:r>
              <a:rPr altLang="zh-CN" baseline="0" b="1" cap="none" sz="2800" i="0" kern="0" lang="en-US" spc="1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Proprietary</a:t>
            </a:r>
            <a:r>
              <a:rPr altLang="zh-CN" baseline="0" b="1" cap="none" sz="2800" i="0" kern="0" lang="en-US" spc="25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right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ts val="3340"/>
              </a:lnSpc>
              <a:spcBef>
                <a:spcPts val="125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876935"/>
                <a:tab algn="l" pos="2332355"/>
                <a:tab algn="l" pos="3312159"/>
                <a:tab algn="l" pos="5292090"/>
                <a:tab algn="l" pos="5909310"/>
                <a:tab algn="l" pos="7000875"/>
                <a:tab algn="l" pos="7618094"/>
                <a:tab algn="l" pos="8458200"/>
                <a:tab algn="l" pos="9593580"/>
              </a:tabLst>
            </a:pPr>
            <a:r>
              <a:rPr altLang="zh-CN" baseline="0" b="1" cap="none" sz="2800" i="0" kern="0" lang="en-US" spc="3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</a:t>
            </a:r>
            <a:r>
              <a:rPr altLang="zh-CN" baseline="0" b="1" cap="none" sz="2800" i="0" kern="0" lang="en-US" spc="2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800" i="0" kern="0" lang="en-US" spc="2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mes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into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800" i="0" kern="0" lang="en-US" spc="2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x</a:t>
            </a:r>
            <a:r>
              <a:rPr altLang="zh-CN" baseline="0" b="1" cap="none" sz="2800" i="0" kern="0" lang="en-US" spc="1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800" i="0" kern="0" lang="en-US" spc="2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</a:t>
            </a:r>
            <a:r>
              <a:rPr altLang="zh-CN" baseline="0" b="1" cap="none" sz="2800" i="0" kern="0" lang="en-US" spc="2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en</a:t>
            </a:r>
            <a:r>
              <a:rPr altLang="zh-CN" baseline="0" b="1" cap="none" sz="28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</a:t>
            </a:r>
            <a:r>
              <a:rPr altLang="zh-CN" baseline="0" b="1" cap="none" sz="28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800" i="0" kern="0" lang="en-US" spc="1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so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8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800" i="0" kern="0" lang="en-US" spc="1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w</a:t>
            </a:r>
            <a:r>
              <a:rPr altLang="zh-CN" baseline="0" b="1" cap="none" sz="2800" i="0" kern="0" lang="en-US" spc="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800" i="0" kern="0" lang="en-US" spc="1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k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is 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created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75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just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15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Geographical</a:t>
            </a:r>
            <a:r>
              <a:rPr altLang="zh-CN" baseline="0" b="1" cap="none" sz="2800" i="0" kern="0" lang="en-US" spc="34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7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Indications</a:t>
            </a:r>
            <a:r>
              <a:rPr altLang="zh-CN" baseline="0" b="1" cap="none" sz="2800" i="0" kern="0" lang="en-US" spc="33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5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(GIs):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just" indent="-287020" marL="756158">
              <a:lnSpc>
                <a:spcPct val="99000"/>
              </a:lnSpc>
              <a:spcBef>
                <a:spcPts val="114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  <a:tab algn="l" pos="3409315"/>
                <a:tab algn="l" pos="6567805"/>
                <a:tab algn="l" pos="8794750"/>
              </a:tabLst>
            </a:pPr>
            <a:r>
              <a:rPr altLang="zh-CN" baseline="0" b="1" cap="none" sz="2800" i="0" kern="0" lang="en-US" spc="1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Identif</a:t>
            </a:r>
            <a:r>
              <a:rPr altLang="zh-CN" baseline="0" b="1" cap="none" sz="2800" i="0" kern="0" lang="en-US" spc="1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</a:t>
            </a:r>
            <a:r>
              <a:rPr altLang="zh-CN" baseline="0" b="1" cap="none" sz="28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agricult</a:t>
            </a:r>
            <a:r>
              <a:rPr altLang="zh-CN" baseline="0" b="1" cap="none" sz="28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u</a:t>
            </a:r>
            <a:r>
              <a:rPr altLang="zh-CN" baseline="0" b="1" cap="none" sz="28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ral,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2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na</a:t>
            </a:r>
            <a:r>
              <a:rPr altLang="zh-CN" baseline="0" b="1" cap="none" sz="28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</a:t>
            </a:r>
            <a:r>
              <a:rPr altLang="zh-CN" baseline="0" b="1" cap="none" sz="2800" i="0" kern="0" lang="en-US" spc="8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u</a:t>
            </a:r>
            <a:r>
              <a:rPr altLang="zh-CN" baseline="0" b="1" cap="none" sz="28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</a:t>
            </a:r>
            <a:r>
              <a:rPr altLang="zh-CN" baseline="0" b="1" cap="none" sz="28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800" i="0" kern="0" lang="en-US" spc="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or  </a:t>
            </a:r>
            <a:r>
              <a:rPr altLang="zh-CN" baseline="0" b="1" cap="none" sz="2800" i="0" kern="0" lang="en-US" spc="1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manufactured</a:t>
            </a:r>
            <a:r>
              <a:rPr altLang="zh-CN" baseline="0" b="1" cap="none" sz="2800" i="0" kern="0" lang="en-US" spc="9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goods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originating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from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 </a:t>
            </a:r>
            <a:r>
              <a:rPr altLang="zh-CN" baseline="0" b="1" cap="none" sz="28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definite</a:t>
            </a:r>
            <a:r>
              <a:rPr altLang="zh-CN" baseline="0" b="1" cap="none" sz="2800" i="0" kern="0" lang="en-US" spc="3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territory</a:t>
            </a:r>
            <a:r>
              <a:rPr altLang="zh-CN" baseline="0" b="1" cap="none" sz="2800" i="0" kern="0" lang="en-US" spc="3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</a:t>
            </a:r>
            <a:r>
              <a:rPr altLang="zh-CN" baseline="0" b="1" cap="none" sz="2800" i="0" kern="0" lang="en-US" spc="3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India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just" indent="-287020" marL="756158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8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Possessing </a:t>
            </a:r>
            <a:r>
              <a:rPr altLang="zh-CN" baseline="0" b="1" cap="none" sz="2800" i="0" kern="0" lang="en-US" spc="5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special </a:t>
            </a:r>
            <a:r>
              <a:rPr altLang="zh-CN" baseline="0" b="1" cap="none" sz="2800" i="0" kern="0" lang="en-US" spc="5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quality </a:t>
            </a:r>
            <a:r>
              <a:rPr altLang="zh-CN" baseline="0" b="1" cap="none" sz="2800" i="0" kern="0" lang="en-US" spc="5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or </a:t>
            </a:r>
            <a:r>
              <a:rPr altLang="zh-CN" baseline="0" b="1" cap="none" sz="2800" i="0" kern="0" lang="en-US" spc="6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reputation </a:t>
            </a:r>
            <a:r>
              <a:rPr altLang="zh-CN" baseline="0" b="1" cap="none" sz="2800" i="0" kern="0" lang="en-US" spc="5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800" i="0" kern="0" lang="en-US" spc="10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based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756979" y="6240194"/>
            <a:ext cx="6562809" cy="4514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7305" vert="horz" wrap="square">
            <a:prstTxWarp prst="textNoShape"/>
            <a:spAutoFit/>
          </a:bodyPr>
          <a:p>
            <a:pPr algn="l" indent="0" marL="12700">
              <a:lnSpc>
                <a:spcPts val="3340"/>
              </a:lnSpc>
              <a:spcBef>
                <a:spcPts val="215"/>
              </a:spcBef>
              <a:spcAft>
                <a:spcPts val="0"/>
              </a:spcAft>
              <a:buNone/>
              <a:tabLst>
                <a:tab algn="l" pos="1085215"/>
              </a:tabLst>
            </a:pP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up</a:t>
            </a:r>
            <a:r>
              <a:rPr altLang="zh-CN" baseline="0" b="1" cap="none" sz="2800" i="0" kern="0" lang="en-US" spc="13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</a:t>
            </a:r>
            <a:r>
              <a:rPr altLang="zh-CN" baseline="0" b="1" cap="none" sz="2800" i="0" kern="0" lang="en-US" spc="2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n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altLang="zh-CN" baseline="0" b="1" cap="none" sz="28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uniq</a:t>
            </a:r>
            <a:r>
              <a:rPr altLang="zh-CN" baseline="0" b="1" cap="none" sz="28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u</a:t>
            </a:r>
            <a:r>
              <a:rPr altLang="zh-CN" baseline="0" b="1" cap="none" sz="2800" i="0" kern="0" lang="en-US" spc="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e  </a:t>
            </a:r>
            <a:r>
              <a:rPr altLang="zh-CN" baseline="0" b="1" cap="none" sz="28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location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5785974" y="6227607"/>
            <a:ext cx="4455425" cy="11893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0" marL="12700">
              <a:lnSpc>
                <a:spcPts val="3250"/>
              </a:lnSpc>
              <a:spcBef>
                <a:spcPts val="95"/>
              </a:spcBef>
              <a:spcAft>
                <a:spcPts val="0"/>
              </a:spcAft>
              <a:buNone/>
              <a:tabLst>
                <a:tab algn="l" pos="2915920"/>
                <a:tab algn="l" pos="3418840"/>
                <a:tab algn="l" pos="4179570"/>
              </a:tabLst>
            </a:pPr>
            <a:r>
              <a:rPr altLang="zh-CN" baseline="0" b="1" cap="none" sz="28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characteristics	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	</a:t>
            </a:r>
            <a:r>
              <a:rPr altLang="zh-CN" baseline="0" b="1" cap="none" sz="2800" i="0" kern="0" lang="en-US" spc="20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	</a:t>
            </a:r>
            <a:r>
              <a:rPr altLang="zh-CN" baseline="0" b="1" cap="none" sz="28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geographical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r" indent="0" marL="0">
              <a:lnSpc>
                <a:spcPts val="2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15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/>
          <p:nvPr/>
        </p:nvGrpSpPr>
        <p:grpSpPr>
          <a:xfrm>
            <a:off x="3052572" y="1274063"/>
            <a:ext cx="4799330" cy="655320"/>
            <a:chOff x="3052572" y="1274063"/>
            <a:chExt cx="4799330" cy="655320"/>
          </a:xfrm>
        </p:grpSpPr>
        <p:sp>
          <p:nvSpPr>
            <p:cNvPr id="1048695" name="曲线"/>
            <p:cNvSpPr/>
            <p:nvPr/>
          </p:nvSpPr>
          <p:spPr>
            <a:xfrm rot="0">
              <a:off x="3058668" y="1280158"/>
              <a:ext cx="4786630" cy="6432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91"/>
                  </a:lnTo>
                  <a:lnTo>
                    <a:pt x="21599" y="21591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3052572" y="1274063"/>
              <a:ext cx="4799330" cy="6553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21542" y="0"/>
                  </a:lnTo>
                  <a:lnTo>
                    <a:pt x="21542" y="401"/>
                  </a:lnTo>
                  <a:lnTo>
                    <a:pt x="21542" y="21198"/>
                  </a:lnTo>
                  <a:lnTo>
                    <a:pt x="61" y="21198"/>
                  </a:lnTo>
                  <a:lnTo>
                    <a:pt x="61" y="401"/>
                  </a:lnTo>
                  <a:lnTo>
                    <a:pt x="21542" y="401"/>
                  </a:lnTo>
                  <a:lnTo>
                    <a:pt x="2154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597" y="21600"/>
                  </a:lnTo>
                  <a:lnTo>
                    <a:pt x="21597" y="21399"/>
                  </a:lnTo>
                  <a:lnTo>
                    <a:pt x="21597" y="21198"/>
                  </a:lnTo>
                  <a:lnTo>
                    <a:pt x="21597" y="401"/>
                  </a:lnTo>
                  <a:lnTo>
                    <a:pt x="21597" y="200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7" name="矩形"/>
          <p:cNvSpPr/>
          <p:nvPr/>
        </p:nvSpPr>
        <p:spPr>
          <a:xfrm rot="0">
            <a:off x="3369945" y="1223517"/>
            <a:ext cx="4164965" cy="64210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281940" marL="12700">
              <a:lnSpc>
                <a:spcPct val="117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Ministry of </a:t>
            </a: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Commerce 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&amp;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Industry </a:t>
            </a:r>
            <a:r>
              <a:rPr altLang="zh-CN" baseline="0" b="1" cap="none" sz="1800" i="0" kern="0" lang="en-US" spc="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Dept.</a:t>
            </a:r>
            <a:r>
              <a:rPr altLang="zh-CN" baseline="0" b="1" cap="none" sz="1800" i="0" kern="0" lang="en-US" spc="-6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Industrial</a:t>
            </a:r>
            <a:r>
              <a:rPr altLang="zh-CN" baseline="0" b="1" cap="none" sz="1800" i="0" kern="0" lang="en-US" spc="-4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Policy</a:t>
            </a:r>
            <a:r>
              <a:rPr altLang="zh-CN" baseline="0" b="1" cap="none" sz="1800" i="0" kern="0" lang="en-US" spc="-3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&amp;</a:t>
            </a:r>
            <a:r>
              <a:rPr altLang="zh-CN" baseline="0" b="1" cap="none" sz="1800" i="0" kern="0" lang="en-US" spc="-4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Promotion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86" name="组合"/>
          <p:cNvGrpSpPr/>
          <p:nvPr/>
        </p:nvGrpSpPr>
        <p:grpSpPr>
          <a:xfrm>
            <a:off x="1071372" y="2345435"/>
            <a:ext cx="8319770" cy="1434338"/>
            <a:chOff x="1071372" y="2345435"/>
            <a:chExt cx="8319770" cy="1434338"/>
          </a:xfrm>
        </p:grpSpPr>
        <p:sp>
          <p:nvSpPr>
            <p:cNvPr id="1048698" name="曲线"/>
            <p:cNvSpPr/>
            <p:nvPr/>
          </p:nvSpPr>
          <p:spPr>
            <a:xfrm rot="0">
              <a:off x="2052828" y="2345435"/>
              <a:ext cx="6941819" cy="5137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2" y="0"/>
                  </a:lnTo>
                  <a:lnTo>
                    <a:pt x="21562" y="256"/>
                  </a:lnTo>
                  <a:lnTo>
                    <a:pt x="21562" y="512"/>
                  </a:lnTo>
                  <a:lnTo>
                    <a:pt x="21562" y="21077"/>
                  </a:lnTo>
                  <a:lnTo>
                    <a:pt x="37" y="21077"/>
                  </a:lnTo>
                  <a:lnTo>
                    <a:pt x="37" y="512"/>
                  </a:lnTo>
                  <a:lnTo>
                    <a:pt x="21562" y="512"/>
                  </a:lnTo>
                  <a:lnTo>
                    <a:pt x="21562" y="256"/>
                  </a:lnTo>
                  <a:lnTo>
                    <a:pt x="37" y="256"/>
                  </a:lnTo>
                  <a:lnTo>
                    <a:pt x="21562" y="256"/>
                  </a:lnTo>
                  <a:lnTo>
                    <a:pt x="21562" y="0"/>
                  </a:lnTo>
                  <a:lnTo>
                    <a:pt x="0" y="0"/>
                  </a:lnTo>
                  <a:lnTo>
                    <a:pt x="0" y="21589"/>
                  </a:lnTo>
                  <a:lnTo>
                    <a:pt x="21600" y="21589"/>
                  </a:lnTo>
                  <a:lnTo>
                    <a:pt x="21600" y="21333"/>
                  </a:lnTo>
                  <a:lnTo>
                    <a:pt x="21600" y="21076"/>
                  </a:lnTo>
                  <a:lnTo>
                    <a:pt x="21600" y="512"/>
                  </a:lnTo>
                  <a:lnTo>
                    <a:pt x="21600" y="25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1077468" y="3627119"/>
              <a:ext cx="1976627" cy="1508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699" name="曲线"/>
            <p:cNvSpPr/>
            <p:nvPr/>
          </p:nvSpPr>
          <p:spPr>
            <a:xfrm rot="0">
              <a:off x="1071372" y="3621022"/>
              <a:ext cx="1995169" cy="1587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21507" y="0"/>
                  </a:lnTo>
                  <a:lnTo>
                    <a:pt x="21507" y="1797"/>
                  </a:lnTo>
                  <a:lnTo>
                    <a:pt x="21474" y="1797"/>
                  </a:lnTo>
                  <a:lnTo>
                    <a:pt x="21474" y="1276"/>
                  </a:lnTo>
                  <a:lnTo>
                    <a:pt x="21507" y="1797"/>
                  </a:lnTo>
                  <a:lnTo>
                    <a:pt x="21507" y="0"/>
                  </a:lnTo>
                  <a:lnTo>
                    <a:pt x="21446" y="0"/>
                  </a:lnTo>
                  <a:lnTo>
                    <a:pt x="21446" y="829"/>
                  </a:lnTo>
                  <a:lnTo>
                    <a:pt x="148" y="832"/>
                  </a:lnTo>
                  <a:lnTo>
                    <a:pt x="21446" y="829"/>
                  </a:lnTo>
                  <a:lnTo>
                    <a:pt x="21446" y="0"/>
                  </a:lnTo>
                  <a:lnTo>
                    <a:pt x="0" y="0"/>
                  </a:lnTo>
                  <a:lnTo>
                    <a:pt x="0" y="21530"/>
                  </a:lnTo>
                  <a:lnTo>
                    <a:pt x="148" y="21530"/>
                  </a:lnTo>
                  <a:lnTo>
                    <a:pt x="148" y="1866"/>
                  </a:lnTo>
                  <a:lnTo>
                    <a:pt x="21446" y="1866"/>
                  </a:lnTo>
                  <a:lnTo>
                    <a:pt x="21446" y="21496"/>
                  </a:lnTo>
                  <a:lnTo>
                    <a:pt x="21594" y="21496"/>
                  </a:lnTo>
                  <a:lnTo>
                    <a:pt x="21594" y="1866"/>
                  </a:lnTo>
                  <a:lnTo>
                    <a:pt x="21594" y="1797"/>
                  </a:lnTo>
                  <a:lnTo>
                    <a:pt x="21594" y="82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3287267" y="3627119"/>
              <a:ext cx="2129028" cy="1508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00" name="曲线"/>
            <p:cNvSpPr/>
            <p:nvPr/>
          </p:nvSpPr>
          <p:spPr>
            <a:xfrm rot="0">
              <a:off x="3281172" y="3621022"/>
              <a:ext cx="2147570" cy="1587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21514" y="0"/>
                  </a:lnTo>
                  <a:lnTo>
                    <a:pt x="21514" y="1797"/>
                  </a:lnTo>
                  <a:lnTo>
                    <a:pt x="21483" y="1797"/>
                  </a:lnTo>
                  <a:lnTo>
                    <a:pt x="21483" y="1276"/>
                  </a:lnTo>
                  <a:lnTo>
                    <a:pt x="21514" y="1797"/>
                  </a:lnTo>
                  <a:lnTo>
                    <a:pt x="21514" y="0"/>
                  </a:lnTo>
                  <a:lnTo>
                    <a:pt x="21456" y="0"/>
                  </a:lnTo>
                  <a:lnTo>
                    <a:pt x="21456" y="829"/>
                  </a:lnTo>
                  <a:lnTo>
                    <a:pt x="137" y="832"/>
                  </a:lnTo>
                  <a:lnTo>
                    <a:pt x="21456" y="829"/>
                  </a:lnTo>
                  <a:lnTo>
                    <a:pt x="21456" y="0"/>
                  </a:lnTo>
                  <a:lnTo>
                    <a:pt x="0" y="0"/>
                  </a:lnTo>
                  <a:lnTo>
                    <a:pt x="0" y="21530"/>
                  </a:lnTo>
                  <a:lnTo>
                    <a:pt x="137" y="21530"/>
                  </a:lnTo>
                  <a:lnTo>
                    <a:pt x="137" y="1866"/>
                  </a:lnTo>
                  <a:lnTo>
                    <a:pt x="21456" y="1866"/>
                  </a:lnTo>
                  <a:lnTo>
                    <a:pt x="21456" y="21496"/>
                  </a:lnTo>
                  <a:lnTo>
                    <a:pt x="21594" y="21496"/>
                  </a:lnTo>
                  <a:lnTo>
                    <a:pt x="21594" y="1866"/>
                  </a:lnTo>
                  <a:lnTo>
                    <a:pt x="21594" y="1797"/>
                  </a:lnTo>
                  <a:lnTo>
                    <a:pt x="21594" y="82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5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7783067" y="3703319"/>
              <a:ext cx="1595627" cy="746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01" name="曲线"/>
            <p:cNvSpPr/>
            <p:nvPr/>
          </p:nvSpPr>
          <p:spPr>
            <a:xfrm rot="0">
              <a:off x="7776972" y="3697222"/>
              <a:ext cx="1614169" cy="825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3" y="0"/>
                  </a:moveTo>
                  <a:lnTo>
                    <a:pt x="21409" y="0"/>
                  </a:lnTo>
                  <a:lnTo>
                    <a:pt x="21409" y="1595"/>
                  </a:lnTo>
                  <a:lnTo>
                    <a:pt x="183" y="1601"/>
                  </a:lnTo>
                  <a:lnTo>
                    <a:pt x="21409" y="1595"/>
                  </a:lnTo>
                  <a:lnTo>
                    <a:pt x="21409" y="0"/>
                  </a:lnTo>
                  <a:lnTo>
                    <a:pt x="0" y="0"/>
                  </a:lnTo>
                  <a:lnTo>
                    <a:pt x="0" y="21467"/>
                  </a:lnTo>
                  <a:lnTo>
                    <a:pt x="183" y="21467"/>
                  </a:lnTo>
                  <a:lnTo>
                    <a:pt x="183" y="3588"/>
                  </a:lnTo>
                  <a:lnTo>
                    <a:pt x="21409" y="3588"/>
                  </a:lnTo>
                  <a:lnTo>
                    <a:pt x="21409" y="21467"/>
                  </a:lnTo>
                  <a:lnTo>
                    <a:pt x="21593" y="21467"/>
                  </a:lnTo>
                  <a:lnTo>
                    <a:pt x="21593" y="3588"/>
                  </a:lnTo>
                  <a:lnTo>
                    <a:pt x="21593" y="1595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2" name="曲线"/>
            <p:cNvSpPr/>
            <p:nvPr/>
          </p:nvSpPr>
          <p:spPr>
            <a:xfrm rot="0">
              <a:off x="5725668" y="3703319"/>
              <a:ext cx="1752600" cy="76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B8CDE4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3" name="曲线"/>
            <p:cNvSpPr/>
            <p:nvPr/>
          </p:nvSpPr>
          <p:spPr>
            <a:xfrm rot="0">
              <a:off x="5719572" y="3697222"/>
              <a:ext cx="1766570" cy="825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3" y="0"/>
                  </a:moveTo>
                  <a:lnTo>
                    <a:pt x="21426" y="0"/>
                  </a:lnTo>
                  <a:lnTo>
                    <a:pt x="21426" y="1595"/>
                  </a:lnTo>
                  <a:lnTo>
                    <a:pt x="167" y="1601"/>
                  </a:lnTo>
                  <a:lnTo>
                    <a:pt x="21426" y="1595"/>
                  </a:lnTo>
                  <a:lnTo>
                    <a:pt x="21426" y="0"/>
                  </a:lnTo>
                  <a:lnTo>
                    <a:pt x="0" y="0"/>
                  </a:lnTo>
                  <a:lnTo>
                    <a:pt x="0" y="21467"/>
                  </a:lnTo>
                  <a:lnTo>
                    <a:pt x="167" y="21467"/>
                  </a:lnTo>
                  <a:lnTo>
                    <a:pt x="167" y="3588"/>
                  </a:lnTo>
                  <a:lnTo>
                    <a:pt x="21426" y="3588"/>
                  </a:lnTo>
                  <a:lnTo>
                    <a:pt x="21426" y="21467"/>
                  </a:lnTo>
                  <a:lnTo>
                    <a:pt x="21593" y="21467"/>
                  </a:lnTo>
                  <a:lnTo>
                    <a:pt x="21593" y="3588"/>
                  </a:lnTo>
                  <a:lnTo>
                    <a:pt x="21593" y="1595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04" name="矩形"/>
          <p:cNvSpPr/>
          <p:nvPr/>
        </p:nvSpPr>
        <p:spPr>
          <a:xfrm rot="0">
            <a:off x="2280666" y="2421712"/>
            <a:ext cx="6441439" cy="3314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Controller</a:t>
            </a:r>
            <a:r>
              <a:rPr altLang="zh-CN" baseline="0" b="1" cap="none" sz="2000" i="0" kern="0" lang="en-US" spc="-9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General</a:t>
            </a:r>
            <a:r>
              <a:rPr altLang="zh-CN" baseline="0" b="1" cap="none" sz="2000" i="0" kern="0" lang="en-US" spc="-8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1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Patents,</a:t>
            </a:r>
            <a:r>
              <a:rPr altLang="zh-CN" baseline="0" b="1" cap="none" sz="2000" i="0" kern="0" lang="en-US" spc="-75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Designs</a:t>
            </a:r>
            <a:r>
              <a:rPr altLang="zh-CN" baseline="0" b="1" cap="none" sz="2000" i="0" kern="0" lang="en-US" spc="-5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&amp; </a:t>
            </a:r>
            <a:r>
              <a:rPr altLang="zh-CN" baseline="0" b="1" cap="none" sz="2000" i="0" kern="0" lang="en-US" spc="-55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Trade</a:t>
            </a:r>
            <a:r>
              <a:rPr altLang="zh-CN" baseline="0" b="1" cap="none" sz="2000" i="0" kern="0" lang="en-US" spc="-35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Marks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87" name="组合"/>
          <p:cNvGrpSpPr/>
          <p:nvPr/>
        </p:nvGrpSpPr>
        <p:grpSpPr>
          <a:xfrm>
            <a:off x="1071372" y="1909571"/>
            <a:ext cx="7581518" cy="2867658"/>
            <a:chOff x="1071372" y="1909571"/>
            <a:chExt cx="7581518" cy="2867658"/>
          </a:xfrm>
        </p:grpSpPr>
        <p:sp>
          <p:nvSpPr>
            <p:cNvPr id="1048705" name="曲线"/>
            <p:cNvSpPr/>
            <p:nvPr/>
          </p:nvSpPr>
          <p:spPr>
            <a:xfrm rot="0">
              <a:off x="5274563" y="1923288"/>
              <a:ext cx="381000" cy="4464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156" y="0"/>
                  </a:moveTo>
                  <a:lnTo>
                    <a:pt x="5356" y="0"/>
                  </a:lnTo>
                  <a:lnTo>
                    <a:pt x="5356" y="12376"/>
                  </a:lnTo>
                  <a:lnTo>
                    <a:pt x="0" y="12376"/>
                  </a:lnTo>
                  <a:lnTo>
                    <a:pt x="10800" y="21581"/>
                  </a:lnTo>
                  <a:lnTo>
                    <a:pt x="21600" y="12376"/>
                  </a:lnTo>
                  <a:lnTo>
                    <a:pt x="16156" y="12376"/>
                  </a:lnTo>
                  <a:lnTo>
                    <a:pt x="16156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6" name="图片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 rot="0">
              <a:off x="5242560" y="2167001"/>
              <a:ext cx="417193" cy="22085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06" name="曲线"/>
            <p:cNvSpPr/>
            <p:nvPr/>
          </p:nvSpPr>
          <p:spPr>
            <a:xfrm rot="0">
              <a:off x="5356733" y="1909571"/>
              <a:ext cx="327025" cy="2838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423" y="19937"/>
                  </a:moveTo>
                  <a:lnTo>
                    <a:pt x="19108" y="19937"/>
                  </a:lnTo>
                  <a:lnTo>
                    <a:pt x="19712" y="21561"/>
                  </a:lnTo>
                  <a:lnTo>
                    <a:pt x="20014" y="21561"/>
                  </a:lnTo>
                  <a:lnTo>
                    <a:pt x="21423" y="19937"/>
                  </a:lnTo>
                  <a:lnTo>
                    <a:pt x="21423" y="19937"/>
                  </a:lnTo>
                </a:path>
                <a:path w="21600" h="21600">
                  <a:moveTo>
                    <a:pt x="21574" y="19618"/>
                  </a:moveTo>
                  <a:lnTo>
                    <a:pt x="14184" y="19618"/>
                  </a:lnTo>
                  <a:lnTo>
                    <a:pt x="14184" y="19589"/>
                  </a:lnTo>
                  <a:lnTo>
                    <a:pt x="14184" y="1971"/>
                  </a:lnTo>
                  <a:lnTo>
                    <a:pt x="14184" y="1043"/>
                  </a:lnTo>
                  <a:lnTo>
                    <a:pt x="14184" y="0"/>
                  </a:lnTo>
                  <a:lnTo>
                    <a:pt x="0" y="0"/>
                  </a:lnTo>
                  <a:lnTo>
                    <a:pt x="0" y="20517"/>
                  </a:lnTo>
                  <a:lnTo>
                    <a:pt x="1610" y="20517"/>
                  </a:lnTo>
                  <a:lnTo>
                    <a:pt x="1610" y="19589"/>
                  </a:lnTo>
                  <a:lnTo>
                    <a:pt x="1610" y="1971"/>
                  </a:lnTo>
                  <a:lnTo>
                    <a:pt x="12573" y="1971"/>
                  </a:lnTo>
                  <a:lnTo>
                    <a:pt x="12573" y="1044"/>
                  </a:lnTo>
                  <a:lnTo>
                    <a:pt x="1610" y="1044"/>
                  </a:lnTo>
                  <a:lnTo>
                    <a:pt x="12574" y="1043"/>
                  </a:lnTo>
                  <a:lnTo>
                    <a:pt x="12574" y="21561"/>
                  </a:lnTo>
                  <a:lnTo>
                    <a:pt x="17699" y="21561"/>
                  </a:lnTo>
                  <a:lnTo>
                    <a:pt x="18605" y="20517"/>
                  </a:lnTo>
                  <a:lnTo>
                    <a:pt x="14184" y="20517"/>
                  </a:lnTo>
                  <a:lnTo>
                    <a:pt x="14184" y="20488"/>
                  </a:lnTo>
                  <a:lnTo>
                    <a:pt x="18882" y="20488"/>
                  </a:lnTo>
                  <a:lnTo>
                    <a:pt x="18882" y="19908"/>
                  </a:lnTo>
                  <a:lnTo>
                    <a:pt x="21574" y="19908"/>
                  </a:lnTo>
                  <a:lnTo>
                    <a:pt x="21574" y="19618"/>
                  </a:lnTo>
                  <a:close/>
                </a:path>
              </a:pathLst>
            </a:custGeom>
            <a:solidFill>
              <a:srgbClr val="385D8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7" name="曲线"/>
            <p:cNvSpPr/>
            <p:nvPr/>
          </p:nvSpPr>
          <p:spPr>
            <a:xfrm rot="0">
              <a:off x="5268468" y="2865119"/>
              <a:ext cx="381000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243" y="0"/>
                  </a:moveTo>
                  <a:lnTo>
                    <a:pt x="5443" y="0"/>
                  </a:lnTo>
                  <a:lnTo>
                    <a:pt x="5443" y="12600"/>
                  </a:lnTo>
                  <a:lnTo>
                    <a:pt x="0" y="12600"/>
                  </a:lnTo>
                  <a:lnTo>
                    <a:pt x="10800" y="21600"/>
                  </a:lnTo>
                  <a:lnTo>
                    <a:pt x="21600" y="12600"/>
                  </a:lnTo>
                  <a:lnTo>
                    <a:pt x="16243" y="12600"/>
                  </a:lnTo>
                  <a:lnTo>
                    <a:pt x="16243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7" name="图片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 rot="0">
              <a:off x="5237987" y="3119626"/>
              <a:ext cx="417067" cy="22097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08" name="曲线"/>
            <p:cNvSpPr/>
            <p:nvPr/>
          </p:nvSpPr>
          <p:spPr>
            <a:xfrm rot="0">
              <a:off x="5352161" y="2852927"/>
              <a:ext cx="327025" cy="2927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423" y="20016"/>
                  </a:moveTo>
                  <a:lnTo>
                    <a:pt x="19108" y="20016"/>
                  </a:lnTo>
                  <a:lnTo>
                    <a:pt x="19611" y="21590"/>
                  </a:lnTo>
                  <a:lnTo>
                    <a:pt x="20006" y="21590"/>
                  </a:lnTo>
                  <a:lnTo>
                    <a:pt x="21423" y="20016"/>
                  </a:lnTo>
                  <a:lnTo>
                    <a:pt x="21423" y="20016"/>
                  </a:lnTo>
                </a:path>
                <a:path w="21600" h="21600">
                  <a:moveTo>
                    <a:pt x="21582" y="19697"/>
                  </a:moveTo>
                  <a:lnTo>
                    <a:pt x="14184" y="19697"/>
                  </a:lnTo>
                  <a:lnTo>
                    <a:pt x="14184" y="19678"/>
                  </a:lnTo>
                  <a:lnTo>
                    <a:pt x="14184" y="1911"/>
                  </a:lnTo>
                  <a:lnTo>
                    <a:pt x="14184" y="899"/>
                  </a:lnTo>
                  <a:lnTo>
                    <a:pt x="14184" y="0"/>
                  </a:lnTo>
                  <a:lnTo>
                    <a:pt x="0" y="0"/>
                  </a:lnTo>
                  <a:lnTo>
                    <a:pt x="0" y="20578"/>
                  </a:lnTo>
                  <a:lnTo>
                    <a:pt x="1610" y="20578"/>
                  </a:lnTo>
                  <a:lnTo>
                    <a:pt x="1610" y="19678"/>
                  </a:lnTo>
                  <a:lnTo>
                    <a:pt x="1610" y="1911"/>
                  </a:lnTo>
                  <a:lnTo>
                    <a:pt x="12573" y="1911"/>
                  </a:lnTo>
                  <a:lnTo>
                    <a:pt x="12573" y="899"/>
                  </a:lnTo>
                  <a:lnTo>
                    <a:pt x="12574" y="21590"/>
                  </a:lnTo>
                  <a:lnTo>
                    <a:pt x="17699" y="21590"/>
                  </a:lnTo>
                  <a:lnTo>
                    <a:pt x="18605" y="20578"/>
                  </a:lnTo>
                  <a:lnTo>
                    <a:pt x="14184" y="20578"/>
                  </a:lnTo>
                  <a:lnTo>
                    <a:pt x="14184" y="20541"/>
                  </a:lnTo>
                  <a:lnTo>
                    <a:pt x="18890" y="20541"/>
                  </a:lnTo>
                  <a:lnTo>
                    <a:pt x="18890" y="19978"/>
                  </a:lnTo>
                  <a:lnTo>
                    <a:pt x="21582" y="19978"/>
                  </a:lnTo>
                  <a:lnTo>
                    <a:pt x="21582" y="19697"/>
                  </a:lnTo>
                  <a:close/>
                </a:path>
              </a:pathLst>
            </a:custGeom>
            <a:solidFill>
              <a:srgbClr val="385D8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9" name="曲线"/>
            <p:cNvSpPr/>
            <p:nvPr/>
          </p:nvSpPr>
          <p:spPr>
            <a:xfrm rot="0">
              <a:off x="1839467" y="3316224"/>
              <a:ext cx="6629400" cy="152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19440"/>
                  </a:lnTo>
                  <a:lnTo>
                    <a:pt x="21600" y="21599"/>
                  </a:lnTo>
                  <a:lnTo>
                    <a:pt x="21600" y="2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0" name="曲线"/>
            <p:cNvSpPr/>
            <p:nvPr/>
          </p:nvSpPr>
          <p:spPr>
            <a:xfrm rot="0">
              <a:off x="1763268" y="3322319"/>
              <a:ext cx="304800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200" y="0"/>
                  </a:moveTo>
                  <a:lnTo>
                    <a:pt x="5400" y="0"/>
                  </a:lnTo>
                  <a:lnTo>
                    <a:pt x="5400" y="10800"/>
                  </a:ln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8" name="图片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 rot="0">
              <a:off x="1732788" y="3310127"/>
              <a:ext cx="364744" cy="33527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1" name="曲线"/>
            <p:cNvSpPr/>
            <p:nvPr/>
          </p:nvSpPr>
          <p:spPr>
            <a:xfrm rot="0">
              <a:off x="4125467" y="3322319"/>
              <a:ext cx="304800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200" y="0"/>
                  </a:moveTo>
                  <a:lnTo>
                    <a:pt x="5400" y="0"/>
                  </a:lnTo>
                  <a:lnTo>
                    <a:pt x="5400" y="10800"/>
                  </a:ln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9" name="图片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 rot="0">
              <a:off x="4094988" y="3310127"/>
              <a:ext cx="364743" cy="33527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2" name="曲线"/>
            <p:cNvSpPr/>
            <p:nvPr/>
          </p:nvSpPr>
          <p:spPr>
            <a:xfrm rot="0">
              <a:off x="6411468" y="3322319"/>
              <a:ext cx="304800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200" y="0"/>
                  </a:moveTo>
                  <a:lnTo>
                    <a:pt x="5400" y="0"/>
                  </a:lnTo>
                  <a:lnTo>
                    <a:pt x="5400" y="10800"/>
                  </a:ln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0" name="图片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 rot="0">
              <a:off x="6380987" y="3310127"/>
              <a:ext cx="364744" cy="33527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3" name="曲线"/>
            <p:cNvSpPr/>
            <p:nvPr/>
          </p:nvSpPr>
          <p:spPr>
            <a:xfrm rot="0">
              <a:off x="8316467" y="3322319"/>
              <a:ext cx="304800" cy="3155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200" y="0"/>
                  </a:moveTo>
                  <a:lnTo>
                    <a:pt x="5400" y="0"/>
                  </a:lnTo>
                  <a:lnTo>
                    <a:pt x="5400" y="11151"/>
                  </a:lnTo>
                  <a:lnTo>
                    <a:pt x="0" y="11151"/>
                  </a:lnTo>
                  <a:lnTo>
                    <a:pt x="10800" y="21582"/>
                  </a:lnTo>
                  <a:lnTo>
                    <a:pt x="21600" y="11151"/>
                  </a:lnTo>
                  <a:lnTo>
                    <a:pt x="16200" y="11151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1" name="图片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 rot="0">
              <a:off x="8285988" y="3310127"/>
              <a:ext cx="366902" cy="345821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4" name="曲线"/>
            <p:cNvSpPr/>
            <p:nvPr/>
          </p:nvSpPr>
          <p:spPr>
            <a:xfrm rot="0">
              <a:off x="7549895" y="3323844"/>
              <a:ext cx="12064" cy="4559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371" y="0"/>
                  </a:moveTo>
                  <a:lnTo>
                    <a:pt x="452" y="0"/>
                  </a:lnTo>
                  <a:lnTo>
                    <a:pt x="0" y="21575"/>
                  </a:lnTo>
                  <a:lnTo>
                    <a:pt x="20916" y="21575"/>
                  </a:lnTo>
                  <a:lnTo>
                    <a:pt x="21371" y="0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2" name="图片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 rot="0">
              <a:off x="1077468" y="3779519"/>
              <a:ext cx="1976627" cy="98907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5" name="曲线"/>
            <p:cNvSpPr/>
            <p:nvPr/>
          </p:nvSpPr>
          <p:spPr>
            <a:xfrm rot="0">
              <a:off x="1071372" y="3779011"/>
              <a:ext cx="1995169" cy="9982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10"/>
                  </a:moveTo>
                  <a:lnTo>
                    <a:pt x="21446" y="10"/>
                  </a:lnTo>
                  <a:lnTo>
                    <a:pt x="21446" y="21314"/>
                  </a:lnTo>
                  <a:lnTo>
                    <a:pt x="148" y="21314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41" y="21435"/>
                  </a:lnTo>
                  <a:lnTo>
                    <a:pt x="107" y="21435"/>
                  </a:lnTo>
                  <a:lnTo>
                    <a:pt x="107" y="21380"/>
                  </a:lnTo>
                  <a:lnTo>
                    <a:pt x="141" y="2143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21325"/>
                  </a:lnTo>
                  <a:lnTo>
                    <a:pt x="0" y="21435"/>
                  </a:lnTo>
                  <a:lnTo>
                    <a:pt x="0" y="21600"/>
                  </a:lnTo>
                  <a:lnTo>
                    <a:pt x="21594" y="21600"/>
                  </a:lnTo>
                  <a:lnTo>
                    <a:pt x="21594" y="21446"/>
                  </a:lnTo>
                  <a:lnTo>
                    <a:pt x="21594" y="21435"/>
                  </a:lnTo>
                  <a:lnTo>
                    <a:pt x="21594" y="21314"/>
                  </a:lnTo>
                  <a:lnTo>
                    <a:pt x="21594" y="1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1612391" y="179831"/>
            <a:ext cx="8000999" cy="737870"/>
          </a:xfrm>
          <a:prstGeom prst="rect"/>
          <a:solidFill>
            <a:srgbClr val="FBD4B5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424815">
              <a:lnSpc>
                <a:spcPts val="5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0" lang="en-US" spc="-6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</a:t>
            </a:r>
            <a:r>
              <a:rPr altLang="zh-CN" baseline="0" b="0" cap="none" sz="4000" i="0" kern="0" lang="en-US" spc="-18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STRUCTURE</a:t>
            </a:r>
            <a:endParaRPr altLang="en-US" baseline="0" b="0" cap="none" sz="5000" i="0" kern="0" lang="zh-CN" spc="-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085088" y="3786695"/>
            <a:ext cx="1967230" cy="6564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7945" vert="horz" wrap="square">
            <a:prstTxWarp prst="textNoShape"/>
            <a:spAutoFit/>
          </a:bodyPr>
          <a:p>
            <a:pPr algn="l" indent="0" marL="106045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Patent</a:t>
            </a:r>
            <a:r>
              <a:rPr altLang="zh-CN" baseline="0" b="1" cap="none" sz="1800" i="0" kern="0" lang="en-US" spc="-5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&amp;</a:t>
            </a:r>
            <a:r>
              <a:rPr altLang="zh-CN" baseline="0" b="1" cap="none" sz="1800" i="0" kern="0" lang="en-US" spc="-7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Design</a:t>
            </a:r>
            <a:endParaRPr altLang="zh-CN" baseline="0" b="0" cap="none" sz="1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68834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Office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88" name="组合"/>
          <p:cNvGrpSpPr/>
          <p:nvPr/>
        </p:nvGrpSpPr>
        <p:grpSpPr>
          <a:xfrm>
            <a:off x="3281171" y="3779011"/>
            <a:ext cx="2147570" cy="998218"/>
            <a:chOff x="3281171" y="3779011"/>
            <a:chExt cx="2147570" cy="998218"/>
          </a:xfrm>
        </p:grpSpPr>
        <p:pic>
          <p:nvPicPr>
            <p:cNvPr id="2097173" name="图片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 rot="0">
              <a:off x="3287267" y="3779519"/>
              <a:ext cx="2129028" cy="98907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18" name="曲线"/>
            <p:cNvSpPr/>
            <p:nvPr/>
          </p:nvSpPr>
          <p:spPr>
            <a:xfrm rot="0">
              <a:off x="3281171" y="3779011"/>
              <a:ext cx="2147570" cy="9982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10"/>
                  </a:moveTo>
                  <a:lnTo>
                    <a:pt x="21456" y="10"/>
                  </a:lnTo>
                  <a:lnTo>
                    <a:pt x="21456" y="21314"/>
                  </a:lnTo>
                  <a:lnTo>
                    <a:pt x="137" y="21314"/>
                  </a:lnTo>
                  <a:lnTo>
                    <a:pt x="137" y="0"/>
                  </a:lnTo>
                  <a:lnTo>
                    <a:pt x="131" y="0"/>
                  </a:lnTo>
                  <a:lnTo>
                    <a:pt x="131" y="21435"/>
                  </a:lnTo>
                  <a:lnTo>
                    <a:pt x="99" y="21435"/>
                  </a:lnTo>
                  <a:lnTo>
                    <a:pt x="99" y="21380"/>
                  </a:lnTo>
                  <a:lnTo>
                    <a:pt x="131" y="21435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21325"/>
                  </a:lnTo>
                  <a:lnTo>
                    <a:pt x="0" y="21435"/>
                  </a:lnTo>
                  <a:lnTo>
                    <a:pt x="0" y="21600"/>
                  </a:lnTo>
                  <a:lnTo>
                    <a:pt x="21594" y="21600"/>
                  </a:lnTo>
                  <a:lnTo>
                    <a:pt x="21594" y="21446"/>
                  </a:lnTo>
                  <a:lnTo>
                    <a:pt x="21594" y="21435"/>
                  </a:lnTo>
                  <a:lnTo>
                    <a:pt x="21594" y="21314"/>
                  </a:lnTo>
                  <a:lnTo>
                    <a:pt x="21594" y="1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19" name="矩形"/>
          <p:cNvSpPr/>
          <p:nvPr/>
        </p:nvSpPr>
        <p:spPr>
          <a:xfrm rot="0">
            <a:off x="3294888" y="3786695"/>
            <a:ext cx="2119630" cy="65646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7945" vert="horz" wrap="square">
            <a:prstTxWarp prst="textNoShape"/>
            <a:spAutoFit/>
          </a:bodyPr>
          <a:p>
            <a:pPr algn="l" indent="0" marL="35941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1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1800" i="0" kern="0" lang="en-US" spc="-3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1800" i="0" kern="0" lang="en-US" spc="-3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-2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1800" i="0" kern="0" lang="en-US" spc="-11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1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M</a:t>
            </a: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k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endParaRPr altLang="zh-CN" baseline="0" b="0" cap="none" sz="1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60198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Registry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89" name="组合"/>
          <p:cNvGrpSpPr/>
          <p:nvPr/>
        </p:nvGrpSpPr>
        <p:grpSpPr>
          <a:xfrm>
            <a:off x="5719572" y="3779011"/>
            <a:ext cx="1766570" cy="998218"/>
            <a:chOff x="5719572" y="3779011"/>
            <a:chExt cx="1766570" cy="998218"/>
          </a:xfrm>
        </p:grpSpPr>
        <p:sp>
          <p:nvSpPr>
            <p:cNvPr id="1048720" name="曲线"/>
            <p:cNvSpPr/>
            <p:nvPr/>
          </p:nvSpPr>
          <p:spPr>
            <a:xfrm rot="0">
              <a:off x="5725666" y="3779519"/>
              <a:ext cx="1752600" cy="990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B8CDE4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1" name="曲线"/>
            <p:cNvSpPr/>
            <p:nvPr/>
          </p:nvSpPr>
          <p:spPr>
            <a:xfrm rot="0">
              <a:off x="5719572" y="3779011"/>
              <a:ext cx="1766570" cy="9982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3" y="10"/>
                  </a:moveTo>
                  <a:lnTo>
                    <a:pt x="21426" y="10"/>
                  </a:lnTo>
                  <a:lnTo>
                    <a:pt x="21426" y="21314"/>
                  </a:lnTo>
                  <a:lnTo>
                    <a:pt x="167" y="21314"/>
                  </a:lnTo>
                  <a:lnTo>
                    <a:pt x="167" y="0"/>
                  </a:lnTo>
                  <a:lnTo>
                    <a:pt x="159" y="0"/>
                  </a:lnTo>
                  <a:lnTo>
                    <a:pt x="159" y="21435"/>
                  </a:lnTo>
                  <a:lnTo>
                    <a:pt x="121" y="21435"/>
                  </a:lnTo>
                  <a:lnTo>
                    <a:pt x="121" y="21380"/>
                  </a:lnTo>
                  <a:lnTo>
                    <a:pt x="159" y="21435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0" y="21325"/>
                  </a:lnTo>
                  <a:lnTo>
                    <a:pt x="0" y="21435"/>
                  </a:lnTo>
                  <a:lnTo>
                    <a:pt x="0" y="21600"/>
                  </a:lnTo>
                  <a:lnTo>
                    <a:pt x="21593" y="21600"/>
                  </a:lnTo>
                  <a:lnTo>
                    <a:pt x="21593" y="21446"/>
                  </a:lnTo>
                  <a:lnTo>
                    <a:pt x="21593" y="21435"/>
                  </a:lnTo>
                  <a:lnTo>
                    <a:pt x="21593" y="21314"/>
                  </a:lnTo>
                  <a:lnTo>
                    <a:pt x="21593" y="1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22" name="矩形"/>
          <p:cNvSpPr/>
          <p:nvPr/>
        </p:nvSpPr>
        <p:spPr>
          <a:xfrm rot="0">
            <a:off x="5733288" y="3801236"/>
            <a:ext cx="1738630" cy="812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ctr" indent="0" marL="11176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Geo</a:t>
            </a:r>
            <a:r>
              <a:rPr altLang="zh-CN" baseline="0" b="1" cap="none" sz="18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18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18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ic</a:t>
            </a:r>
            <a:r>
              <a:rPr altLang="zh-CN" baseline="0" b="1" cap="none" sz="18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  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Indications </a:t>
            </a:r>
            <a:r>
              <a:rPr altLang="zh-CN" baseline="0" b="1" cap="none" sz="18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Registry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0" name="组合"/>
          <p:cNvGrpSpPr/>
          <p:nvPr/>
        </p:nvGrpSpPr>
        <p:grpSpPr>
          <a:xfrm>
            <a:off x="7776972" y="3779011"/>
            <a:ext cx="1614169" cy="998218"/>
            <a:chOff x="7776972" y="3779011"/>
            <a:chExt cx="1614169" cy="998218"/>
          </a:xfrm>
        </p:grpSpPr>
        <p:pic>
          <p:nvPicPr>
            <p:cNvPr id="2097174" name="图片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 rot="0">
              <a:off x="7783067" y="3779519"/>
              <a:ext cx="1595627" cy="98907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23" name="曲线"/>
            <p:cNvSpPr/>
            <p:nvPr/>
          </p:nvSpPr>
          <p:spPr>
            <a:xfrm rot="0">
              <a:off x="7776972" y="3779011"/>
              <a:ext cx="1614169" cy="9982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3" y="10"/>
                  </a:moveTo>
                  <a:lnTo>
                    <a:pt x="21409" y="10"/>
                  </a:lnTo>
                  <a:lnTo>
                    <a:pt x="21409" y="21314"/>
                  </a:lnTo>
                  <a:lnTo>
                    <a:pt x="183" y="21314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75" y="21435"/>
                  </a:lnTo>
                  <a:lnTo>
                    <a:pt x="132" y="21435"/>
                  </a:lnTo>
                  <a:lnTo>
                    <a:pt x="132" y="21380"/>
                  </a:lnTo>
                  <a:lnTo>
                    <a:pt x="175" y="21435"/>
                  </a:lnTo>
                  <a:lnTo>
                    <a:pt x="175" y="0"/>
                  </a:lnTo>
                  <a:lnTo>
                    <a:pt x="0" y="0"/>
                  </a:lnTo>
                  <a:lnTo>
                    <a:pt x="0" y="21325"/>
                  </a:lnTo>
                  <a:lnTo>
                    <a:pt x="0" y="21435"/>
                  </a:lnTo>
                  <a:lnTo>
                    <a:pt x="0" y="21600"/>
                  </a:lnTo>
                  <a:lnTo>
                    <a:pt x="21593" y="21600"/>
                  </a:lnTo>
                  <a:lnTo>
                    <a:pt x="21593" y="21446"/>
                  </a:lnTo>
                  <a:lnTo>
                    <a:pt x="21593" y="21435"/>
                  </a:lnTo>
                  <a:lnTo>
                    <a:pt x="21593" y="21314"/>
                  </a:lnTo>
                  <a:lnTo>
                    <a:pt x="21593" y="1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24" name="矩形"/>
          <p:cNvSpPr/>
          <p:nvPr/>
        </p:nvSpPr>
        <p:spPr>
          <a:xfrm rot="0">
            <a:off x="7790688" y="3661028"/>
            <a:ext cx="1605914" cy="97282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ctr" indent="635" marL="16510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Patent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1800" i="0" kern="0" lang="en-US" spc="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form</a:t>
            </a:r>
            <a:r>
              <a:rPr altLang="zh-CN" baseline="0" b="1" cap="none" sz="1800" i="0" kern="0" lang="en-US" spc="-1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ti</a:t>
            </a:r>
            <a:r>
              <a:rPr altLang="zh-CN" baseline="0" b="1" cap="none" sz="1800" i="0" kern="0" lang="en-US" spc="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n  </a:t>
            </a:r>
            <a:r>
              <a:rPr altLang="zh-CN" baseline="0" b="1" cap="none" sz="1800" i="0" kern="0" lang="en-US" spc="-1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1" name="组合"/>
          <p:cNvGrpSpPr/>
          <p:nvPr/>
        </p:nvGrpSpPr>
        <p:grpSpPr>
          <a:xfrm>
            <a:off x="1452372" y="4916423"/>
            <a:ext cx="1309370" cy="394969"/>
            <a:chOff x="1452372" y="4916423"/>
            <a:chExt cx="1309370" cy="394969"/>
          </a:xfrm>
        </p:grpSpPr>
        <p:sp>
          <p:nvSpPr>
            <p:cNvPr id="1048725" name="曲线"/>
            <p:cNvSpPr/>
            <p:nvPr/>
          </p:nvSpPr>
          <p:spPr>
            <a:xfrm rot="0">
              <a:off x="1458468" y="4922519"/>
              <a:ext cx="1295399" cy="381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9ED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6" name="曲线"/>
            <p:cNvSpPr/>
            <p:nvPr/>
          </p:nvSpPr>
          <p:spPr>
            <a:xfrm rot="0">
              <a:off x="1452372" y="4916423"/>
              <a:ext cx="1309370" cy="3949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65" y="0"/>
                  </a:lnTo>
                  <a:lnTo>
                    <a:pt x="21365" y="333"/>
                  </a:lnTo>
                  <a:lnTo>
                    <a:pt x="21365" y="750"/>
                  </a:lnTo>
                  <a:lnTo>
                    <a:pt x="21365" y="20822"/>
                  </a:lnTo>
                  <a:lnTo>
                    <a:pt x="226" y="20822"/>
                  </a:lnTo>
                  <a:lnTo>
                    <a:pt x="226" y="750"/>
                  </a:lnTo>
                  <a:lnTo>
                    <a:pt x="21365" y="750"/>
                  </a:lnTo>
                  <a:lnTo>
                    <a:pt x="21365" y="334"/>
                  </a:lnTo>
                  <a:lnTo>
                    <a:pt x="226" y="334"/>
                  </a:lnTo>
                  <a:lnTo>
                    <a:pt x="21365" y="333"/>
                  </a:lnTo>
                  <a:lnTo>
                    <a:pt x="21365" y="0"/>
                  </a:lnTo>
                  <a:lnTo>
                    <a:pt x="0" y="0"/>
                  </a:lnTo>
                  <a:lnTo>
                    <a:pt x="0" y="21572"/>
                  </a:lnTo>
                  <a:lnTo>
                    <a:pt x="21591" y="21572"/>
                  </a:lnTo>
                  <a:lnTo>
                    <a:pt x="21591" y="21155"/>
                  </a:lnTo>
                  <a:lnTo>
                    <a:pt x="21591" y="20822"/>
                  </a:lnTo>
                  <a:lnTo>
                    <a:pt x="21591" y="750"/>
                  </a:lnTo>
                  <a:lnTo>
                    <a:pt x="21591" y="333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27" name="矩形"/>
          <p:cNvSpPr/>
          <p:nvPr/>
        </p:nvSpPr>
        <p:spPr>
          <a:xfrm rot="0">
            <a:off x="1537461" y="4951298"/>
            <a:ext cx="850900" cy="3003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Kol</a:t>
            </a:r>
            <a:r>
              <a:rPr altLang="zh-CN" baseline="0" b="1" cap="none" sz="18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</a:t>
            </a:r>
            <a:r>
              <a:rPr altLang="zh-CN" baseline="0" b="1" cap="none" sz="18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2" name="组合"/>
          <p:cNvGrpSpPr/>
          <p:nvPr/>
        </p:nvGrpSpPr>
        <p:grpSpPr>
          <a:xfrm>
            <a:off x="1452372" y="5449823"/>
            <a:ext cx="1156969" cy="394969"/>
            <a:chOff x="1452372" y="5449823"/>
            <a:chExt cx="1156969" cy="394969"/>
          </a:xfrm>
        </p:grpSpPr>
        <p:sp>
          <p:nvSpPr>
            <p:cNvPr id="1048728" name="曲线"/>
            <p:cNvSpPr/>
            <p:nvPr/>
          </p:nvSpPr>
          <p:spPr>
            <a:xfrm rot="0">
              <a:off x="1458468" y="5455918"/>
              <a:ext cx="1142999" cy="381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9ED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9" name="曲线"/>
            <p:cNvSpPr/>
            <p:nvPr/>
          </p:nvSpPr>
          <p:spPr>
            <a:xfrm rot="0">
              <a:off x="1452372" y="5449823"/>
              <a:ext cx="1156969" cy="3949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0" y="0"/>
                  </a:moveTo>
                  <a:lnTo>
                    <a:pt x="21334" y="0"/>
                  </a:lnTo>
                  <a:lnTo>
                    <a:pt x="21334" y="333"/>
                  </a:lnTo>
                  <a:lnTo>
                    <a:pt x="21334" y="750"/>
                  </a:lnTo>
                  <a:lnTo>
                    <a:pt x="21334" y="20822"/>
                  </a:lnTo>
                  <a:lnTo>
                    <a:pt x="256" y="20822"/>
                  </a:lnTo>
                  <a:lnTo>
                    <a:pt x="256" y="750"/>
                  </a:lnTo>
                  <a:lnTo>
                    <a:pt x="21334" y="750"/>
                  </a:lnTo>
                  <a:lnTo>
                    <a:pt x="21334" y="334"/>
                  </a:lnTo>
                  <a:lnTo>
                    <a:pt x="256" y="334"/>
                  </a:lnTo>
                  <a:lnTo>
                    <a:pt x="21334" y="333"/>
                  </a:lnTo>
                  <a:lnTo>
                    <a:pt x="21334" y="0"/>
                  </a:lnTo>
                  <a:lnTo>
                    <a:pt x="0" y="0"/>
                  </a:lnTo>
                  <a:lnTo>
                    <a:pt x="0" y="21572"/>
                  </a:lnTo>
                  <a:lnTo>
                    <a:pt x="21590" y="21572"/>
                  </a:lnTo>
                  <a:lnTo>
                    <a:pt x="21590" y="21155"/>
                  </a:lnTo>
                  <a:lnTo>
                    <a:pt x="21590" y="20822"/>
                  </a:lnTo>
                  <a:lnTo>
                    <a:pt x="21590" y="750"/>
                  </a:lnTo>
                  <a:lnTo>
                    <a:pt x="21590" y="333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30" name="矩形"/>
          <p:cNvSpPr/>
          <p:nvPr/>
        </p:nvSpPr>
        <p:spPr>
          <a:xfrm rot="0">
            <a:off x="1537461" y="5485257"/>
            <a:ext cx="584200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18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18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3" name="组合"/>
          <p:cNvGrpSpPr/>
          <p:nvPr/>
        </p:nvGrpSpPr>
        <p:grpSpPr>
          <a:xfrm>
            <a:off x="1452372" y="6059423"/>
            <a:ext cx="1385569" cy="394969"/>
            <a:chOff x="1452372" y="6059423"/>
            <a:chExt cx="1385569" cy="394969"/>
          </a:xfrm>
        </p:grpSpPr>
        <p:sp>
          <p:nvSpPr>
            <p:cNvPr id="1048731" name="曲线"/>
            <p:cNvSpPr/>
            <p:nvPr/>
          </p:nvSpPr>
          <p:spPr>
            <a:xfrm rot="0">
              <a:off x="1458468" y="6065519"/>
              <a:ext cx="1371599" cy="381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9ED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2" name="曲线"/>
            <p:cNvSpPr/>
            <p:nvPr/>
          </p:nvSpPr>
          <p:spPr>
            <a:xfrm rot="0">
              <a:off x="1452372" y="6059423"/>
              <a:ext cx="1385569" cy="3949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2" y="0"/>
                  </a:moveTo>
                  <a:lnTo>
                    <a:pt x="21378" y="0"/>
                  </a:lnTo>
                  <a:lnTo>
                    <a:pt x="21378" y="333"/>
                  </a:lnTo>
                  <a:lnTo>
                    <a:pt x="21378" y="750"/>
                  </a:lnTo>
                  <a:lnTo>
                    <a:pt x="21378" y="20822"/>
                  </a:lnTo>
                  <a:lnTo>
                    <a:pt x="213" y="20822"/>
                  </a:lnTo>
                  <a:lnTo>
                    <a:pt x="213" y="750"/>
                  </a:lnTo>
                  <a:lnTo>
                    <a:pt x="21378" y="750"/>
                  </a:lnTo>
                  <a:lnTo>
                    <a:pt x="21378" y="334"/>
                  </a:lnTo>
                  <a:lnTo>
                    <a:pt x="213" y="334"/>
                  </a:lnTo>
                  <a:lnTo>
                    <a:pt x="21378" y="333"/>
                  </a:lnTo>
                  <a:lnTo>
                    <a:pt x="21378" y="0"/>
                  </a:lnTo>
                  <a:lnTo>
                    <a:pt x="0" y="0"/>
                  </a:lnTo>
                  <a:lnTo>
                    <a:pt x="0" y="21572"/>
                  </a:lnTo>
                  <a:lnTo>
                    <a:pt x="21592" y="21572"/>
                  </a:lnTo>
                  <a:lnTo>
                    <a:pt x="21592" y="21155"/>
                  </a:lnTo>
                  <a:lnTo>
                    <a:pt x="21592" y="20822"/>
                  </a:lnTo>
                  <a:lnTo>
                    <a:pt x="21592" y="750"/>
                  </a:lnTo>
                  <a:lnTo>
                    <a:pt x="21592" y="333"/>
                  </a:lnTo>
                  <a:lnTo>
                    <a:pt x="21592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33" name="矩形"/>
          <p:cNvSpPr/>
          <p:nvPr/>
        </p:nvSpPr>
        <p:spPr>
          <a:xfrm rot="0">
            <a:off x="1537461" y="6094881"/>
            <a:ext cx="889635" cy="5460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Mumbai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4" name="组合"/>
          <p:cNvGrpSpPr/>
          <p:nvPr/>
        </p:nvGrpSpPr>
        <p:grpSpPr>
          <a:xfrm>
            <a:off x="1452372" y="6669023"/>
            <a:ext cx="1309370" cy="318769"/>
            <a:chOff x="1452372" y="6669023"/>
            <a:chExt cx="1309370" cy="318769"/>
          </a:xfrm>
        </p:grpSpPr>
        <p:sp>
          <p:nvSpPr>
            <p:cNvPr id="1048734" name="曲线"/>
            <p:cNvSpPr/>
            <p:nvPr/>
          </p:nvSpPr>
          <p:spPr>
            <a:xfrm rot="0">
              <a:off x="1458468" y="6675119"/>
              <a:ext cx="1295399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9ED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5" name="曲线"/>
            <p:cNvSpPr/>
            <p:nvPr/>
          </p:nvSpPr>
          <p:spPr>
            <a:xfrm rot="0">
              <a:off x="1452372" y="6669023"/>
              <a:ext cx="1309370" cy="318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65" y="0"/>
                  </a:lnTo>
                  <a:lnTo>
                    <a:pt x="21365" y="412"/>
                  </a:lnTo>
                  <a:lnTo>
                    <a:pt x="21365" y="928"/>
                  </a:lnTo>
                  <a:lnTo>
                    <a:pt x="21365" y="20636"/>
                  </a:lnTo>
                  <a:lnTo>
                    <a:pt x="226" y="20636"/>
                  </a:lnTo>
                  <a:lnTo>
                    <a:pt x="226" y="928"/>
                  </a:lnTo>
                  <a:lnTo>
                    <a:pt x="21365" y="928"/>
                  </a:lnTo>
                  <a:lnTo>
                    <a:pt x="21365" y="413"/>
                  </a:lnTo>
                  <a:lnTo>
                    <a:pt x="226" y="413"/>
                  </a:lnTo>
                  <a:lnTo>
                    <a:pt x="21365" y="412"/>
                  </a:lnTo>
                  <a:lnTo>
                    <a:pt x="21365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91" y="21565"/>
                  </a:lnTo>
                  <a:lnTo>
                    <a:pt x="21591" y="21049"/>
                  </a:lnTo>
                  <a:lnTo>
                    <a:pt x="21591" y="20636"/>
                  </a:lnTo>
                  <a:lnTo>
                    <a:pt x="21591" y="928"/>
                  </a:lnTo>
                  <a:lnTo>
                    <a:pt x="21591" y="412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36" name="矩形"/>
          <p:cNvSpPr/>
          <p:nvPr/>
        </p:nvSpPr>
        <p:spPr>
          <a:xfrm rot="0">
            <a:off x="1537461" y="6666077"/>
            <a:ext cx="927100" cy="3003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</a:t>
            </a:r>
            <a:r>
              <a:rPr altLang="zh-CN" baseline="0" b="1" cap="none" sz="18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nn</a:t>
            </a:r>
            <a:r>
              <a:rPr altLang="zh-CN" baseline="0" b="1" cap="none" sz="18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5" name="组合"/>
          <p:cNvGrpSpPr/>
          <p:nvPr/>
        </p:nvGrpSpPr>
        <p:grpSpPr>
          <a:xfrm>
            <a:off x="1217675" y="4771644"/>
            <a:ext cx="3449065" cy="2163697"/>
            <a:chOff x="1217675" y="4771644"/>
            <a:chExt cx="3449065" cy="2163697"/>
          </a:xfrm>
        </p:grpSpPr>
        <p:sp>
          <p:nvSpPr>
            <p:cNvPr id="1048737" name="曲线"/>
            <p:cNvSpPr/>
            <p:nvPr/>
          </p:nvSpPr>
          <p:spPr>
            <a:xfrm rot="0">
              <a:off x="1223771" y="4771644"/>
              <a:ext cx="13970" cy="2133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0816" y="0"/>
                  </a:moveTo>
                  <a:lnTo>
                    <a:pt x="2316" y="0"/>
                  </a:lnTo>
                  <a:lnTo>
                    <a:pt x="0" y="21600"/>
                  </a:lnTo>
                  <a:lnTo>
                    <a:pt x="18518" y="21600"/>
                  </a:lnTo>
                  <a:lnTo>
                    <a:pt x="20816" y="0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5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1229867" y="5074920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6" name="图片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 rot="0">
              <a:off x="1217675" y="5044440"/>
              <a:ext cx="259079" cy="21450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7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1229867" y="5608318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8" name="图片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 rot="0">
              <a:off x="1217675" y="5577840"/>
              <a:ext cx="259079" cy="21450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9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1229867" y="6217918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0" name="图片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 rot="0">
              <a:off x="1217675" y="6187440"/>
              <a:ext cx="259079" cy="21450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1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1229867" y="6751320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2" name="图片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 rot="0">
              <a:off x="1217675" y="6720839"/>
              <a:ext cx="259079" cy="21450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38" name="曲线"/>
            <p:cNvSpPr/>
            <p:nvPr/>
          </p:nvSpPr>
          <p:spPr>
            <a:xfrm rot="0">
              <a:off x="3668268" y="5684519"/>
              <a:ext cx="990600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F446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9" name="曲线"/>
            <p:cNvSpPr/>
            <p:nvPr/>
          </p:nvSpPr>
          <p:spPr>
            <a:xfrm rot="0">
              <a:off x="3662172" y="5678423"/>
              <a:ext cx="1004569" cy="318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89" y="0"/>
                  </a:moveTo>
                  <a:lnTo>
                    <a:pt x="21294" y="0"/>
                  </a:lnTo>
                  <a:lnTo>
                    <a:pt x="21294" y="413"/>
                  </a:lnTo>
                  <a:lnTo>
                    <a:pt x="21294" y="929"/>
                  </a:lnTo>
                  <a:lnTo>
                    <a:pt x="21294" y="20636"/>
                  </a:lnTo>
                  <a:lnTo>
                    <a:pt x="294" y="20636"/>
                  </a:lnTo>
                  <a:lnTo>
                    <a:pt x="294" y="929"/>
                  </a:lnTo>
                  <a:lnTo>
                    <a:pt x="21294" y="929"/>
                  </a:lnTo>
                  <a:lnTo>
                    <a:pt x="21294" y="413"/>
                  </a:lnTo>
                  <a:lnTo>
                    <a:pt x="294" y="413"/>
                  </a:lnTo>
                  <a:lnTo>
                    <a:pt x="21294" y="413"/>
                  </a:lnTo>
                  <a:lnTo>
                    <a:pt x="21294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89" y="21565"/>
                  </a:lnTo>
                  <a:lnTo>
                    <a:pt x="21589" y="21049"/>
                  </a:lnTo>
                  <a:lnTo>
                    <a:pt x="21589" y="20636"/>
                  </a:lnTo>
                  <a:lnTo>
                    <a:pt x="21589" y="929"/>
                  </a:lnTo>
                  <a:lnTo>
                    <a:pt x="21589" y="413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40" name="矩形"/>
          <p:cNvSpPr/>
          <p:nvPr/>
        </p:nvSpPr>
        <p:spPr>
          <a:xfrm rot="0">
            <a:off x="3747642" y="5675757"/>
            <a:ext cx="584199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1800" i="0" kern="0" lang="en-US" spc="-1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1800" i="0" kern="0" lang="en-US" spc="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h</a:t>
            </a: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6" name="组合"/>
          <p:cNvGrpSpPr/>
          <p:nvPr/>
        </p:nvGrpSpPr>
        <p:grpSpPr>
          <a:xfrm>
            <a:off x="3662171" y="4840223"/>
            <a:ext cx="1233170" cy="318770"/>
            <a:chOff x="3662171" y="4840223"/>
            <a:chExt cx="1233170" cy="318770"/>
          </a:xfrm>
        </p:grpSpPr>
        <p:sp>
          <p:nvSpPr>
            <p:cNvPr id="1048741" name="曲线"/>
            <p:cNvSpPr/>
            <p:nvPr/>
          </p:nvSpPr>
          <p:spPr>
            <a:xfrm rot="0">
              <a:off x="3668267" y="4846319"/>
              <a:ext cx="1219199" cy="3047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F446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42" name="曲线"/>
            <p:cNvSpPr/>
            <p:nvPr/>
          </p:nvSpPr>
          <p:spPr>
            <a:xfrm rot="0">
              <a:off x="3662171" y="4840223"/>
              <a:ext cx="1233170" cy="3187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50" y="0"/>
                  </a:lnTo>
                  <a:lnTo>
                    <a:pt x="21350" y="413"/>
                  </a:lnTo>
                  <a:lnTo>
                    <a:pt x="21350" y="929"/>
                  </a:lnTo>
                  <a:lnTo>
                    <a:pt x="21350" y="20636"/>
                  </a:lnTo>
                  <a:lnTo>
                    <a:pt x="240" y="20636"/>
                  </a:lnTo>
                  <a:lnTo>
                    <a:pt x="240" y="929"/>
                  </a:lnTo>
                  <a:lnTo>
                    <a:pt x="21350" y="929"/>
                  </a:lnTo>
                  <a:lnTo>
                    <a:pt x="21350" y="413"/>
                  </a:lnTo>
                  <a:lnTo>
                    <a:pt x="240" y="413"/>
                  </a:lnTo>
                  <a:lnTo>
                    <a:pt x="21350" y="413"/>
                  </a:lnTo>
                  <a:lnTo>
                    <a:pt x="21350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91" y="21565"/>
                  </a:lnTo>
                  <a:lnTo>
                    <a:pt x="21591" y="21049"/>
                  </a:lnTo>
                  <a:lnTo>
                    <a:pt x="21591" y="20636"/>
                  </a:lnTo>
                  <a:lnTo>
                    <a:pt x="21591" y="929"/>
                  </a:lnTo>
                  <a:lnTo>
                    <a:pt x="21591" y="413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43" name="矩形"/>
          <p:cNvSpPr/>
          <p:nvPr/>
        </p:nvSpPr>
        <p:spPr>
          <a:xfrm rot="0">
            <a:off x="3747642" y="4837303"/>
            <a:ext cx="889635" cy="546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Mumbai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7" name="组合"/>
          <p:cNvGrpSpPr/>
          <p:nvPr/>
        </p:nvGrpSpPr>
        <p:grpSpPr>
          <a:xfrm>
            <a:off x="3662171" y="6135623"/>
            <a:ext cx="1309370" cy="318769"/>
            <a:chOff x="3662171" y="6135623"/>
            <a:chExt cx="1309370" cy="318769"/>
          </a:xfrm>
        </p:grpSpPr>
        <p:sp>
          <p:nvSpPr>
            <p:cNvPr id="1048744" name="曲线"/>
            <p:cNvSpPr/>
            <p:nvPr/>
          </p:nvSpPr>
          <p:spPr>
            <a:xfrm rot="0">
              <a:off x="3668267" y="6141719"/>
              <a:ext cx="1295399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F446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45" name="曲线"/>
            <p:cNvSpPr/>
            <p:nvPr/>
          </p:nvSpPr>
          <p:spPr>
            <a:xfrm rot="0">
              <a:off x="3662171" y="6135623"/>
              <a:ext cx="1309370" cy="318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65" y="0"/>
                  </a:lnTo>
                  <a:lnTo>
                    <a:pt x="21365" y="413"/>
                  </a:lnTo>
                  <a:lnTo>
                    <a:pt x="21365" y="929"/>
                  </a:lnTo>
                  <a:lnTo>
                    <a:pt x="21365" y="20636"/>
                  </a:lnTo>
                  <a:lnTo>
                    <a:pt x="226" y="20636"/>
                  </a:lnTo>
                  <a:lnTo>
                    <a:pt x="226" y="929"/>
                  </a:lnTo>
                  <a:lnTo>
                    <a:pt x="21365" y="929"/>
                  </a:lnTo>
                  <a:lnTo>
                    <a:pt x="21365" y="413"/>
                  </a:lnTo>
                  <a:lnTo>
                    <a:pt x="226" y="413"/>
                  </a:lnTo>
                  <a:lnTo>
                    <a:pt x="21365" y="413"/>
                  </a:lnTo>
                  <a:lnTo>
                    <a:pt x="21365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91" y="21565"/>
                  </a:lnTo>
                  <a:lnTo>
                    <a:pt x="21591" y="21049"/>
                  </a:lnTo>
                  <a:lnTo>
                    <a:pt x="21591" y="20636"/>
                  </a:lnTo>
                  <a:lnTo>
                    <a:pt x="21591" y="929"/>
                  </a:lnTo>
                  <a:lnTo>
                    <a:pt x="21591" y="413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46" name="矩形"/>
          <p:cNvSpPr/>
          <p:nvPr/>
        </p:nvSpPr>
        <p:spPr>
          <a:xfrm rot="0">
            <a:off x="3747642" y="6132982"/>
            <a:ext cx="927735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Chennai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8" name="组合"/>
          <p:cNvGrpSpPr/>
          <p:nvPr/>
        </p:nvGrpSpPr>
        <p:grpSpPr>
          <a:xfrm>
            <a:off x="3662171" y="5297423"/>
            <a:ext cx="1309370" cy="318769"/>
            <a:chOff x="3662171" y="5297423"/>
            <a:chExt cx="1309370" cy="318769"/>
          </a:xfrm>
        </p:grpSpPr>
        <p:sp>
          <p:nvSpPr>
            <p:cNvPr id="1048747" name="曲线"/>
            <p:cNvSpPr/>
            <p:nvPr/>
          </p:nvSpPr>
          <p:spPr>
            <a:xfrm rot="0">
              <a:off x="3668267" y="5303519"/>
              <a:ext cx="1295399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F446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48" name="曲线"/>
            <p:cNvSpPr/>
            <p:nvPr/>
          </p:nvSpPr>
          <p:spPr>
            <a:xfrm rot="0">
              <a:off x="3662171" y="5297423"/>
              <a:ext cx="1309370" cy="318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65" y="0"/>
                  </a:lnTo>
                  <a:lnTo>
                    <a:pt x="21365" y="413"/>
                  </a:lnTo>
                  <a:lnTo>
                    <a:pt x="21365" y="929"/>
                  </a:lnTo>
                  <a:lnTo>
                    <a:pt x="21365" y="20636"/>
                  </a:lnTo>
                  <a:lnTo>
                    <a:pt x="226" y="20636"/>
                  </a:lnTo>
                  <a:lnTo>
                    <a:pt x="226" y="929"/>
                  </a:lnTo>
                  <a:lnTo>
                    <a:pt x="21365" y="929"/>
                  </a:lnTo>
                  <a:lnTo>
                    <a:pt x="21365" y="413"/>
                  </a:lnTo>
                  <a:lnTo>
                    <a:pt x="226" y="413"/>
                  </a:lnTo>
                  <a:lnTo>
                    <a:pt x="21365" y="413"/>
                  </a:lnTo>
                  <a:lnTo>
                    <a:pt x="21365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91" y="21565"/>
                  </a:lnTo>
                  <a:lnTo>
                    <a:pt x="21591" y="21049"/>
                  </a:lnTo>
                  <a:lnTo>
                    <a:pt x="21591" y="20636"/>
                  </a:lnTo>
                  <a:lnTo>
                    <a:pt x="21591" y="929"/>
                  </a:lnTo>
                  <a:lnTo>
                    <a:pt x="21591" y="413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49" name="矩形"/>
          <p:cNvSpPr/>
          <p:nvPr/>
        </p:nvSpPr>
        <p:spPr>
          <a:xfrm rot="0">
            <a:off x="3747642" y="5294757"/>
            <a:ext cx="851535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Kolkata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99" name="组合"/>
          <p:cNvGrpSpPr/>
          <p:nvPr/>
        </p:nvGrpSpPr>
        <p:grpSpPr>
          <a:xfrm>
            <a:off x="3662171" y="6592823"/>
            <a:ext cx="1690370" cy="318769"/>
            <a:chOff x="3662171" y="6592823"/>
            <a:chExt cx="1690370" cy="318769"/>
          </a:xfrm>
        </p:grpSpPr>
        <p:sp>
          <p:nvSpPr>
            <p:cNvPr id="1048750" name="曲线"/>
            <p:cNvSpPr/>
            <p:nvPr/>
          </p:nvSpPr>
          <p:spPr>
            <a:xfrm rot="0">
              <a:off x="3668267" y="6598919"/>
              <a:ext cx="1676399" cy="304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F446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51" name="曲线"/>
            <p:cNvSpPr/>
            <p:nvPr/>
          </p:nvSpPr>
          <p:spPr>
            <a:xfrm rot="0">
              <a:off x="3662171" y="6592823"/>
              <a:ext cx="1690370" cy="3187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3" y="0"/>
                  </a:moveTo>
                  <a:lnTo>
                    <a:pt x="21418" y="0"/>
                  </a:lnTo>
                  <a:lnTo>
                    <a:pt x="21418" y="412"/>
                  </a:lnTo>
                  <a:lnTo>
                    <a:pt x="21418" y="928"/>
                  </a:lnTo>
                  <a:lnTo>
                    <a:pt x="21418" y="20636"/>
                  </a:lnTo>
                  <a:lnTo>
                    <a:pt x="175" y="20636"/>
                  </a:lnTo>
                  <a:lnTo>
                    <a:pt x="175" y="928"/>
                  </a:lnTo>
                  <a:lnTo>
                    <a:pt x="21418" y="928"/>
                  </a:lnTo>
                  <a:lnTo>
                    <a:pt x="21418" y="413"/>
                  </a:lnTo>
                  <a:lnTo>
                    <a:pt x="175" y="413"/>
                  </a:lnTo>
                  <a:lnTo>
                    <a:pt x="21418" y="412"/>
                  </a:lnTo>
                  <a:lnTo>
                    <a:pt x="21418" y="0"/>
                  </a:lnTo>
                  <a:lnTo>
                    <a:pt x="0" y="0"/>
                  </a:lnTo>
                  <a:lnTo>
                    <a:pt x="0" y="21565"/>
                  </a:lnTo>
                  <a:lnTo>
                    <a:pt x="21593" y="21565"/>
                  </a:lnTo>
                  <a:lnTo>
                    <a:pt x="21593" y="21049"/>
                  </a:lnTo>
                  <a:lnTo>
                    <a:pt x="21593" y="20636"/>
                  </a:lnTo>
                  <a:lnTo>
                    <a:pt x="21593" y="928"/>
                  </a:lnTo>
                  <a:lnTo>
                    <a:pt x="21593" y="412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52" name="矩形"/>
          <p:cNvSpPr/>
          <p:nvPr/>
        </p:nvSpPr>
        <p:spPr>
          <a:xfrm rot="0">
            <a:off x="3747642" y="6589876"/>
            <a:ext cx="1316355" cy="5460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20" strike="noStrike" u="none">
                <a:solidFill>
                  <a:srgbClr val="FFFFFF"/>
                </a:solidFill>
                <a:latin typeface="Arial" pitchFamily="0" charset="0"/>
                <a:ea typeface="Droid Sans"/>
                <a:cs typeface="Arial" pitchFamily="0" charset="0"/>
              </a:rPr>
              <a:t>Ahmadabad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100" name="组合"/>
          <p:cNvGrpSpPr/>
          <p:nvPr/>
        </p:nvGrpSpPr>
        <p:grpSpPr>
          <a:xfrm>
            <a:off x="6024372" y="5068822"/>
            <a:ext cx="1309369" cy="394969"/>
            <a:chOff x="6024372" y="5068822"/>
            <a:chExt cx="1309369" cy="394969"/>
          </a:xfrm>
        </p:grpSpPr>
        <p:sp>
          <p:nvSpPr>
            <p:cNvPr id="1048753" name="曲线"/>
            <p:cNvSpPr/>
            <p:nvPr/>
          </p:nvSpPr>
          <p:spPr>
            <a:xfrm rot="0">
              <a:off x="6030467" y="5074919"/>
              <a:ext cx="1295400" cy="381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54" name="曲线"/>
            <p:cNvSpPr/>
            <p:nvPr/>
          </p:nvSpPr>
          <p:spPr>
            <a:xfrm rot="0">
              <a:off x="6024372" y="5068822"/>
              <a:ext cx="1309369" cy="3949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1" y="0"/>
                  </a:moveTo>
                  <a:lnTo>
                    <a:pt x="21365" y="0"/>
                  </a:lnTo>
                  <a:lnTo>
                    <a:pt x="21365" y="333"/>
                  </a:lnTo>
                  <a:lnTo>
                    <a:pt x="21365" y="750"/>
                  </a:lnTo>
                  <a:lnTo>
                    <a:pt x="21365" y="20822"/>
                  </a:lnTo>
                  <a:lnTo>
                    <a:pt x="226" y="20822"/>
                  </a:lnTo>
                  <a:lnTo>
                    <a:pt x="226" y="750"/>
                  </a:lnTo>
                  <a:lnTo>
                    <a:pt x="21365" y="750"/>
                  </a:lnTo>
                  <a:lnTo>
                    <a:pt x="21365" y="334"/>
                  </a:lnTo>
                  <a:lnTo>
                    <a:pt x="226" y="334"/>
                  </a:lnTo>
                  <a:lnTo>
                    <a:pt x="21365" y="333"/>
                  </a:lnTo>
                  <a:lnTo>
                    <a:pt x="21365" y="0"/>
                  </a:lnTo>
                  <a:lnTo>
                    <a:pt x="0" y="0"/>
                  </a:lnTo>
                  <a:lnTo>
                    <a:pt x="0" y="21572"/>
                  </a:lnTo>
                  <a:lnTo>
                    <a:pt x="21591" y="21572"/>
                  </a:lnTo>
                  <a:lnTo>
                    <a:pt x="21591" y="21155"/>
                  </a:lnTo>
                  <a:lnTo>
                    <a:pt x="21591" y="20822"/>
                  </a:lnTo>
                  <a:lnTo>
                    <a:pt x="21591" y="750"/>
                  </a:lnTo>
                  <a:lnTo>
                    <a:pt x="21591" y="333"/>
                  </a:lnTo>
                  <a:lnTo>
                    <a:pt x="215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55" name="矩形"/>
          <p:cNvSpPr/>
          <p:nvPr/>
        </p:nvSpPr>
        <p:spPr>
          <a:xfrm rot="0">
            <a:off x="6110095" y="5104256"/>
            <a:ext cx="927735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Chennai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101" name="组合"/>
          <p:cNvGrpSpPr/>
          <p:nvPr/>
        </p:nvGrpSpPr>
        <p:grpSpPr>
          <a:xfrm>
            <a:off x="7767828" y="5221223"/>
            <a:ext cx="1661160" cy="623569"/>
            <a:chOff x="7767828" y="5221223"/>
            <a:chExt cx="1661160" cy="623569"/>
          </a:xfrm>
        </p:grpSpPr>
        <p:sp>
          <p:nvSpPr>
            <p:cNvPr id="1048756" name="曲线"/>
            <p:cNvSpPr/>
            <p:nvPr/>
          </p:nvSpPr>
          <p:spPr>
            <a:xfrm rot="0">
              <a:off x="7773924" y="5227319"/>
              <a:ext cx="1647188" cy="609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8" y="2160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57" name="曲线"/>
            <p:cNvSpPr/>
            <p:nvPr/>
          </p:nvSpPr>
          <p:spPr>
            <a:xfrm rot="0">
              <a:off x="7767828" y="5221223"/>
              <a:ext cx="1661160" cy="6235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421" y="0"/>
                  </a:lnTo>
                  <a:lnTo>
                    <a:pt x="21421" y="211"/>
                  </a:lnTo>
                  <a:lnTo>
                    <a:pt x="21421" y="475"/>
                  </a:lnTo>
                  <a:lnTo>
                    <a:pt x="21421" y="21107"/>
                  </a:lnTo>
                  <a:lnTo>
                    <a:pt x="158" y="21107"/>
                  </a:lnTo>
                  <a:lnTo>
                    <a:pt x="158" y="475"/>
                  </a:lnTo>
                  <a:lnTo>
                    <a:pt x="21421" y="475"/>
                  </a:lnTo>
                  <a:lnTo>
                    <a:pt x="21421" y="211"/>
                  </a:lnTo>
                  <a:lnTo>
                    <a:pt x="158" y="211"/>
                  </a:lnTo>
                  <a:lnTo>
                    <a:pt x="21421" y="211"/>
                  </a:lnTo>
                  <a:lnTo>
                    <a:pt x="21421" y="0"/>
                  </a:lnTo>
                  <a:lnTo>
                    <a:pt x="0" y="0"/>
                  </a:lnTo>
                  <a:lnTo>
                    <a:pt x="0" y="21582"/>
                  </a:lnTo>
                  <a:lnTo>
                    <a:pt x="21600" y="21582"/>
                  </a:lnTo>
                  <a:lnTo>
                    <a:pt x="21600" y="21318"/>
                  </a:lnTo>
                  <a:lnTo>
                    <a:pt x="21600" y="21107"/>
                  </a:lnTo>
                  <a:lnTo>
                    <a:pt x="21600" y="475"/>
                  </a:lnTo>
                  <a:lnTo>
                    <a:pt x="21600" y="21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58" name="矩形"/>
          <p:cNvSpPr/>
          <p:nvPr/>
        </p:nvSpPr>
        <p:spPr>
          <a:xfrm rot="0">
            <a:off x="7773923" y="5227320"/>
            <a:ext cx="1647188" cy="419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53035" vert="horz" wrap="square">
            <a:prstTxWarp prst="textNoShape"/>
            <a:spAutoFit/>
          </a:bodyPr>
          <a:p>
            <a:pPr algn="l" indent="0" marL="14732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RGNIIPM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grpSp>
        <p:nvGrpSpPr>
          <p:cNvPr id="102" name="组合"/>
          <p:cNvGrpSpPr/>
          <p:nvPr/>
        </p:nvGrpSpPr>
        <p:grpSpPr>
          <a:xfrm>
            <a:off x="7767828" y="6059423"/>
            <a:ext cx="1536064" cy="547369"/>
            <a:chOff x="7767828" y="6059423"/>
            <a:chExt cx="1536064" cy="547369"/>
          </a:xfrm>
        </p:grpSpPr>
        <p:sp>
          <p:nvSpPr>
            <p:cNvPr id="1048759" name="曲线"/>
            <p:cNvSpPr/>
            <p:nvPr/>
          </p:nvSpPr>
          <p:spPr>
            <a:xfrm rot="0">
              <a:off x="7773924" y="6065519"/>
              <a:ext cx="1524000" cy="5334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60" name="曲线"/>
            <p:cNvSpPr/>
            <p:nvPr/>
          </p:nvSpPr>
          <p:spPr>
            <a:xfrm rot="0">
              <a:off x="7767828" y="6059423"/>
              <a:ext cx="1536064" cy="5473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21423" y="0"/>
                  </a:lnTo>
                  <a:lnTo>
                    <a:pt x="21423" y="240"/>
                  </a:lnTo>
                  <a:lnTo>
                    <a:pt x="21423" y="541"/>
                  </a:lnTo>
                  <a:lnTo>
                    <a:pt x="21423" y="21039"/>
                  </a:lnTo>
                  <a:lnTo>
                    <a:pt x="171" y="21039"/>
                  </a:lnTo>
                  <a:lnTo>
                    <a:pt x="171" y="541"/>
                  </a:lnTo>
                  <a:lnTo>
                    <a:pt x="21423" y="541"/>
                  </a:lnTo>
                  <a:lnTo>
                    <a:pt x="21423" y="241"/>
                  </a:lnTo>
                  <a:lnTo>
                    <a:pt x="171" y="241"/>
                  </a:lnTo>
                  <a:lnTo>
                    <a:pt x="21423" y="240"/>
                  </a:lnTo>
                  <a:lnTo>
                    <a:pt x="21423" y="0"/>
                  </a:lnTo>
                  <a:lnTo>
                    <a:pt x="0" y="0"/>
                  </a:lnTo>
                  <a:lnTo>
                    <a:pt x="0" y="21579"/>
                  </a:lnTo>
                  <a:lnTo>
                    <a:pt x="21594" y="21579"/>
                  </a:lnTo>
                  <a:lnTo>
                    <a:pt x="21594" y="21279"/>
                  </a:lnTo>
                  <a:lnTo>
                    <a:pt x="21594" y="21038"/>
                  </a:lnTo>
                  <a:lnTo>
                    <a:pt x="21594" y="541"/>
                  </a:lnTo>
                  <a:lnTo>
                    <a:pt x="21594" y="240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61" name="矩形"/>
          <p:cNvSpPr/>
          <p:nvPr/>
        </p:nvSpPr>
        <p:spPr>
          <a:xfrm rot="0">
            <a:off x="8031606" y="6171387"/>
            <a:ext cx="1001393" cy="2997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1800" i="0" kern="0" lang="en-US" spc="-7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18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</a:t>
            </a:r>
            <a:r>
              <a:rPr altLang="zh-CN" baseline="0" b="1" cap="none" sz="18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18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</a:t>
            </a:r>
            <a:r>
              <a:rPr altLang="zh-CN" baseline="0" b="1" cap="none" sz="18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endParaRPr altLang="en-US" baseline="0" b="0" cap="none" sz="1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103" name="组合"/>
          <p:cNvGrpSpPr/>
          <p:nvPr/>
        </p:nvGrpSpPr>
        <p:grpSpPr>
          <a:xfrm>
            <a:off x="3364991" y="6653783"/>
            <a:ext cx="259079" cy="213358"/>
            <a:chOff x="3364991" y="6653783"/>
            <a:chExt cx="259079" cy="213358"/>
          </a:xfrm>
        </p:grpSpPr>
        <p:pic>
          <p:nvPicPr>
            <p:cNvPr id="2097183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3377182" y="6684262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4" name="图片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 rot="0">
              <a:off x="3364991" y="6653783"/>
              <a:ext cx="259079" cy="213358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grpSp>
        <p:nvGrpSpPr>
          <p:cNvPr id="104" name="组合"/>
          <p:cNvGrpSpPr/>
          <p:nvPr/>
        </p:nvGrpSpPr>
        <p:grpSpPr>
          <a:xfrm>
            <a:off x="5785103" y="5192267"/>
            <a:ext cx="259080" cy="213359"/>
            <a:chOff x="5785103" y="5192267"/>
            <a:chExt cx="259080" cy="213359"/>
          </a:xfrm>
        </p:grpSpPr>
        <p:pic>
          <p:nvPicPr>
            <p:cNvPr id="2097185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5797295" y="5222747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6" name="图片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 rot="0">
              <a:off x="5785103" y="5192267"/>
              <a:ext cx="259080" cy="21335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grpSp>
        <p:nvGrpSpPr>
          <p:cNvPr id="105" name="组合"/>
          <p:cNvGrpSpPr/>
          <p:nvPr/>
        </p:nvGrpSpPr>
        <p:grpSpPr>
          <a:xfrm>
            <a:off x="3358895" y="3779519"/>
            <a:ext cx="6254242" cy="2980690"/>
            <a:chOff x="3358895" y="3779519"/>
            <a:chExt cx="6254242" cy="2980690"/>
          </a:xfrm>
        </p:grpSpPr>
        <p:sp>
          <p:nvSpPr>
            <p:cNvPr id="1048762" name="曲线"/>
            <p:cNvSpPr/>
            <p:nvPr/>
          </p:nvSpPr>
          <p:spPr>
            <a:xfrm rot="0">
              <a:off x="3358895" y="4770120"/>
              <a:ext cx="24130" cy="19900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2051" y="0"/>
                  </a:moveTo>
                  <a:lnTo>
                    <a:pt x="0" y="0"/>
                  </a:lnTo>
                  <a:lnTo>
                    <a:pt x="10799" y="21598"/>
                  </a:lnTo>
                  <a:lnTo>
                    <a:pt x="21486" y="21598"/>
                  </a:lnTo>
                  <a:lnTo>
                    <a:pt x="12051" y="0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87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3395472" y="4933188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8" name="图片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 rot="0">
              <a:off x="3383279" y="4902708"/>
              <a:ext cx="259079" cy="21335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89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3398520" y="5393435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90" name="图片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 rot="0">
              <a:off x="3386328" y="5362956"/>
              <a:ext cx="259079" cy="213359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63" name="曲线"/>
            <p:cNvSpPr/>
            <p:nvPr/>
          </p:nvSpPr>
          <p:spPr>
            <a:xfrm rot="0">
              <a:off x="3377184" y="6213347"/>
              <a:ext cx="271145" cy="1568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5266" y="0"/>
                  </a:moveTo>
                  <a:lnTo>
                    <a:pt x="15266" y="5439"/>
                  </a:lnTo>
                  <a:lnTo>
                    <a:pt x="0" y="5439"/>
                  </a:lnTo>
                  <a:lnTo>
                    <a:pt x="0" y="16317"/>
                  </a:lnTo>
                  <a:lnTo>
                    <a:pt x="15266" y="16317"/>
                  </a:lnTo>
                  <a:lnTo>
                    <a:pt x="15266" y="21547"/>
                  </a:lnTo>
                  <a:lnTo>
                    <a:pt x="21569" y="10878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91" name="图片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 rot="0">
              <a:off x="3364992" y="6182868"/>
              <a:ext cx="300100" cy="219201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92" name="图片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 rot="0">
              <a:off x="3401568" y="5780532"/>
              <a:ext cx="228600" cy="1524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93" name="图片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 rot="0">
              <a:off x="3387852" y="5748527"/>
              <a:ext cx="259079" cy="21450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64" name="曲线"/>
            <p:cNvSpPr/>
            <p:nvPr/>
          </p:nvSpPr>
          <p:spPr>
            <a:xfrm rot="0">
              <a:off x="5791200" y="3779519"/>
              <a:ext cx="3820794" cy="25692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02" y="8341"/>
                  </a:moveTo>
                  <a:lnTo>
                    <a:pt x="34" y="8341"/>
                  </a:lnTo>
                  <a:lnTo>
                    <a:pt x="0" y="12771"/>
                  </a:lnTo>
                  <a:lnTo>
                    <a:pt x="68" y="12771"/>
                  </a:lnTo>
                  <a:lnTo>
                    <a:pt x="102" y="8341"/>
                  </a:lnTo>
                  <a:lnTo>
                    <a:pt x="102" y="8341"/>
                  </a:lnTo>
                </a:path>
                <a:path w="21600" h="21600">
                  <a:moveTo>
                    <a:pt x="10009" y="0"/>
                  </a:moveTo>
                  <a:lnTo>
                    <a:pt x="9940" y="0"/>
                  </a:lnTo>
                  <a:lnTo>
                    <a:pt x="9933" y="15385"/>
                  </a:lnTo>
                  <a:lnTo>
                    <a:pt x="10002" y="15385"/>
                  </a:lnTo>
                  <a:lnTo>
                    <a:pt x="10009" y="0"/>
                  </a:lnTo>
                  <a:lnTo>
                    <a:pt x="10009" y="0"/>
                  </a:lnTo>
                </a:path>
                <a:path w="21600" h="21600">
                  <a:moveTo>
                    <a:pt x="21468" y="4073"/>
                  </a:moveTo>
                  <a:lnTo>
                    <a:pt x="21399" y="4073"/>
                  </a:lnTo>
                  <a:lnTo>
                    <a:pt x="21391" y="21598"/>
                  </a:lnTo>
                  <a:lnTo>
                    <a:pt x="21459" y="21598"/>
                  </a:lnTo>
                  <a:lnTo>
                    <a:pt x="21468" y="4073"/>
                  </a:lnTo>
                  <a:lnTo>
                    <a:pt x="21468" y="4073"/>
                  </a:lnTo>
                </a:path>
                <a:path w="21600" h="21600">
                  <a:moveTo>
                    <a:pt x="21597" y="3804"/>
                  </a:moveTo>
                  <a:lnTo>
                    <a:pt x="20305" y="3791"/>
                  </a:lnTo>
                  <a:lnTo>
                    <a:pt x="20305" y="3906"/>
                  </a:lnTo>
                  <a:lnTo>
                    <a:pt x="21597" y="3919"/>
                  </a:lnTo>
                  <a:lnTo>
                    <a:pt x="21597" y="3804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94" name="图片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 rot="0">
              <a:off x="7542276" y="5471160"/>
              <a:ext cx="251458" cy="210311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765" name="曲线"/>
            <p:cNvSpPr/>
            <p:nvPr/>
          </p:nvSpPr>
          <p:spPr>
            <a:xfrm rot="0">
              <a:off x="9275064" y="6208776"/>
              <a:ext cx="304800" cy="228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8100" y="0"/>
                  </a:moveTo>
                  <a:lnTo>
                    <a:pt x="0" y="10800"/>
                  </a:lnTo>
                  <a:lnTo>
                    <a:pt x="8100" y="21600"/>
                  </a:lnTo>
                  <a:lnTo>
                    <a:pt x="8100" y="16271"/>
                  </a:lnTo>
                  <a:lnTo>
                    <a:pt x="21600" y="16271"/>
                  </a:lnTo>
                  <a:lnTo>
                    <a:pt x="21600" y="5471"/>
                  </a:lnTo>
                  <a:lnTo>
                    <a:pt x="8100" y="5471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66" name="曲线"/>
            <p:cNvSpPr/>
            <p:nvPr/>
          </p:nvSpPr>
          <p:spPr>
            <a:xfrm rot="0">
              <a:off x="9256776" y="6178295"/>
              <a:ext cx="335280" cy="2895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5570"/>
                  </a:moveTo>
                  <a:lnTo>
                    <a:pt x="19930" y="5570"/>
                  </a:lnTo>
                  <a:lnTo>
                    <a:pt x="19930" y="6593"/>
                  </a:lnTo>
                  <a:lnTo>
                    <a:pt x="19930" y="6612"/>
                  </a:lnTo>
                  <a:lnTo>
                    <a:pt x="19930" y="7465"/>
                  </a:lnTo>
                  <a:lnTo>
                    <a:pt x="19930" y="14096"/>
                  </a:lnTo>
                  <a:lnTo>
                    <a:pt x="7658" y="14096"/>
                  </a:lnTo>
                  <a:lnTo>
                    <a:pt x="7658" y="16938"/>
                  </a:lnTo>
                  <a:lnTo>
                    <a:pt x="2945" y="11482"/>
                  </a:lnTo>
                  <a:lnTo>
                    <a:pt x="2356" y="10800"/>
                  </a:lnTo>
                  <a:lnTo>
                    <a:pt x="2945" y="10117"/>
                  </a:lnTo>
                  <a:lnTo>
                    <a:pt x="7658" y="4661"/>
                  </a:lnTo>
                  <a:lnTo>
                    <a:pt x="7658" y="5570"/>
                  </a:lnTo>
                  <a:lnTo>
                    <a:pt x="7658" y="6612"/>
                  </a:lnTo>
                  <a:lnTo>
                    <a:pt x="7658" y="7465"/>
                  </a:lnTo>
                  <a:lnTo>
                    <a:pt x="19930" y="7465"/>
                  </a:lnTo>
                  <a:lnTo>
                    <a:pt x="19930" y="6612"/>
                  </a:lnTo>
                  <a:lnTo>
                    <a:pt x="8941" y="6612"/>
                  </a:lnTo>
                  <a:lnTo>
                    <a:pt x="8941" y="6090"/>
                  </a:lnTo>
                  <a:lnTo>
                    <a:pt x="9327" y="6593"/>
                  </a:lnTo>
                  <a:lnTo>
                    <a:pt x="19930" y="6593"/>
                  </a:lnTo>
                  <a:lnTo>
                    <a:pt x="19930" y="5570"/>
                  </a:lnTo>
                  <a:lnTo>
                    <a:pt x="9327" y="5570"/>
                  </a:lnTo>
                  <a:lnTo>
                    <a:pt x="9327" y="4623"/>
                  </a:lnTo>
                  <a:lnTo>
                    <a:pt x="9327" y="2917"/>
                  </a:lnTo>
                  <a:lnTo>
                    <a:pt x="9327" y="2273"/>
                  </a:lnTo>
                  <a:lnTo>
                    <a:pt x="9327" y="2254"/>
                  </a:lnTo>
                  <a:lnTo>
                    <a:pt x="9327" y="0"/>
                  </a:lnTo>
                  <a:lnTo>
                    <a:pt x="8427" y="1042"/>
                  </a:lnTo>
                  <a:lnTo>
                    <a:pt x="8427" y="3770"/>
                  </a:lnTo>
                  <a:lnTo>
                    <a:pt x="8427" y="4623"/>
                  </a:lnTo>
                  <a:lnTo>
                    <a:pt x="7690" y="4623"/>
                  </a:lnTo>
                  <a:lnTo>
                    <a:pt x="8427" y="3770"/>
                  </a:lnTo>
                  <a:lnTo>
                    <a:pt x="8427" y="1042"/>
                  </a:lnTo>
                  <a:lnTo>
                    <a:pt x="8333" y="1151"/>
                  </a:lnTo>
                  <a:lnTo>
                    <a:pt x="8333" y="2273"/>
                  </a:lnTo>
                  <a:lnTo>
                    <a:pt x="8333" y="2586"/>
                  </a:lnTo>
                  <a:lnTo>
                    <a:pt x="7658" y="2273"/>
                  </a:lnTo>
                  <a:lnTo>
                    <a:pt x="8333" y="2273"/>
                  </a:lnTo>
                  <a:lnTo>
                    <a:pt x="8333" y="1151"/>
                  </a:lnTo>
                  <a:lnTo>
                    <a:pt x="0" y="10800"/>
                  </a:lnTo>
                  <a:lnTo>
                    <a:pt x="9327" y="21600"/>
                  </a:lnTo>
                  <a:lnTo>
                    <a:pt x="9327" y="19326"/>
                  </a:lnTo>
                  <a:lnTo>
                    <a:pt x="9327" y="16029"/>
                  </a:lnTo>
                  <a:lnTo>
                    <a:pt x="21600" y="16029"/>
                  </a:lnTo>
                  <a:lnTo>
                    <a:pt x="21600" y="14096"/>
                  </a:lnTo>
                  <a:lnTo>
                    <a:pt x="21600" y="7503"/>
                  </a:lnTo>
                  <a:lnTo>
                    <a:pt x="21600" y="5570"/>
                  </a:lnTo>
                  <a:close/>
                </a:path>
              </a:pathLst>
            </a:custGeom>
            <a:solidFill>
              <a:srgbClr val="385D89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67" name="曲线"/>
            <p:cNvSpPr/>
            <p:nvPr/>
          </p:nvSpPr>
          <p:spPr>
            <a:xfrm rot="0">
              <a:off x="9421367" y="5526024"/>
              <a:ext cx="191770" cy="152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1" y="0"/>
                  </a:moveTo>
                  <a:lnTo>
                    <a:pt x="0" y="19440"/>
                  </a:lnTo>
                  <a:lnTo>
                    <a:pt x="21413" y="21599"/>
                  </a:lnTo>
                  <a:lnTo>
                    <a:pt x="21585" y="216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497DBA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68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16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17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770" name="文本框"/>
          <p:cNvSpPr>
            <a:spLocks noGrp="1"/>
          </p:cNvSpPr>
          <p:nvPr>
            <p:ph type="title"/>
          </p:nvPr>
        </p:nvSpPr>
        <p:spPr>
          <a:xfrm rot="0">
            <a:off x="1002791" y="47243"/>
            <a:ext cx="5431789" cy="738505"/>
          </a:xfrm>
          <a:prstGeom prst="rect"/>
          <a:solidFill>
            <a:srgbClr val="D9D9D9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1651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55" strike="noStrike" u="none">
                <a:solidFill>
                  <a:srgbClr val="9747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VALIDITY</a:t>
            </a:r>
            <a:r>
              <a:rPr altLang="zh-CN" baseline="0" b="0" cap="none" sz="5000" i="0" kern="0" lang="en-US" spc="-60" strike="noStrike" u="none">
                <a:solidFill>
                  <a:srgbClr val="9747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5" strike="noStrike" u="none">
                <a:solidFill>
                  <a:srgbClr val="9747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5000" i="0" kern="0" lang="en-US" spc="-60" strike="noStrike" u="none">
                <a:solidFill>
                  <a:srgbClr val="9747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10" strike="noStrike" u="none">
                <a:solidFill>
                  <a:srgbClr val="9747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IPR</a:t>
            </a:r>
            <a:endParaRPr altLang="en-US" baseline="0" b="0" cap="none" sz="5000" i="0" kern="0" lang="zh-CN" spc="-10" strike="noStrike" u="none">
              <a:solidFill>
                <a:srgbClr val="974707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4194306" name="Table"/>
          <p:cNvGraphicFramePr>
            <a:graphicFrameLocks noGrp="1"/>
          </p:cNvGraphicFramePr>
          <p:nvPr>
            <p:ph type="tbl"/>
          </p:nvPr>
        </p:nvGraphicFramePr>
        <p:xfrm>
          <a:off x="460375" y="952500"/>
          <a:ext cx="9978416" cy="5284573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813743"/>
                <a:gridCol w="1753200"/>
                <a:gridCol w="1407532"/>
                <a:gridCol w="1766929"/>
                <a:gridCol w="4237012"/>
              </a:tblGrid>
              <a:tr h="908227">
                <a:tc>
                  <a:txBody>
                    <a:bodyPr/>
                    <a:p>
                      <a:pPr algn="l" indent="53339" marL="278765">
                        <a:lnSpc>
                          <a:spcPct val="100000"/>
                        </a:lnSpc>
                        <a:spcBef>
                          <a:spcPts val="14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Sr </a:t>
                      </a:r>
                      <a:r>
                        <a:rPr altLang="zh-CN" baseline="0" b="1" cap="none" sz="1600" i="0" kern="0" lang="en-US" spc="-43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o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.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8923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1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889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IPR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444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 algn="l" indent="33020" marL="175895">
                        <a:lnSpc>
                          <a:spcPct val="100000"/>
                        </a:lnSpc>
                        <a:spcBef>
                          <a:spcPts val="14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Maximum </a:t>
                      </a:r>
                      <a:r>
                        <a:rPr altLang="zh-CN" baseline="0" b="1" cap="none" sz="1600" i="0" kern="0" lang="en-US" spc="-43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Pr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o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ecti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o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8923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1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489458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Renewal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444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1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398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25" strike="noStrike" u="none">
                          <a:solidFill>
                            <a:srgbClr val="FFFFFF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Act/Rule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4445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8047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3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r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635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3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17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Patent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63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3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80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</a:t>
                      </a:r>
                      <a:r>
                        <a:rPr altLang="zh-CN" baseline="0" b="1" cap="none" sz="1600" i="0" kern="0" lang="en-US" spc="-1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63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45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24130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*Every</a:t>
                      </a:r>
                      <a:r>
                        <a:rPr altLang="zh-CN" baseline="0" b="1" cap="none" sz="1600" i="0" kern="0" lang="en-US" spc="-3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year</a:t>
                      </a:r>
                      <a:endParaRPr altLang="zh-CN" baseline="0" b="0" cap="none" sz="1600" i="0" kern="0" lang="en-US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  <a:p>
                      <a:pPr algn="l" indent="0" marL="19875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(mandatory)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90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23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9017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Th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Paten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s</a:t>
                      </a:r>
                      <a:r>
                        <a:rPr altLang="zh-CN" baseline="0" b="1" cap="none" sz="1600" i="0" kern="0" lang="en-US" spc="-13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6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c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,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197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0</a:t>
                      </a:r>
                      <a:r>
                        <a:rPr altLang="zh-CN" baseline="0" b="1" cap="none" sz="1600" i="0" kern="0" lang="en-US" spc="-4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6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me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nd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</a:t>
                      </a:r>
                      <a:r>
                        <a:rPr altLang="zh-CN" baseline="0" b="1" cap="none" sz="1600" i="0" kern="0" lang="en-US" spc="6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in</a:t>
                      </a:r>
                      <a:r>
                        <a:rPr altLang="zh-CN" baseline="0" b="1" cap="none" sz="1600" i="0" kern="0" lang="en-US" spc="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2005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635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755569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5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r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5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80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14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-7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Mark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5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80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Life</a:t>
                      </a:r>
                      <a:r>
                        <a:rPr altLang="zh-CN" baseline="0" b="1" cap="none" sz="1600" i="0" kern="0" lang="en-US" spc="-8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long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5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381635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After</a:t>
                      </a:r>
                      <a:r>
                        <a:rPr altLang="zh-CN" baseline="0" b="1" cap="none" sz="1600" i="0" kern="0" lang="en-US" spc="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10yrs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90170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Th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14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-3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Marks</a:t>
                      </a:r>
                      <a:r>
                        <a:rPr altLang="zh-CN" baseline="0" b="1" cap="none" sz="1600" i="0" kern="0" lang="en-US" spc="-1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7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c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,</a:t>
                      </a:r>
                      <a:r>
                        <a:rPr altLang="zh-CN" baseline="0" b="1" cap="none" sz="1600" i="0" kern="0" lang="en-US" spc="8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1999  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Amended</a:t>
                      </a:r>
                      <a:r>
                        <a:rPr altLang="zh-CN" baseline="0" b="1" cap="none" sz="1600" i="0" kern="0" lang="en-US" spc="6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in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2010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3335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028106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r" indent="0" marL="0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3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2710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Design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805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15</a:t>
                      </a:r>
                      <a:r>
                        <a:rPr altLang="zh-CN" baseline="0" b="1" cap="none" sz="1600" i="0" kern="0" lang="en-US" spc="-1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313690" marL="92075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After</a:t>
                      </a:r>
                      <a:r>
                        <a:rPr altLang="zh-CN" baseline="0" b="1" cap="none" sz="1600" i="0" kern="0" lang="en-US" spc="7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10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years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for</a:t>
                      </a:r>
                      <a:r>
                        <a:rPr altLang="zh-CN" baseline="0" b="1" cap="none" sz="1600" i="0" kern="0" lang="en-US" spc="4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next</a:t>
                      </a:r>
                      <a:endParaRPr altLang="zh-CN" baseline="0" b="0" cap="none" sz="1600" i="0" kern="0" lang="en-US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  <a:p>
                      <a:pPr algn="l" indent="0" marL="439419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5</a:t>
                      </a:r>
                      <a:r>
                        <a:rPr altLang="zh-CN" baseline="0" b="1" cap="none" sz="1600" i="0" kern="0" lang="en-US" spc="-7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years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56832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9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9017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The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Designs</a:t>
                      </a:r>
                      <a:r>
                        <a:rPr altLang="zh-CN" baseline="0" b="1" cap="none" sz="1600" i="0" kern="0" lang="en-US" spc="-1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3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Act,</a:t>
                      </a:r>
                      <a:r>
                        <a:rPr altLang="zh-CN" baseline="0" b="1" cap="none" sz="1600" i="0" kern="0" lang="en-US" spc="10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2000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&amp;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Designs </a:t>
                      </a:r>
                      <a:r>
                        <a:rPr altLang="zh-CN" baseline="0" b="1" cap="none" sz="1600" i="0" kern="0" lang="en-US" spc="-4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(Amendment)</a:t>
                      </a:r>
                      <a:r>
                        <a:rPr altLang="zh-CN" baseline="0" b="1" cap="none" sz="1600" i="0" kern="0" lang="en-US" spc="10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Rules,</a:t>
                      </a:r>
                      <a:r>
                        <a:rPr altLang="zh-CN" baseline="0" b="1" cap="none" sz="1600" i="0" kern="0" lang="en-US" spc="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2014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27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737902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r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4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3345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Copyright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3345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60</a:t>
                      </a:r>
                      <a:r>
                        <a:rPr altLang="zh-CN" baseline="0" b="1" cap="none" sz="1600" i="0" kern="0" lang="en-US" spc="-9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years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7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37084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Not</a:t>
                      </a:r>
                      <a:r>
                        <a:rPr altLang="zh-CN" baseline="0" b="1" cap="none" sz="1600" i="0" kern="0" lang="en-US" spc="-7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require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p>
                      <a:pPr algn="l" indent="0" marL="9017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Th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C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op</a:t>
                      </a:r>
                      <a:r>
                        <a:rPr altLang="zh-CN" baseline="0" b="1" cap="none" sz="1600" i="0" kern="0" lang="en-US" spc="-5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r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gh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-5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7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c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,</a:t>
                      </a:r>
                      <a:r>
                        <a:rPr altLang="zh-CN" baseline="0" b="1" cap="none" sz="1600" i="0" kern="0" lang="en-US" spc="9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195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7</a:t>
                      </a:r>
                      <a:r>
                        <a:rPr altLang="zh-CN" baseline="0" b="1" cap="none" sz="1600" i="0" kern="0" lang="en-US" spc="-1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6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me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nd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e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d</a:t>
                      </a:r>
                      <a:r>
                        <a:rPr altLang="zh-CN" baseline="0" b="1" cap="none" sz="1600" i="0" kern="0" lang="en-US" spc="4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in 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2012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2700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050066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r" indent="0" marL="0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5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9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60960" marL="13462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Geographical </a:t>
                      </a:r>
                      <a:r>
                        <a:rPr altLang="zh-CN" baseline="0" b="1" cap="none" sz="1600" i="0" kern="0" lang="en-US" spc="-4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Indication</a:t>
                      </a:r>
                      <a:r>
                        <a:rPr altLang="zh-CN" baseline="0" b="1" cap="none" sz="1600" i="0" kern="0" lang="en-US" spc="36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(GI)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635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ctr" indent="0" marL="90805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Life</a:t>
                      </a:r>
                      <a:r>
                        <a:rPr altLang="zh-CN" baseline="0" b="1" cap="none" sz="1600" i="0" kern="0" lang="en-US" spc="-8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long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altLang="zh-CN" baseline="0" b="0" cap="none" sz="1800" i="0" kern="0" lang="en-US" spc="0" strike="noStrike" u="none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algn="l" indent="0" marL="339090">
                        <a:lnSpc>
                          <a:spcPct val="100000"/>
                        </a:lnSpc>
                        <a:spcBef>
                          <a:spcPts val="10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After</a:t>
                      </a:r>
                      <a:r>
                        <a:rPr altLang="zh-CN" baseline="0" b="1" cap="none" sz="1600" i="0" kern="0" lang="en-US" spc="5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10</a:t>
                      </a:r>
                      <a:r>
                        <a:rPr altLang="zh-CN" baseline="0" b="1" cap="none" sz="1600" i="0" kern="0" lang="en-US" spc="-8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Yrs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p>
                      <a:pPr algn="l" indent="0" marL="90170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The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Geographical Indications 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of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Goods</a:t>
                      </a:r>
                      <a:r>
                        <a:rPr altLang="zh-CN" baseline="0" b="1" cap="none" sz="1600" i="0" kern="0" lang="en-US" spc="-2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(Registration</a:t>
                      </a:r>
                      <a:r>
                        <a:rPr altLang="zh-CN" baseline="0" b="1" cap="none" sz="1600" i="0" kern="0" lang="en-US" spc="1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1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and</a:t>
                      </a:r>
                      <a:r>
                        <a:rPr altLang="zh-CN" baseline="0" b="1" cap="none" sz="16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Protection) </a:t>
                      </a:r>
                      <a:r>
                        <a:rPr altLang="zh-CN" baseline="0" b="1" cap="none" sz="1600" i="0" kern="0" lang="en-US" spc="-43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3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Act,</a:t>
                      </a:r>
                      <a:r>
                        <a:rPr altLang="zh-CN" baseline="0" b="1" cap="none" sz="1600" i="0" kern="0" lang="en-US" spc="9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 </a:t>
                      </a:r>
                      <a:r>
                        <a:rPr altLang="zh-CN" baseline="0" b="1" cap="none" sz="1600" i="0" kern="0" lang="en-US" spc="-2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1999</a:t>
                      </a:r>
                      <a:endParaRPr altLang="en-US" baseline="0" b="0" cap="none" sz="16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156832" marB="0" vert="horz">
                    <a:lnL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48771" name="矩形"/>
          <p:cNvSpPr/>
          <p:nvPr/>
        </p:nvSpPr>
        <p:spPr>
          <a:xfrm rot="0">
            <a:off x="698093" y="6393891"/>
            <a:ext cx="9457055" cy="93370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0160" vert="horz" wrap="square">
            <a:prstTxWarp prst="textNoShape"/>
            <a:spAutoFit/>
          </a:bodyPr>
          <a:p>
            <a:pPr algn="l" indent="0" marL="12700">
              <a:lnSpc>
                <a:spcPct val="101000"/>
              </a:lnSpc>
              <a:spcBef>
                <a:spcPts val="80"/>
              </a:spcBef>
              <a:spcAft>
                <a:spcPts val="0"/>
              </a:spcAft>
              <a:buNone/>
              <a:tabLst>
                <a:tab algn="l" pos="7646669"/>
                <a:tab algn="l" pos="9047480"/>
              </a:tabLst>
            </a:pPr>
            <a:r>
              <a:rPr altLang="zh-CN" baseline="0" b="1" cap="none" sz="20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*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r>
              <a:rPr altLang="zh-CN" baseline="0" b="1" cap="none" sz="2000" i="0" kern="0" lang="en-US" spc="27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3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</a:t>
            </a:r>
            <a:r>
              <a:rPr altLang="zh-CN" baseline="0" b="1" cap="none" sz="2000" i="0" kern="0" lang="en-US" spc="-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ll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9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rr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ed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pub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ic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9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do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ain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Pate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ts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 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renewed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6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month</a:t>
            </a:r>
            <a:r>
              <a:rPr altLang="zh-CN" baseline="0" b="1" cap="none" sz="2000" i="0" kern="0" lang="en-US" spc="-3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expiry</a:t>
            </a:r>
            <a:r>
              <a:rPr altLang="zh-CN" baseline="0" b="1" cap="none" sz="2000" i="0" kern="0" lang="en-US" spc="-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concerned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year</a:t>
            </a:r>
            <a:r>
              <a:rPr altLang="zh-CN" baseline="0" b="1" cap="none" sz="2000" i="0" kern="0" lang="en-US" spc="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paying	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renewal</a:t>
            </a:r>
            <a:r>
              <a:rPr altLang="zh-CN" baseline="0" b="1" cap="none" sz="2000" i="0" kern="0" lang="en-US" spc="-1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>
          <a:xfrm rot="0">
            <a:off x="926591" y="341374"/>
            <a:ext cx="8776792" cy="737870"/>
          </a:xfrm>
          <a:prstGeom prst="rect"/>
          <a:solidFill>
            <a:srgbClr val="F1DCDB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718820">
              <a:lnSpc>
                <a:spcPts val="5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7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RELATION</a:t>
            </a:r>
            <a:r>
              <a:rPr altLang="zh-CN" baseline="0" b="0" cap="none" sz="5000" i="0" kern="0" lang="en-US" spc="-13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BETWEEN</a:t>
            </a:r>
            <a:r>
              <a:rPr altLang="zh-CN" baseline="0" b="0" cap="none" sz="5000" i="0" kern="0" lang="en-US" spc="-10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IPRs</a:t>
            </a:r>
            <a:endParaRPr altLang="en-US" baseline="0" b="0" cap="none" sz="5000" i="0" kern="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9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860827" y="1441195"/>
            <a:ext cx="1727402" cy="498475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73" name="矩形"/>
          <p:cNvSpPr/>
          <p:nvPr/>
        </p:nvSpPr>
        <p:spPr>
          <a:xfrm rot="0">
            <a:off x="621893" y="1609420"/>
            <a:ext cx="5989320" cy="46799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342900" marL="3556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400" i="0" kern="0" lang="en-US" spc="2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logo</a:t>
            </a:r>
            <a:r>
              <a:rPr altLang="zh-CN" baseline="0" b="1" cap="none" sz="2400" i="0" kern="0" lang="en-US" spc="2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Coca-Cola</a:t>
            </a:r>
            <a:r>
              <a:rPr altLang="zh-CN" baseline="0" b="1" cap="none" sz="2400" i="0" kern="0" lang="en-US" spc="2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altLang="zh-CN" baseline="0" b="1" cap="none" sz="2400" i="0" kern="0" lang="en-US" spc="229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altLang="zh-CN" baseline="0" b="1" cap="none" sz="2400" i="0" kern="0" lang="en-US" spc="2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example</a:t>
            </a:r>
            <a:r>
              <a:rPr altLang="zh-CN" baseline="0" b="1" cap="none" sz="2400" i="0" kern="0" lang="en-US" spc="2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35560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TRADE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MARK.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Shape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bottle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–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INDUSTRIAL </a:t>
            </a:r>
            <a:r>
              <a:rPr altLang="zh-CN" baseline="0" b="1" cap="none" sz="2400" i="0" kern="0" lang="en-US" spc="-6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DESIGN.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PATENTmay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have</a:t>
            </a:r>
            <a:r>
              <a:rPr altLang="zh-CN" baseline="0" b="1" cap="none" sz="2400" i="0" kern="0" lang="en-US" spc="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been</a:t>
            </a:r>
            <a:r>
              <a:rPr altLang="zh-CN" baseline="0" b="1" cap="none" sz="2400" i="0" kern="0" lang="en-US" spc="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obtained</a:t>
            </a:r>
            <a:r>
              <a:rPr altLang="zh-CN" baseline="0" b="1" cap="none" sz="2400" i="0" kern="0" lang="en-US" spc="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 </a:t>
            </a:r>
            <a:r>
              <a:rPr altLang="zh-CN" baseline="0" b="1" cap="none" sz="2400" i="0" kern="0" lang="en-US" spc="-6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respect</a:t>
            </a:r>
            <a:r>
              <a:rPr altLang="zh-CN" baseline="0" b="1" cap="none" sz="2400" i="0" kern="0" lang="en-US" spc="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bottling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equipment.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COPYRIGHT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– in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respect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 the text, 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database</a:t>
            </a:r>
            <a:r>
              <a:rPr altLang="zh-CN" baseline="0" b="1" cap="none" sz="2400" i="0" kern="0" lang="en-US" spc="1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artistic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work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appearing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 </a:t>
            </a:r>
            <a:r>
              <a:rPr altLang="zh-CN" baseline="0" b="1" cap="none" sz="2400" i="0" kern="0" lang="en-US" spc="-6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its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website.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35560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,</a:t>
            </a:r>
            <a:r>
              <a:rPr altLang="zh-CN" baseline="0" b="1" cap="none" sz="2400" i="0" kern="0" lang="en-US" spc="-3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400" i="0" kern="0" lang="en-US" spc="-1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sing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prod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ct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35560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protected</a:t>
            </a:r>
            <a:r>
              <a:rPr altLang="zh-CN" baseline="0" b="1" cap="none" sz="2400" i="0" kern="0" lang="en-US" spc="10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than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one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IPR.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774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18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2374392" y="199643"/>
            <a:ext cx="7246529" cy="738505"/>
          </a:xfrm>
          <a:prstGeom prst="rect"/>
          <a:solidFill>
            <a:srgbClr val="92D050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683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r>
              <a:rPr altLang="zh-CN" baseline="0" b="0" cap="none" sz="5000" i="0" kern="0" lang="en-US" spc="-13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9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altLang="zh-CN" baseline="0" b="0" cap="none" sz="5000" i="0" kern="0" lang="en-US" spc="-1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IPR</a:t>
            </a:r>
            <a:endParaRPr altLang="en-US" baseline="0" b="0" cap="none" sz="5000" i="0" kern="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80673" y="1299035"/>
            <a:ext cx="8804218" cy="5345292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4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3212593" y="580634"/>
            <a:ext cx="4191000" cy="725804"/>
          </a:xfrm>
          <a:prstGeom prst="rect"/>
          <a:solidFill>
            <a:srgbClr val="FBD4B5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40005" vert="horz" wrap="square">
            <a:prstTxWarp prst="textNoShape"/>
            <a:spAutoFit/>
          </a:bodyPr>
          <a:p>
            <a:pPr algn="ctr" indent="0" marL="1905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altLang="zh-CN" baseline="0" b="0" cap="none" sz="45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altLang="en-US" baseline="0" b="1" cap="none" sz="45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9" name="矩形"/>
          <p:cNvSpPr/>
          <p:nvPr/>
        </p:nvSpPr>
        <p:spPr>
          <a:xfrm rot="0">
            <a:off x="9888727" y="6940092"/>
            <a:ext cx="180339" cy="723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20" name="矩形"/>
          <p:cNvSpPr/>
          <p:nvPr/>
        </p:nvSpPr>
        <p:spPr>
          <a:xfrm rot="0">
            <a:off x="626770" y="1724905"/>
            <a:ext cx="9413875" cy="4578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-391795" marL="403733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7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arises </a:t>
            </a:r>
            <a:r>
              <a:rPr altLang="zh-CN" baseline="0" b="0" cap="none" sz="3700" i="0" kern="0" lang="en-US" spc="-819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37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5" strike="noStrike" u="none">
                <a:solidFill>
                  <a:srgbClr val="E36C09"/>
                </a:solidFill>
                <a:latin typeface="Calibri" pitchFamily="0" charset="0"/>
                <a:ea typeface="Droid Sans"/>
                <a:cs typeface="Calibri" pitchFamily="0" charset="0"/>
              </a:rPr>
              <a:t>human</a:t>
            </a:r>
            <a:r>
              <a:rPr altLang="zh-CN" baseline="0" b="1" cap="none" sz="3700" i="0" kern="0" lang="en-US" spc="15" strike="noStrike" u="none">
                <a:solidFill>
                  <a:srgbClr val="E36C09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15" strike="noStrike" u="none">
                <a:solidFill>
                  <a:srgbClr val="E36C09"/>
                </a:solidFill>
                <a:latin typeface="Calibri" pitchFamily="0" charset="0"/>
                <a:ea typeface="Droid Sans"/>
                <a:cs typeface="Calibri" pitchFamily="0" charset="0"/>
              </a:rPr>
              <a:t>intellect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altLang="zh-CN" baseline="0" b="0" cap="none" sz="37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is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37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1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product</a:t>
            </a:r>
            <a:r>
              <a:rPr altLang="zh-CN" baseline="0" b="1" cap="none" sz="3700" i="0" kern="0" lang="en-US" spc="2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altLang="zh-CN" baseline="0" b="1" cap="none" sz="3700" i="0" kern="0" lang="en-US" spc="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human</a:t>
            </a:r>
            <a:r>
              <a:rPr altLang="zh-CN" baseline="0" b="1" cap="none" sz="3700" i="0" kern="0" lang="en-US" spc="1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3700" i="0" kern="0" lang="en-US" spc="-1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creation.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Font typeface="Arial MT" pitchFamily="0" charset="0"/>
              <a:buChar char="•"/>
            </a:pPr>
            <a:endParaRPr altLang="zh-CN" baseline="0" b="0" cap="none" sz="505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700" i="0" kern="0" lang="en-US" spc="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the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creation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human</a:t>
            </a:r>
            <a:r>
              <a:rPr altLang="zh-CN" baseline="0" b="0" cap="none" sz="37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37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</a:t>
            </a:r>
            <a:r>
              <a:rPr altLang="zh-CN" baseline="0" b="0" cap="none" sz="37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altLang="zh-CN" baseline="0" b="0" cap="none" sz="37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therefore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altLang="zh-CN" baseline="0" b="0" cap="none" sz="3700" i="0" kern="0" lang="en-US" spc="-819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product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human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 mind.</a:t>
            </a:r>
            <a:endParaRPr altLang="en-US" baseline="0" b="0" cap="none" sz="37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title"/>
          </p:nvPr>
        </p:nvSpPr>
        <p:spPr>
          <a:xfrm rot="0">
            <a:off x="1078991" y="47243"/>
            <a:ext cx="4887594" cy="755015"/>
          </a:xfrm>
          <a:prstGeom prst="rect"/>
          <a:solidFill>
            <a:srgbClr val="D99593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19050">
              <a:lnSpc>
                <a:spcPts val="59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0" lang="en-US" spc="360" strike="noStrike" u="none">
                <a:solidFill>
                  <a:srgbClr val="00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PATENTS</a:t>
            </a:r>
            <a:endParaRPr altLang="en-US" baseline="0" b="1" cap="none" sz="5000" i="0" kern="0" lang="zh-CN" spc="360" strike="noStrike" u="none">
              <a:solidFill>
                <a:srgbClr val="00000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621893" y="1180337"/>
            <a:ext cx="9689465" cy="2565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just" indent="-342900" marL="3556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It is the 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exclusive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right of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1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inventor</a:t>
            </a:r>
            <a:r>
              <a:rPr altLang="zh-CN" baseline="0" b="1" cap="none" sz="2200" i="1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 prevent others </a:t>
            </a:r>
            <a:r>
              <a:rPr altLang="zh-CN" baseline="0" b="1" cap="none" sz="22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possessing, </a:t>
            </a:r>
            <a:r>
              <a:rPr altLang="zh-CN" baseline="0" b="1" cap="none" sz="2200" i="0" kern="0" lang="en-US" spc="-6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using, 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selling, </a:t>
            </a:r>
            <a:r>
              <a:rPr altLang="zh-CN" baseline="0" b="1" cap="none" sz="22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manufacturing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 importing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 patented invention or </a:t>
            </a:r>
            <a:r>
              <a:rPr altLang="zh-CN" baseline="0" b="1" cap="none" sz="2200" i="0" kern="0" lang="en-US" spc="-6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offering to do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any</a:t>
            </a:r>
            <a:r>
              <a:rPr altLang="zh-CN" baseline="0" b="1" cap="none" sz="22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with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in a</a:t>
            </a:r>
            <a:r>
              <a:rPr altLang="zh-CN" baseline="0" b="1" cap="none" sz="22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definite</a:t>
            </a:r>
            <a:r>
              <a:rPr altLang="zh-CN" baseline="0" b="1" cap="none" sz="2200" i="0" kern="0" lang="en-US" spc="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geographical</a:t>
            </a:r>
            <a:r>
              <a:rPr altLang="zh-CN" baseline="0" b="1" cap="none" sz="2200" i="0" kern="0" lang="en-US" spc="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area.</a:t>
            </a:r>
            <a:endParaRPr altLang="zh-CN" baseline="0" b="0" cap="none" sz="22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just" indent="-342900" marL="355600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Patents have territorial jurisdiction i.e., </a:t>
            </a:r>
            <a:r>
              <a:rPr altLang="zh-CN" baseline="0" b="1" cap="none" sz="22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we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have to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register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altLang="zh-CN" baseline="0" b="1" cap="none" sz="2200" i="0" kern="0" lang="en-US" spc="-6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patents</a:t>
            </a:r>
            <a:r>
              <a:rPr altLang="zh-CN" baseline="0" b="1" cap="none" sz="2200" i="0" kern="0" lang="en-US" spc="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all</a:t>
            </a:r>
            <a:r>
              <a:rPr altLang="zh-CN" baseline="0" b="1" cap="none" sz="22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countries</a:t>
            </a:r>
            <a:r>
              <a:rPr altLang="zh-CN" baseline="0" b="1" cap="none" sz="2200" i="0" kern="0" lang="en-US" spc="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altLang="zh-CN" baseline="0" b="1" cap="none" sz="22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we</a:t>
            </a:r>
            <a:r>
              <a:rPr altLang="zh-CN" baseline="0" b="1" cap="none" sz="22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altLang="zh-CN" baseline="0" b="1" cap="none" sz="2200" i="0" kern="0" lang="en-US" spc="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our</a:t>
            </a:r>
            <a:r>
              <a:rPr altLang="zh-CN" baseline="0" b="1" cap="none" sz="22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interests.</a:t>
            </a:r>
            <a:endParaRPr altLang="zh-CN" baseline="0" b="0" cap="none" sz="22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just" indent="-342900" marL="355600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 application </a:t>
            </a:r>
            <a:r>
              <a:rPr altLang="zh-CN" baseline="0" b="1" cap="none" sz="22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be filed online in India by inventor or his </a:t>
            </a:r>
            <a:r>
              <a:rPr altLang="zh-CN" baseline="0" b="1" cap="none" sz="2200" i="0" kern="0" lang="en-US" spc="-6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assignee</a:t>
            </a:r>
            <a:r>
              <a:rPr altLang="zh-CN" baseline="0" b="1" cap="none" sz="2200" i="0" kern="0" lang="en-US" spc="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altLang="zh-CN" baseline="0" b="1" cap="none" sz="2200" i="0" kern="0" lang="en-US" spc="-5" strike="noStrike" u="none">
                <a:solidFill>
                  <a:srgbClr val="0000FF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200" i="0" kern="0" lang="en-US" spc="-1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0" charset="0"/>
                <a:ea typeface="Droid Sans"/>
                <a:cs typeface="Arial" pitchFamily="0" charset="0"/>
                <a:hlinkClick r:id="rId1"/>
              </a:rPr>
              <a:t>www.ipindia.nic.in</a:t>
            </a:r>
            <a:endParaRPr altLang="en-US" baseline="0" b="0" cap="none" sz="22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459991" y="4085844"/>
            <a:ext cx="7239000" cy="32003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08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21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00" name="文本框"/>
          <p:cNvSpPr>
            <a:spLocks noGrp="1"/>
          </p:cNvSpPr>
          <p:nvPr>
            <p:ph type="title"/>
          </p:nvPr>
        </p:nvSpPr>
        <p:spPr>
          <a:xfrm rot="0">
            <a:off x="850390" y="123443"/>
            <a:ext cx="4963794" cy="738505"/>
          </a:xfrm>
          <a:prstGeom prst="rect"/>
          <a:solidFill>
            <a:srgbClr val="9BBA58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1778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0" lang="en-US" spc="-16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PATENTS</a:t>
            </a:r>
            <a:endParaRPr altLang="en-US" baseline="0" b="1" cap="none" sz="5000" i="0" kern="0" lang="zh-CN" spc="-16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1" name="矩形"/>
          <p:cNvSpPr/>
          <p:nvPr/>
        </p:nvSpPr>
        <p:spPr>
          <a:xfrm rot="0">
            <a:off x="698093" y="1281048"/>
            <a:ext cx="9091930" cy="4103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91135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15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Patent</a:t>
            </a:r>
            <a:r>
              <a:rPr altLang="zh-CN" baseline="0" b="1" cap="none" sz="2400" i="0" kern="0" lang="en-US" spc="26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is</a:t>
            </a:r>
            <a:r>
              <a:rPr altLang="zh-CN" baseline="0" b="1" cap="none" sz="2400" i="0" kern="0" lang="en-US" spc="254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4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an</a:t>
            </a:r>
            <a:r>
              <a:rPr altLang="zh-CN" baseline="0" b="1" cap="none" sz="2400" i="0" kern="0" lang="en-US" spc="23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4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exclusive</a:t>
            </a:r>
            <a:r>
              <a:rPr altLang="zh-CN" baseline="0" b="1" cap="none" sz="2400" i="0" kern="0" lang="en-US" spc="21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monopoly</a:t>
            </a:r>
            <a:r>
              <a:rPr altLang="zh-CN" baseline="0" b="1" cap="none" sz="2400" i="0" kern="0" lang="en-US" spc="20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3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right: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Granted</a:t>
            </a:r>
            <a:r>
              <a:rPr altLang="zh-CN" baseline="0" b="1" cap="none" sz="2400" i="0" kern="0" lang="en-US" spc="2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by</a:t>
            </a:r>
            <a:r>
              <a:rPr altLang="zh-CN" baseline="0" b="1" cap="none" sz="2400" i="0" kern="0" lang="en-US" spc="21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Government</a:t>
            </a:r>
            <a:r>
              <a:rPr altLang="zh-CN" baseline="0" b="1" cap="none" sz="2400" i="0" kern="0" lang="en-US" spc="229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400" i="0" kern="0" lang="en-US" spc="2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India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For</a:t>
            </a:r>
            <a:r>
              <a:rPr altLang="zh-CN" baseline="0" b="1" cap="none" sz="2400" i="0" kern="0" lang="en-US" spc="229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4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an</a:t>
            </a:r>
            <a:r>
              <a:rPr altLang="zh-CN" baseline="0" b="1" cap="none" sz="2400" i="0" kern="0" lang="en-US" spc="1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Invention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1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400" i="0" kern="0" lang="en-US" spc="2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Inventor</a:t>
            </a:r>
            <a:r>
              <a:rPr altLang="zh-CN" baseline="0" b="1" cap="none" sz="2400" i="0" kern="0" lang="en-US" spc="2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400" i="0" kern="0" lang="en-US" spc="25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his</a:t>
            </a:r>
            <a:r>
              <a:rPr altLang="zh-CN" baseline="0" b="1" cap="none" sz="2400" i="0" kern="0" lang="en-US" spc="1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Assignee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As</a:t>
            </a:r>
            <a:r>
              <a:rPr altLang="zh-CN" baseline="0" b="1" cap="none" sz="2400" i="0" kern="0" lang="en-US" spc="2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0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400" i="0" kern="0" lang="en-US" spc="2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Territorial</a:t>
            </a:r>
            <a:r>
              <a:rPr altLang="zh-CN" baseline="0" b="1" cap="none" sz="2400" i="0" kern="0" lang="en-US" spc="1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Right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15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</a:t>
            </a:r>
            <a:r>
              <a:rPr altLang="zh-CN" baseline="0" b="1" cap="none" sz="2400" i="0" kern="0" lang="en-US" spc="24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1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lieu</a:t>
            </a:r>
            <a:r>
              <a:rPr altLang="zh-CN" baseline="0" b="1" cap="none" sz="2400" i="0" kern="0" lang="en-US" spc="2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400" i="0" kern="0" lang="en-US" spc="2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1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Disclosure</a:t>
            </a:r>
            <a:r>
              <a:rPr altLang="zh-CN" baseline="0" b="1" cap="none" sz="2400" i="0" kern="0" lang="en-US" spc="26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400" i="0" kern="0" lang="en-US" spc="2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invention</a:t>
            </a:r>
            <a:r>
              <a:rPr altLang="zh-CN" baseline="0" b="1" cap="none" sz="2400" i="0" kern="0" lang="en-US" spc="2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400" i="0" kern="0" lang="en-US" spc="2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400" i="0" kern="0" lang="en-US" spc="254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Government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9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Term</a:t>
            </a:r>
            <a:r>
              <a:rPr altLang="zh-CN" baseline="0" b="1" cap="none" sz="2400" i="0" kern="0" lang="en-US" spc="2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400" i="0" kern="0" lang="en-US" spc="29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Patent:</a:t>
            </a:r>
            <a:r>
              <a:rPr altLang="zh-CN" baseline="0" b="1" cap="none" sz="2400" i="0" kern="0" lang="en-US" spc="27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20</a:t>
            </a:r>
            <a:r>
              <a:rPr altLang="zh-CN" baseline="0" b="1" cap="none" sz="2400" i="0" kern="0" lang="en-US" spc="2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0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years</a:t>
            </a:r>
            <a:r>
              <a:rPr altLang="zh-CN" baseline="0" b="1" cap="none" sz="2400" i="0" kern="0" lang="en-US" spc="28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from</a:t>
            </a:r>
            <a:r>
              <a:rPr altLang="zh-CN" baseline="0" b="1" cap="none" sz="2400" i="0" kern="0" lang="en-US" spc="27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3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date</a:t>
            </a:r>
            <a:r>
              <a:rPr altLang="zh-CN" baseline="0" b="1" cap="none" sz="2400" i="0" kern="0" lang="en-US" spc="229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400" i="0" kern="0" lang="en-US" spc="260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400" i="0" kern="0" lang="en-US" spc="125" strike="noStrike" u="none">
                <a:solidFill>
                  <a:srgbClr val="403052"/>
                </a:solidFill>
                <a:latin typeface="Cambria" pitchFamily="0" charset="0"/>
                <a:ea typeface="Droid Sans"/>
                <a:cs typeface="Cambria" pitchFamily="0" charset="0"/>
              </a:rPr>
              <a:t>filing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22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587" name="矩形"/>
          <p:cNvSpPr/>
          <p:nvPr/>
        </p:nvSpPr>
        <p:spPr>
          <a:xfrm rot="0">
            <a:off x="607140" y="883715"/>
            <a:ext cx="9151030" cy="1079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342900" marL="3556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879475"/>
                <a:tab algn="l" pos="2182495"/>
                <a:tab algn="l" pos="2858135"/>
                <a:tab algn="l" pos="4765040"/>
                <a:tab algn="l" pos="5255260"/>
                <a:tab algn="l" pos="5947410"/>
                <a:tab algn="l" pos="7110730"/>
                <a:tab algn="l" pos="7651750"/>
              </a:tabLst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altLang="zh-CN" baseline="0" b="1" cap="none" sz="2400" i="0" kern="0" lang="en-US" spc="1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India,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</a:t>
            </a:r>
            <a:r>
              <a:rPr altLang="zh-CN" baseline="0" b="1" cap="none" sz="2400" i="0" kern="0" lang="en-US" spc="19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rights</a:t>
            </a:r>
            <a:r>
              <a:rPr altLang="zh-CN" baseline="0" b="1" cap="none" sz="2400" i="0" kern="0" lang="en-US" spc="1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are</a:t>
            </a:r>
            <a:r>
              <a:rPr altLang="zh-CN" baseline="0" b="1" cap="none" sz="2400" i="0" kern="0" lang="en-US" spc="1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governed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altLang="zh-CN" baseline="0" b="1" cap="none" sz="2400" i="0" kern="0" lang="en-US" spc="1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400" i="0" kern="0" lang="en-US" spc="1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Patents</a:t>
            </a:r>
            <a:r>
              <a:rPr altLang="zh-CN" baseline="0" b="1" cap="none" sz="2400" i="0" kern="0" lang="en-US" spc="1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Act, </a:t>
            </a:r>
            <a:r>
              <a:rPr altLang="zh-CN" baseline="0" b="1" cap="none" sz="2400" i="0" kern="0" lang="en-US" spc="-6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At	present	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3rd	amendment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	Act	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known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	the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589" name="矩形"/>
          <p:cNvSpPr/>
          <p:nvPr/>
        </p:nvSpPr>
        <p:spPr>
          <a:xfrm rot="0">
            <a:off x="738012" y="2233469"/>
            <a:ext cx="9827218" cy="10775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89230" vert="horz" wrap="square">
            <a:prstTxWarp prst="textNoShape"/>
            <a:spAutoFit/>
          </a:bodyPr>
          <a:p>
            <a:pPr algn="l" indent="0" marL="35560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(Amendment)</a:t>
            </a:r>
            <a:r>
              <a:rPr altLang="zh-CN" baseline="0" b="1" cap="none" sz="2400" i="0" kern="0" lang="en-US" spc="-1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t,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200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5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force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1097280"/>
                <a:tab algn="l" pos="2938780"/>
                <a:tab algn="l" pos="3477259"/>
                <a:tab algn="l" pos="4828540"/>
                <a:tab algn="l" pos="5651500"/>
                <a:tab algn="l" pos="6628765"/>
                <a:tab algn="l" pos="7334250"/>
                <a:tab algn="l" pos="8380094"/>
                <a:tab algn="l" pos="898652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	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pp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li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ca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io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tents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e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Act</a:t>
            </a:r>
            <a:r>
              <a:rPr altLang="e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e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590" name="矩形"/>
          <p:cNvSpPr/>
          <p:nvPr/>
        </p:nvSpPr>
        <p:spPr>
          <a:xfrm rot="0">
            <a:off x="3036856" y="1625975"/>
            <a:ext cx="7656543" cy="723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Government,</a:t>
            </a:r>
            <a:r>
              <a:rPr altLang="zh-CN" baseline="0" b="1" cap="none" sz="2400" i="0" kern="0" lang="en-US" spc="1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altLang="zh-CN" baseline="0" b="1" cap="none" sz="2400" i="0" kern="0" lang="en-US" spc="1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are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known</a:t>
            </a:r>
            <a:r>
              <a:rPr altLang="zh-CN" baseline="0" b="1" cap="none" sz="2400" i="0" kern="0" lang="en-US" spc="1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altLang="zh-CN" baseline="0" b="1" cap="none" sz="2400" i="0" kern="0" lang="en-US" spc="1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“Patent</a:t>
            </a:r>
            <a:r>
              <a:rPr altLang="zh-CN" baseline="0" b="1" cap="none" sz="2400" i="0" kern="0" lang="en-US" spc="1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Rules,</a:t>
            </a:r>
            <a:r>
              <a:rPr altLang="zh-CN" baseline="0" b="1" cap="none" sz="2400" i="0" kern="0" lang="en-US" spc="1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2003”,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593" name="矩形"/>
          <p:cNvSpPr/>
          <p:nvPr/>
        </p:nvSpPr>
        <p:spPr>
          <a:xfrm rot="0">
            <a:off x="739504" y="3581319"/>
            <a:ext cx="9825727" cy="724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algn="l" pos="749935"/>
                <a:tab algn="l" pos="1814195"/>
                <a:tab algn="l" pos="3912870"/>
                <a:tab algn="l" pos="4785995"/>
                <a:tab algn="l" pos="5595620"/>
                <a:tab algn="l" pos="6266180"/>
              </a:tabLst>
            </a:pP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now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	(Amendment)	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Rule,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2006	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	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further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Sept’2015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are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force.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594" name="矩形"/>
          <p:cNvSpPr/>
          <p:nvPr/>
        </p:nvSpPr>
        <p:spPr>
          <a:xfrm rot="0">
            <a:off x="453175" y="4409805"/>
            <a:ext cx="9458960" cy="2324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-342900" marL="3556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 better understanding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Act &amp; Rules,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“Draft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Manual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Practice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&amp; Procedure (MPPP), 2008”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is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made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office.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just" indent="-342900" marL="35560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There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are 4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patent offices in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India having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work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distribution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according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 their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geographical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location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viz. Kolkata, Delhi,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Mumbai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&amp;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Chennai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title"/>
          </p:nvPr>
        </p:nvSpPr>
        <p:spPr>
          <a:xfrm rot="0">
            <a:off x="1580387" y="123443"/>
            <a:ext cx="5692184" cy="511175"/>
          </a:xfrm>
          <a:prstGeom prst="rect"/>
          <a:solidFill>
            <a:srgbClr val="B7DEE8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28575" vert="horz" wrap="square">
            <a:prstTxWarp prst="textNoShape"/>
            <a:spAutoFit/>
          </a:bodyPr>
          <a:p>
            <a:pPr algn="l" indent="0" marL="32004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  <a:tabLst>
                <a:tab algn="l" pos="3592195"/>
              </a:tabLst>
            </a:pPr>
            <a:r>
              <a:rPr altLang="zh-CN" baseline="0" b="1" cap="none" sz="3200" i="0" kern="0" lang="en-US" spc="180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PATENT</a:t>
            </a:r>
            <a:r>
              <a:rPr altLang="zh-CN" baseline="0" b="1" cap="none" sz="3200" i="0" kern="0" lang="en-US" spc="250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200" i="0" kern="0" lang="en-US" spc="310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ACT</a:t>
            </a:r>
            <a:r>
              <a:rPr altLang="zh-CN" baseline="0" b="1" cap="none" sz="3200" i="0" kern="0" lang="en-US" spc="320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200" i="0" kern="0" lang="en-US" spc="195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&amp;	</a:t>
            </a:r>
            <a:r>
              <a:rPr altLang="zh-CN" baseline="0" b="1" cap="none" sz="3200" i="0" kern="0" lang="en-US" spc="360" strike="noStrike" u="none">
                <a:solidFill>
                  <a:srgbClr val="C0504D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RULES</a:t>
            </a:r>
            <a:endParaRPr altLang="en-US" baseline="0" b="1" cap="none" sz="3200" i="0" kern="0" lang="zh-CN" spc="0" strike="noStrike" u="none">
              <a:solidFill>
                <a:srgbClr val="00AF5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23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597" name="文本框"/>
          <p:cNvSpPr>
            <a:spLocks noGrp="1"/>
          </p:cNvSpPr>
          <p:nvPr>
            <p:ph type="title"/>
          </p:nvPr>
        </p:nvSpPr>
        <p:spPr>
          <a:xfrm rot="0">
            <a:off x="926591" y="123443"/>
            <a:ext cx="8300815" cy="738505"/>
          </a:xfrm>
          <a:prstGeom prst="rect"/>
          <a:solidFill>
            <a:srgbClr val="C4BC96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23495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44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5000" i="0" kern="0" lang="en-US" spc="-459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5000" i="0" kern="0" lang="en-US" spc="-6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5000" i="0" kern="0" lang="en-US" spc="-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5000" i="0" kern="0" lang="en-US" spc="-6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5000" i="0" kern="0" lang="en-US" spc="-14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5000" i="0" kern="0" lang="en-US" spc="-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&amp;</a:t>
            </a:r>
            <a:r>
              <a:rPr altLang="zh-CN" baseline="0" b="0" cap="none" sz="5000" i="0" kern="0" lang="en-US" spc="-3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RUL</a:t>
            </a:r>
            <a:r>
              <a:rPr altLang="zh-CN" baseline="0" b="0" cap="none" sz="5000" i="0" kern="0" lang="en-US" spc="-4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altLang="en-US" baseline="0" b="0" cap="none" sz="5000" i="0" kern="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8" name="矩形"/>
          <p:cNvSpPr/>
          <p:nvPr/>
        </p:nvSpPr>
        <p:spPr>
          <a:xfrm rot="0">
            <a:off x="621893" y="1058773"/>
            <a:ext cx="10014584" cy="600913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4769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11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Criteria</a:t>
            </a:r>
            <a:r>
              <a:rPr altLang="zh-CN" baseline="0" b="1" cap="none" sz="2000" i="0" kern="0" lang="en-US" spc="15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17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4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Patentability: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1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Novelty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Inventive</a:t>
            </a:r>
            <a:r>
              <a:rPr altLang="zh-CN" baseline="0" b="1" cap="none" sz="2000" i="0" kern="0" lang="en-US" spc="25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step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it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6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must</a:t>
            </a:r>
            <a:r>
              <a:rPr altLang="zh-CN" baseline="0" b="1" cap="none" sz="2000" i="0" kern="0" lang="en-US" spc="1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be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non-obvious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Capable</a:t>
            </a:r>
            <a:r>
              <a:rPr altLang="zh-CN" baseline="0" b="1" cap="none" sz="20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industrial</a:t>
            </a:r>
            <a:r>
              <a:rPr altLang="zh-CN" baseline="0" b="1" cap="none" sz="2000" i="0" kern="0" lang="en-US" spc="1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application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ts val="2395"/>
              </a:lnSpc>
              <a:spcBef>
                <a:spcPts val="419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Not</a:t>
            </a:r>
            <a:r>
              <a:rPr altLang="zh-CN" baseline="0" b="1" cap="none" sz="2000" i="0" kern="0" lang="en-US" spc="1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8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fall</a:t>
            </a:r>
            <a:r>
              <a:rPr altLang="zh-CN" baseline="0" b="1" cap="none" sz="2000" i="0" kern="0" lang="en-US" spc="2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within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provision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section</a:t>
            </a:r>
            <a:r>
              <a:rPr altLang="zh-CN" baseline="0" b="1" cap="none" sz="2000" i="0" kern="0" lang="en-US" spc="1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3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&amp;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4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the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Patents</a:t>
            </a:r>
            <a:r>
              <a:rPr altLang="zh-CN" baseline="0" b="1" cap="none" sz="2000" i="0" kern="0" lang="en-US" spc="16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Act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756285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1970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13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Patents</a:t>
            </a:r>
            <a:r>
              <a:rPr altLang="zh-CN" baseline="0" b="1" cap="none" sz="2000" i="0" kern="0" lang="en-US" spc="9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65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Act</a:t>
            </a:r>
            <a:r>
              <a:rPr altLang="zh-CN" baseline="0" b="1" cap="none" sz="2000" i="0" kern="0" lang="en-US" spc="204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0" strike="noStrike" u="heavy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itchFamily="0" charset="0"/>
                <a:ea typeface="Droid Sans"/>
                <a:cs typeface="Cambria" pitchFamily="0" charset="0"/>
              </a:rPr>
              <a:t>1970: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Section3: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List</a:t>
            </a:r>
            <a:r>
              <a:rPr altLang="zh-CN" baseline="0" b="1" cap="none" sz="2000" i="0" kern="0" lang="en-US" spc="2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which</a:t>
            </a:r>
            <a:r>
              <a:rPr altLang="zh-CN" baseline="0" b="1" cap="none" sz="2000" i="0" kern="0" lang="en-US" spc="1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are</a:t>
            </a:r>
            <a:r>
              <a:rPr altLang="zh-CN" baseline="0" b="1" cap="none" sz="2000" i="0" kern="0" lang="en-US" spc="1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not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inventions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Frivolous</a:t>
            </a: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18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obvious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Contrary</a:t>
            </a:r>
            <a:r>
              <a:rPr altLang="zh-CN" baseline="0" b="1" cap="none" sz="2000" i="0" kern="0" lang="en-US" spc="17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well</a:t>
            </a:r>
            <a:r>
              <a:rPr altLang="zh-CN" baseline="0" b="1" cap="none" sz="2000" i="0" kern="0" lang="en-US" spc="16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established</a:t>
            </a:r>
            <a:r>
              <a:rPr altLang="zh-CN" baseline="0" b="1" cap="none" sz="2000" i="0" kern="0" lang="en-US" spc="16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natural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laws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Injurious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Public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Health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Mere</a:t>
            </a:r>
            <a:r>
              <a:rPr altLang="zh-CN" baseline="0" b="1" cap="none" sz="2000" i="0" kern="0" lang="en-US" spc="1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arrangement</a:t>
            </a:r>
            <a:r>
              <a:rPr altLang="zh-CN" baseline="0" b="1" cap="none" sz="2000" i="0" kern="0" lang="en-US" spc="18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1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re-arrangement,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Discovery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Scientific</a:t>
            </a:r>
            <a:r>
              <a:rPr altLang="zh-CN" baseline="0" b="1" cap="none" sz="2000" i="0" kern="0" lang="en-US" spc="2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principle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Discovery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229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living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thing</a:t>
            </a:r>
            <a:r>
              <a:rPr altLang="zh-CN" baseline="0" b="1" cap="none" sz="2000" i="0" kern="0" lang="en-US" spc="2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2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non-living</a:t>
            </a:r>
            <a:r>
              <a:rPr altLang="zh-CN" baseline="0" b="1" cap="none" sz="2000" i="0" kern="0" lang="en-US" spc="1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substances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</a:t>
            </a:r>
            <a:r>
              <a:rPr altLang="zh-CN" baseline="0" b="1" cap="none" sz="2000" i="0" kern="0" lang="en-US" spc="2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nature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Method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of</a:t>
            </a:r>
            <a:r>
              <a:rPr altLang="zh-CN" baseline="0" b="1" cap="none" sz="2000" i="0" kern="0" lang="en-US" spc="1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9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agriculture</a:t>
            </a:r>
            <a:r>
              <a:rPr altLang="zh-CN" baseline="0" b="1" cap="none" sz="2000" i="0" kern="0" lang="en-US" spc="17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2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1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horticulture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29234" lvl="1" marL="11557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1156335"/>
              </a:tabLst>
            </a:pP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000" i="0" kern="0" lang="en-US" spc="1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mathematical</a:t>
            </a:r>
            <a:r>
              <a:rPr altLang="zh-CN" baseline="0" b="1" cap="none" sz="2000" i="0" kern="0" lang="en-US" spc="17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2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business</a:t>
            </a:r>
            <a:r>
              <a:rPr altLang="zh-CN" baseline="0" b="1" cap="none" sz="2000" i="0" kern="0" lang="en-US" spc="21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4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method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altLang="zh-CN" baseline="0" b="1" cap="none" sz="2000" i="0" kern="0" lang="en-US" spc="2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9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</a:t>
            </a:r>
            <a:r>
              <a:rPr altLang="zh-CN" baseline="0" b="1" cap="none" sz="2000" i="0" kern="0" lang="en-US" spc="204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computer</a:t>
            </a:r>
            <a:r>
              <a:rPr altLang="zh-CN" baseline="0" b="1" cap="none" sz="2000" i="0" kern="0" lang="en-US" spc="17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program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algn="l" indent="-287020" marL="756158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Section4:</a:t>
            </a:r>
            <a:r>
              <a:rPr altLang="zh-CN" baseline="0" b="1" cap="none" sz="2000" i="0" kern="0" lang="en-US" spc="21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0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Not-patentable:</a:t>
            </a:r>
            <a:r>
              <a:rPr altLang="zh-CN" baseline="0" b="1" cap="none" sz="2000" i="0" kern="0" lang="en-US" spc="1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5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Atomic</a:t>
            </a:r>
            <a:r>
              <a:rPr altLang="zh-CN" baseline="0" b="1" cap="none" sz="2000" i="0" kern="0" lang="en-US" spc="26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13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Energy</a:t>
            </a:r>
            <a:r>
              <a:rPr altLang="zh-CN" baseline="0" b="1" cap="none" sz="2000" i="0" kern="0" lang="en-US" spc="220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altLang="zh-CN" baseline="0" b="1" cap="none" sz="2000" i="0" kern="0" lang="en-US" spc="85" strike="noStrike" u="none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related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"/>
          <p:cNvSpPr>
            <a:spLocks noGrp="1"/>
          </p:cNvSpPr>
          <p:nvPr>
            <p:ph type="title"/>
          </p:nvPr>
        </p:nvSpPr>
        <p:spPr>
          <a:xfrm rot="0">
            <a:off x="1002791" y="47243"/>
            <a:ext cx="8852895" cy="738506"/>
          </a:xfrm>
          <a:prstGeom prst="rect"/>
          <a:solidFill>
            <a:srgbClr val="E6B8B8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25527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INDUSTRIAL</a:t>
            </a:r>
            <a:r>
              <a:rPr altLang="zh-CN" baseline="0" b="0" cap="none" sz="5000" i="0" kern="0" lang="en-US" spc="-1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DESIGN</a:t>
            </a:r>
            <a:endParaRPr altLang="en-US" baseline="0" b="0" cap="none" sz="5000" i="0" kern="0" lang="zh-CN" spc="-1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矩形"/>
          <p:cNvSpPr/>
          <p:nvPr/>
        </p:nvSpPr>
        <p:spPr>
          <a:xfrm rot="0">
            <a:off x="698093" y="974597"/>
            <a:ext cx="9505949" cy="59709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Ornamental</a:t>
            </a:r>
            <a:r>
              <a:rPr altLang="zh-CN" baseline="0" b="1" cap="none" sz="2000" i="0" kern="0" lang="en-US" spc="-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aesthetic</a:t>
            </a:r>
            <a:r>
              <a:rPr altLang="zh-CN" baseline="0" b="1" cap="none" sz="2000" i="0" kern="0" lang="en-US" spc="-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altLang="zh-CN" baseline="0" b="1" cap="none" sz="20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0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useful</a:t>
            </a:r>
            <a:r>
              <a:rPr altLang="zh-CN" baseline="0" b="1" cap="none" sz="20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article</a:t>
            </a:r>
            <a:r>
              <a:rPr altLang="zh-CN" baseline="0" b="1" cap="none" sz="20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industry.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701675" marL="7561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285"/>
                <a:tab algn="l" pos="756920"/>
              </a:tabLst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altLang="zh-CN" baseline="0" b="1" cap="none" sz="2000" i="0" kern="0" lang="en-US" spc="-10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altLang="zh-CN" baseline="0" b="1" cap="none" sz="20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gives</a:t>
            </a:r>
            <a:r>
              <a:rPr altLang="zh-CN" baseline="0" b="1" cap="none" sz="20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special</a:t>
            </a:r>
            <a:r>
              <a:rPr altLang="zh-CN" baseline="0" b="1" cap="none" sz="20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appearance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457200" marL="469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469265"/>
                <a:tab algn="l" pos="469900"/>
              </a:tabLst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altLang="zh-CN" baseline="0" b="1" cap="none" sz="2000" i="0" kern="0" lang="en-US" spc="-9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differentiates</a:t>
            </a:r>
            <a:r>
              <a:rPr altLang="zh-CN" baseline="0" b="1" cap="none" sz="2000" i="0" kern="0" lang="en-US" spc="-9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altLang="zh-CN" baseline="0" b="1" cap="none" sz="20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altLang="zh-CN" baseline="0" b="1" cap="none" sz="2000" i="0" kern="0" lang="en-US" spc="-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products</a:t>
            </a:r>
            <a:r>
              <a:rPr altLang="zh-CN" baseline="0" b="1" cap="none" sz="20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Only</a:t>
            </a:r>
            <a:r>
              <a:rPr altLang="zh-CN" baseline="0" b="1" cap="none" sz="20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aesthetic/visual</a:t>
            </a:r>
            <a:r>
              <a:rPr altLang="zh-CN" baseline="0" b="1" cap="none" sz="2000" i="0" kern="0" lang="en-US" spc="-10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form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0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product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287020" lvl="1" marL="7561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altLang="zh-CN" baseline="0" b="1" cap="none" sz="20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Technical</a:t>
            </a:r>
            <a:r>
              <a:rPr altLang="zh-CN" baseline="0" b="1" cap="none" sz="2000" i="0" kern="0" lang="en-US" spc="-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(Patents)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lvl="1" marL="22860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287020" lvl="1" marL="756158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nor</a:t>
            </a:r>
            <a:r>
              <a:rPr altLang="zh-CN" baseline="0" b="1" cap="none" sz="20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Distinguishing</a:t>
            </a:r>
            <a:r>
              <a:rPr altLang="zh-CN" baseline="0" b="1" cap="none" sz="2000" i="0" kern="0" lang="en-US" spc="-9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Features</a:t>
            </a:r>
            <a:r>
              <a:rPr altLang="zh-CN" baseline="0" b="1" cap="none" sz="20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(Trade</a:t>
            </a:r>
            <a:r>
              <a:rPr altLang="zh-CN" baseline="0" b="1" cap="none" sz="20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Marks)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lvl="1" marL="22860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ornamental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aesthetic</a:t>
            </a:r>
            <a:r>
              <a:rPr altLang="zh-CN" baseline="0" b="1" cap="none" sz="20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aspects</a:t>
            </a:r>
            <a:r>
              <a:rPr altLang="zh-CN" baseline="0" b="1" cap="none" sz="20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article</a:t>
            </a:r>
            <a:r>
              <a:rPr altLang="zh-CN" baseline="0" b="1" cap="none" sz="20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consist</a:t>
            </a:r>
            <a:r>
              <a:rPr altLang="zh-CN" baseline="0" b="1" cap="none" sz="20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of: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287020" lvl="1" marL="7561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Three</a:t>
            </a:r>
            <a:r>
              <a:rPr altLang="zh-CN" baseline="0" b="1" cap="none" sz="20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dimensional</a:t>
            </a:r>
            <a:r>
              <a:rPr altLang="zh-CN" baseline="0" b="1" cap="none" sz="20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features,</a:t>
            </a:r>
            <a:r>
              <a:rPr altLang="zh-CN" baseline="0" b="1" cap="none" sz="2000" i="0" kern="0" lang="en-US" spc="-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altLang="zh-CN" baseline="0" b="1" cap="none" sz="20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shape,</a:t>
            </a:r>
            <a:r>
              <a:rPr altLang="zh-CN" baseline="0" b="1" cap="none" sz="20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surface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texture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75628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altLang="zh-CN" baseline="0" b="1" cap="none" sz="20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article</a:t>
            </a:r>
            <a:r>
              <a:rPr altLang="zh-CN" baseline="0" b="1" cap="none" sz="2000" i="0" kern="0" lang="en-US" spc="-1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287020" lvl="1" marL="75615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0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Two</a:t>
            </a:r>
            <a:r>
              <a:rPr altLang="zh-CN" baseline="0" b="1" cap="none" sz="2000" i="0" kern="0" lang="en-US" spc="-1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dimensional</a:t>
            </a:r>
            <a:r>
              <a:rPr altLang="zh-CN" baseline="0" b="1" cap="none" sz="20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features,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altLang="zh-CN" baseline="0" b="1" cap="none" sz="20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altLang="zh-CN" baseline="0" b="1" cap="none" sz="20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patterns,</a:t>
            </a:r>
            <a:r>
              <a:rPr altLang="zh-CN" baseline="0" b="1" cap="none" sz="2000" i="0" kern="0" lang="en-US" spc="-8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lines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colours.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altLang="zh-CN" baseline="0" b="0" cap="none" sz="205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Design</a:t>
            </a:r>
            <a:r>
              <a:rPr altLang="zh-CN" baseline="0" b="1" cap="none" sz="20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makes</a:t>
            </a:r>
            <a:r>
              <a:rPr altLang="zh-CN" baseline="0" b="1" cap="none" sz="20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product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attractive</a:t>
            </a:r>
            <a:r>
              <a:rPr altLang="zh-CN" baseline="0" b="1" cap="none" sz="20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altLang="zh-CN" baseline="0" b="1" cap="none" sz="20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appealing</a:t>
            </a:r>
            <a:r>
              <a:rPr altLang="zh-CN" baseline="0" b="1" cap="none" sz="20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consumers</a:t>
            </a:r>
            <a:r>
              <a:rPr altLang="zh-CN" baseline="0" b="1" cap="none" sz="20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 adds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04" name="矩形"/>
          <p:cNvSpPr/>
          <p:nvPr/>
        </p:nvSpPr>
        <p:spPr>
          <a:xfrm rot="0">
            <a:off x="1040992" y="7071156"/>
            <a:ext cx="4725670" cy="3314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its</a:t>
            </a:r>
            <a:r>
              <a:rPr altLang="zh-CN" baseline="0" b="1" cap="none" sz="20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commercial</a:t>
            </a:r>
            <a:r>
              <a:rPr altLang="zh-CN" baseline="0" b="1" cap="none" sz="2000" i="0" kern="0" lang="en-US" spc="-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value</a:t>
            </a:r>
            <a:r>
              <a:rPr altLang="zh-CN" baseline="0" b="1" cap="none" sz="20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altLang="zh-CN" baseline="0" b="1" cap="none" sz="20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altLang="zh-CN" baseline="0" b="1" cap="none" sz="20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reason.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605" name="矩形"/>
          <p:cNvSpPr/>
          <p:nvPr/>
        </p:nvSpPr>
        <p:spPr>
          <a:xfrm rot="0">
            <a:off x="9783571" y="6990384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24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472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09" name="文本框"/>
          <p:cNvSpPr>
            <a:spLocks noGrp="1"/>
          </p:cNvSpPr>
          <p:nvPr>
            <p:ph type="title"/>
          </p:nvPr>
        </p:nvSpPr>
        <p:spPr>
          <a:xfrm rot="0">
            <a:off x="2654246" y="0"/>
            <a:ext cx="7413803" cy="546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28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INDUSTRIAL</a:t>
            </a:r>
            <a:r>
              <a:rPr altLang="zh-CN" baseline="0" b="1" cap="none" sz="3600" i="0" kern="0" lang="en-US" spc="250" strike="noStrike" u="none">
                <a:solidFill>
                  <a:srgbClr val="FFFFFF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altLang="zh-CN" baseline="0" b="1" cap="none" sz="3600" i="0" kern="0" lang="en-US" spc="365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 pitchFamily="0" charset="0"/>
                <a:ea typeface="宋体" pitchFamily="0" charset="0"/>
                <a:cs typeface="Cambria" pitchFamily="0" charset="0"/>
              </a:rPr>
              <a:t>DESIGN</a:t>
            </a:r>
            <a:endParaRPr altLang="en-US" baseline="0" b="1" cap="none" sz="3600" i="0" kern="0" lang="zh-CN" spc="0" strike="noStrike" u="none">
              <a:solidFill>
                <a:srgbClr val="00AF5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  <p:sp>
        <p:nvSpPr>
          <p:cNvPr id="1048610" name="矩形"/>
          <p:cNvSpPr/>
          <p:nvPr/>
        </p:nvSpPr>
        <p:spPr>
          <a:xfrm rot="0">
            <a:off x="1280921" y="668487"/>
            <a:ext cx="8147684" cy="271018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89865" vert="horz" wrap="square">
            <a:prstTxWarp prst="textNoShape"/>
            <a:spAutoFit/>
          </a:bodyPr>
          <a:p>
            <a:pPr algn="just" indent="-342900" marL="355600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Exclusive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right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against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unauthorized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copying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just" indent="-342900" marL="35560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Protection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normally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lasts for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initial ten 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years,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after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usually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renewed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for,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most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cases,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up </a:t>
            </a:r>
            <a:r>
              <a:rPr altLang="zh-CN" baseline="0" b="1" cap="none" sz="2400" i="0" kern="0" lang="en-US" spc="-6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15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years.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just" indent="-342900" marL="355600">
              <a:lnSpc>
                <a:spcPts val="2870"/>
              </a:lnSpc>
              <a:spcBef>
                <a:spcPts val="151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Promotes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innovative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aesthetically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attractive </a:t>
            </a:r>
            <a:r>
              <a:rPr altLang="zh-CN" baseline="0" b="1" cap="none" sz="2400" i="0" kern="0" lang="en-US" spc="-65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products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pic>
        <p:nvPicPr>
          <p:cNvPr id="209715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298435" y="3400044"/>
            <a:ext cx="1880800" cy="1796795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1278636" y="3400044"/>
            <a:ext cx="1531619" cy="1758696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 rot="0">
            <a:off x="4791455" y="3400044"/>
            <a:ext cx="2336292" cy="17525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曲线"/>
          <p:cNvSpPr/>
          <p:nvPr/>
        </p:nvSpPr>
        <p:spPr>
          <a:xfrm rot="0">
            <a:off x="1002791" y="7412735"/>
            <a:ext cx="8956675" cy="1079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346"/>
                </a:lnTo>
                <a:lnTo>
                  <a:pt x="21599" y="21346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 rot="0">
            <a:off x="2878834" y="3400044"/>
            <a:ext cx="1836419" cy="1758696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 rot="0">
            <a:off x="1133855" y="5381244"/>
            <a:ext cx="5715000" cy="167640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 rot="0">
            <a:off x="7001256" y="5524638"/>
            <a:ext cx="2600086" cy="1539101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2" name="矩形"/>
          <p:cNvSpPr/>
          <p:nvPr/>
        </p:nvSpPr>
        <p:spPr>
          <a:xfrm rot="0">
            <a:off x="9783571" y="6990384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25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文本框"/>
          <p:cNvSpPr>
            <a:spLocks noGrp="1"/>
          </p:cNvSpPr>
          <p:nvPr>
            <p:ph type="title"/>
          </p:nvPr>
        </p:nvSpPr>
        <p:spPr>
          <a:xfrm rot="0">
            <a:off x="2755392" y="57911"/>
            <a:ext cx="4648200" cy="737870"/>
          </a:xfrm>
          <a:prstGeom prst="rect"/>
          <a:solidFill>
            <a:srgbClr val="F1DCDB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127635">
              <a:lnSpc>
                <a:spcPts val="5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TRADEMARKS</a:t>
            </a:r>
            <a:endParaRPr altLang="en-US" baseline="0" b="0" cap="none" sz="5000" i="0" kern="0" lang="zh-CN" spc="-1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76" name="矩形"/>
          <p:cNvSpPr/>
          <p:nvPr/>
        </p:nvSpPr>
        <p:spPr>
          <a:xfrm rot="0">
            <a:off x="698093" y="875817"/>
            <a:ext cx="9357359" cy="59569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0" vert="horz" wrap="square">
            <a:prstTxWarp prst="textNoShape"/>
            <a:spAutoFit/>
          </a:bodyPr>
          <a:p>
            <a:pPr algn="l" indent="-342900" marL="35560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Generally</a:t>
            </a:r>
            <a:r>
              <a:rPr altLang="zh-CN" baseline="0" b="1" cap="none" sz="28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“Brand”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“Logo”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175006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800" i="0" kern="0" lang="en-US" spc="-10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visual</a:t>
            </a:r>
            <a:r>
              <a:rPr altLang="zh-CN" baseline="0" b="1" cap="none" sz="28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symbol</a:t>
            </a:r>
            <a:r>
              <a:rPr altLang="zh-CN" baseline="0" b="1" cap="none" sz="2800" i="0" kern="0" lang="en-US" spc="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altLang="zh-CN" baseline="0" b="1" cap="none" sz="2800" i="0" kern="0" lang="en-US" spc="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may be</a:t>
            </a:r>
            <a:r>
              <a:rPr altLang="zh-CN" baseline="0" b="1" cap="none" sz="2800" i="0" kern="0" lang="en-US" spc="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word</a:t>
            </a:r>
            <a:r>
              <a:rPr altLang="zh-CN" baseline="0" b="1" cap="none" sz="2800" i="0" kern="0" lang="en-US" spc="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signature,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name, </a:t>
            </a:r>
            <a:r>
              <a:rPr altLang="zh-CN" baseline="0" b="1" cap="none" sz="2800" i="0" kern="0" lang="en-US" spc="-7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device,	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label, numerals or combination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colors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used by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one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undertaking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on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goods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services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other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articles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 commerce to distinguish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it from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other similar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goods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services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originating from a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altLang="zh-CN" baseline="0" b="1" cap="none" sz="2800" i="0" kern="0" lang="en-US" spc="2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undertaking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Any Name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which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is not unusual for trade to adopt 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altLang="zh-CN" baseline="0" b="1" cap="none" sz="2800" i="0" kern="0" lang="en-US" spc="-76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mark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Device</a:t>
            </a:r>
            <a:r>
              <a:rPr altLang="zh-CN" baseline="0" b="1" cap="none" sz="2800" i="0" kern="0" lang="en-US" spc="-7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2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Symbol</a:t>
            </a:r>
            <a:r>
              <a:rPr altLang="zh-CN" baseline="0" b="1" cap="none" sz="2800" i="0" kern="0" lang="en-US" spc="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Monogram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Shape</a:t>
            </a:r>
            <a:r>
              <a:rPr altLang="zh-CN" baseline="0" b="1" cap="none" sz="2800" i="0" kern="0" lang="en-US" spc="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goods</a:t>
            </a:r>
            <a:r>
              <a:rPr altLang="zh-CN" baseline="0" b="1" cap="none" sz="2800" i="0" kern="0" lang="en-US" spc="2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altLang="zh-CN" baseline="0" b="1" cap="none" sz="2800" i="0" kern="0" lang="en-US" spc="-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packing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Combination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8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colors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even</a:t>
            </a:r>
            <a:r>
              <a:rPr altLang="zh-CN" baseline="0" b="1" cap="none" sz="2800" i="0" kern="0" lang="en-US" spc="-4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single</a:t>
            </a:r>
            <a:r>
              <a:rPr altLang="zh-CN" baseline="0" b="1" cap="none" sz="28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color</a:t>
            </a:r>
            <a:r>
              <a:rPr altLang="zh-CN" baseline="0" b="1" cap="none" sz="2800" i="0" kern="0" lang="en-US" spc="-1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777" name="矩形"/>
          <p:cNvSpPr/>
          <p:nvPr/>
        </p:nvSpPr>
        <p:spPr>
          <a:xfrm rot="0">
            <a:off x="1040992" y="6912050"/>
            <a:ext cx="5583555" cy="452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combination</a:t>
            </a:r>
            <a:r>
              <a:rPr altLang="zh-CN" baseline="0" b="1" cap="none" sz="2800" i="0" kern="0" lang="en-US" spc="-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altLang="zh-CN" baseline="0" b="1" cap="none" sz="2800" i="0" kern="0" lang="en-US" spc="25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word</a:t>
            </a:r>
            <a:r>
              <a:rPr altLang="zh-CN" baseline="0" b="1" cap="none" sz="2800" i="0" kern="0" lang="en-US" spc="-3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altLang="zh-CN" baseline="0" b="1" cap="none" sz="28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device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778" name="矩形"/>
          <p:cNvSpPr/>
          <p:nvPr/>
        </p:nvSpPr>
        <p:spPr>
          <a:xfrm rot="0">
            <a:off x="9783571" y="6990384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26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>
          <a:xfrm rot="0">
            <a:off x="3136392" y="123443"/>
            <a:ext cx="5008676" cy="738505"/>
          </a:xfrm>
          <a:prstGeom prst="rect"/>
          <a:solidFill>
            <a:srgbClr val="FFC000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40259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TRADEMARKS</a:t>
            </a:r>
            <a:endParaRPr altLang="en-US" baseline="0" b="0" cap="none" sz="5000" i="0" kern="0" lang="zh-CN" spc="-1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9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69391" y="1263395"/>
            <a:ext cx="9906001" cy="6022848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80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27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28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782" name="矩形"/>
          <p:cNvSpPr/>
          <p:nvPr/>
        </p:nvSpPr>
        <p:spPr>
          <a:xfrm rot="0">
            <a:off x="47903" y="794816"/>
            <a:ext cx="10597592" cy="62591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342900" marL="355600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Copyright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legal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term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describing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rights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given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creators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altLang="zh-CN" baseline="0" b="1" cap="none" sz="2400" i="0" kern="0" lang="en-US" spc="-2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their </a:t>
            </a:r>
            <a:r>
              <a:rPr altLang="zh-CN" baseline="0" b="1" cap="none" sz="2400" i="0" kern="0" lang="en-US" spc="-5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liter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4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03052"/>
              </a:buClr>
              <a:buFont typeface="Wingdings" pitchFamily="0" charset="0"/>
              <a:buChar char=""/>
            </a:pPr>
            <a:endParaRPr altLang="zh-CN" baseline="0" b="0" cap="none" sz="245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covered</a:t>
            </a:r>
            <a:r>
              <a:rPr altLang="zh-CN" baseline="0" b="1" cap="none" sz="2400" i="0" kern="0" lang="en-US" spc="-1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altLang="zh-CN" baseline="0" b="1" cap="none" sz="2400" i="0" kern="0" lang="en-US" spc="-1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Copyright</a:t>
            </a:r>
            <a:r>
              <a:rPr altLang="zh-CN" baseline="0" b="1" cap="none" sz="2400" i="0" kern="0" lang="en-US" spc="-114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include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2900" lvl="1" marL="756285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literary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 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such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altLang="zh-CN" baseline="0" b="1" cap="none" sz="2400" i="0" kern="0" lang="en-US" spc="-1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novels, 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poems,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plays,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reference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works,</a:t>
            </a:r>
            <a:r>
              <a:rPr altLang="zh-CN" baseline="0" b="1" cap="none" sz="2400" i="0" kern="0" lang="en-US" spc="-2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newspapers </a:t>
            </a:r>
            <a:r>
              <a:rPr altLang="zh-CN" baseline="0" b="1" cap="none" sz="2400" i="0" kern="0" lang="en-US" spc="-5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articles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3535" lvl="1" marL="756285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pu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1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ogra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1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ata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2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3535" lvl="1" marL="756285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films,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musical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compositions,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dance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altLang="zh-CN" baseline="0" b="1" cap="none" sz="2400" i="0" kern="0" lang="en-US" spc="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theatrical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productions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3535" lvl="1" marL="756285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artistic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</a:t>
            </a:r>
            <a:r>
              <a:rPr altLang="zh-CN" baseline="0" b="1" cap="none" sz="2400" i="0" kern="0" lang="en-US" spc="-1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such</a:t>
            </a:r>
            <a:r>
              <a:rPr altLang="zh-CN" baseline="0" b="1" cap="none" sz="2400" i="0" kern="0" lang="en-US" spc="-4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altLang="zh-CN" baseline="0" b="1" cap="none" sz="2400" i="0" kern="0" lang="en-US" spc="-1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paintings,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drawings,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photographs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altLang="zh-CN" baseline="0" b="1" cap="none" sz="2400" i="0" kern="0" lang="en-US" spc="-12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sculptures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3535" lvl="1" marL="756285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756920"/>
              </a:tabLst>
            </a:pP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itect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ert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tec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hn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</a:t>
            </a:r>
            <a:r>
              <a:rPr altLang="zh-CN" baseline="0" b="1" cap="none" sz="2400" i="0" kern="0" lang="en-US" spc="-10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1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1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-342900" marL="355600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7352665"/>
              </a:tabLst>
            </a:pP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Copyright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comes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into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existence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altLang="zh-CN" baseline="0" b="1" cap="none" sz="2400" i="0" kern="0" lang="en-US" spc="-1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soon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as</a:t>
            </a:r>
            <a:r>
              <a:rPr altLang="zh-CN" baseline="0" b="1" cap="none" sz="2400" i="0" kern="0" lang="en-US" spc="-1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created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altLang="zh-CN" baseline="0" b="1" cap="none" sz="2400" i="0" kern="0" lang="en-US" spc="-12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protects </a:t>
            </a:r>
            <a:r>
              <a:rPr altLang="zh-CN" baseline="0" b="1" cap="none" sz="2400" i="0" kern="0" lang="en-US" spc="-58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skill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altLang="zh-CN" baseline="0" b="1" cap="none" sz="2400" i="0" kern="0" lang="en-US" spc="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labour</a:t>
            </a:r>
            <a:r>
              <a:rPr altLang="zh-CN" baseline="0" b="1" cap="none" sz="2400" i="0" kern="0" lang="en-US" spc="-10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employed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by</a:t>
            </a:r>
            <a:r>
              <a:rPr altLang="zh-CN" baseline="0" b="1" cap="none" sz="2400" i="0" kern="0" lang="en-US" spc="-13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altLang="zh-CN" baseline="0" b="1" cap="none" sz="2400" i="0" kern="0" lang="en-US" spc="-9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creator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altLang="zh-CN" baseline="0" b="1" cap="none" sz="2400" i="0" kern="0" lang="en-US" spc="-1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production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	</a:t>
            </a:r>
            <a:r>
              <a:rPr altLang="zh-CN" baseline="0" b="1" cap="none" sz="2400" i="0" kern="0" lang="en-US" spc="-3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his</a:t>
            </a:r>
            <a:r>
              <a:rPr altLang="zh-CN" baseline="0" b="1" cap="none" sz="2400" i="0" kern="0" lang="en-US" spc="-75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rgbClr val="403052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work.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783" name="文本框"/>
          <p:cNvSpPr>
            <a:spLocks noGrp="1"/>
          </p:cNvSpPr>
          <p:nvPr>
            <p:ph type="title"/>
          </p:nvPr>
        </p:nvSpPr>
        <p:spPr>
          <a:xfrm rot="0">
            <a:off x="2983992" y="39623"/>
            <a:ext cx="4343400" cy="685800"/>
          </a:xfrm>
          <a:prstGeom prst="rect"/>
          <a:solidFill>
            <a:srgbClr val="D6E3BC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25400" vert="horz" wrap="square">
            <a:prstTxWarp prst="textNoShape"/>
            <a:spAutoFit/>
          </a:bodyPr>
          <a:p>
            <a:pPr algn="ctr" indent="0" marL="381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305" strike="noStrike" u="none">
                <a:solidFill>
                  <a:srgbClr val="00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Copyrights</a:t>
            </a:r>
            <a:endParaRPr altLang="en-US" baseline="0" b="1" cap="none" sz="4400" i="0" kern="0" lang="zh-CN" spc="0" strike="noStrike" u="none">
              <a:solidFill>
                <a:srgbClr val="00AF5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>
          <a:xfrm rot="0">
            <a:off x="1922098" y="391804"/>
            <a:ext cx="6849204" cy="738505"/>
          </a:xfrm>
          <a:prstGeom prst="rect"/>
          <a:solidFill>
            <a:srgbClr val="8EB4E2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72390">
              <a:lnSpc>
                <a:spcPts val="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TERM</a:t>
            </a:r>
            <a:r>
              <a:rPr altLang="zh-CN" baseline="0" b="0" cap="none" sz="5000" i="0" kern="0" lang="en-US" spc="-10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5000" i="0" kern="0" lang="en-US" spc="-7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COPYRIGHT</a:t>
            </a:r>
            <a:endParaRPr altLang="en-US" baseline="0" b="0" cap="none" sz="5000" i="0" kern="0" lang="zh-CN" spc="-2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9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316990" y="1728276"/>
            <a:ext cx="9170647" cy="5557968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85" name="矩形"/>
          <p:cNvSpPr/>
          <p:nvPr/>
        </p:nvSpPr>
        <p:spPr>
          <a:xfrm rot="0">
            <a:off x="10318242" y="7140955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29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矩形"/>
          <p:cNvSpPr/>
          <p:nvPr/>
        </p:nvSpPr>
        <p:spPr>
          <a:xfrm rot="0">
            <a:off x="9913111" y="6990384"/>
            <a:ext cx="154940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22" name="矩形"/>
          <p:cNvSpPr/>
          <p:nvPr/>
        </p:nvSpPr>
        <p:spPr>
          <a:xfrm rot="0">
            <a:off x="702663" y="2489446"/>
            <a:ext cx="9139268" cy="4108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-391795" marL="403733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intangible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property.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Arial MT" pitchFamily="0" charset="0"/>
              <a:buChar char="•"/>
            </a:pPr>
            <a:endParaRPr altLang="zh-CN" baseline="0" b="0" cap="none" sz="435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personal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property.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</a:pPr>
            <a:endParaRPr altLang="zh-CN" baseline="0" b="0" cap="none" sz="435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basic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property.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Arial MT" pitchFamily="0" charset="0"/>
              <a:buChar char="•"/>
            </a:pPr>
            <a:endParaRPr altLang="zh-CN" baseline="0" b="0" cap="none" sz="435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information.</a:t>
            </a:r>
            <a:endParaRPr altLang="en-US" baseline="0" b="0" cap="none" sz="37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2298194" y="504437"/>
            <a:ext cx="6477055" cy="970914"/>
          </a:xfrm>
          <a:prstGeom prst="rect"/>
          <a:solidFill>
            <a:srgbClr val="D6E3BC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208915" vert="horz" wrap="square">
            <a:prstTxWarp prst="textNoShape"/>
            <a:spAutoFit/>
          </a:bodyPr>
          <a:p>
            <a:pPr algn="l" indent="0" marL="451358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Intellectual</a:t>
            </a:r>
            <a:r>
              <a:rPr altLang="zh-CN" baseline="0" b="0" cap="none" sz="5000" i="0" kern="0" lang="en-US" spc="-5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endParaRPr altLang="en-US" baseline="0" b="0" cap="none" sz="5000" i="0" kern="0" lang="zh-CN" spc="-1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1234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86" name="文本框"/>
          <p:cNvSpPr>
            <a:spLocks noGrp="1"/>
          </p:cNvSpPr>
          <p:nvPr>
            <p:ph type="title"/>
          </p:nvPr>
        </p:nvSpPr>
        <p:spPr>
          <a:xfrm rot="0">
            <a:off x="926591" y="27431"/>
            <a:ext cx="9730573" cy="737870"/>
          </a:xfrm>
          <a:prstGeom prst="rect"/>
          <a:solidFill>
            <a:srgbClr val="B8CDE4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196850">
              <a:lnSpc>
                <a:spcPts val="5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GEOGRAPHICAL</a:t>
            </a:r>
            <a:r>
              <a:rPr altLang="zh-CN" baseline="0" b="0" cap="none" sz="5000" i="0" kern="0" lang="en-US" spc="-114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6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INDICATIONS</a:t>
            </a:r>
            <a:endParaRPr altLang="en-US" baseline="0" b="0" cap="none" sz="5000" i="0" kern="0" lang="zh-CN" spc="-6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87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30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788" name="矩形"/>
          <p:cNvSpPr/>
          <p:nvPr/>
        </p:nvSpPr>
        <p:spPr>
          <a:xfrm rot="0">
            <a:off x="-157846" y="1017484"/>
            <a:ext cx="10815010" cy="63754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just" indent="-342900" marL="354965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GIs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agricultural,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natural</a:t>
            </a:r>
            <a:r>
              <a:rPr altLang="zh-CN" baseline="0" b="0" cap="none" sz="2800" i="0" kern="0" lang="en-US" spc="5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0" cap="none" sz="2800" i="0" kern="0" lang="en-US" spc="6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manufactured</a:t>
            </a:r>
            <a:r>
              <a:rPr altLang="zh-CN" baseline="0" b="0" cap="none" sz="2800" i="0" kern="0" lang="en-US" spc="5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goods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associated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territory/region/locality.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gives protection</a:t>
            </a:r>
            <a:r>
              <a:rPr altLang="zh-CN" baseline="0" b="0" cap="none" sz="2800" i="0" kern="0" lang="en-US" spc="60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group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people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associations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involved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production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product</a:t>
            </a:r>
            <a:r>
              <a:rPr altLang="zh-CN" baseline="0" b="0" cap="none" sz="2800" i="0" kern="0" lang="en-US" spc="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altLang="zh-CN" baseline="0" b="0" cap="none" sz="2800" i="0" kern="0" lang="en-US" spc="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traditional</a:t>
            </a:r>
            <a:r>
              <a:rPr altLang="zh-CN" baseline="0" b="0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</a:t>
            </a:r>
            <a:r>
              <a:rPr altLang="zh-CN" baseline="0" b="0" cap="none" sz="2800" i="0" kern="0" lang="en-US" spc="6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knowledge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just" indent="-342900" marL="354965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</a:tabLst>
            </a:pP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manufactured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goods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should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produced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processed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altLang="zh-CN" baseline="0" b="0" cap="none" sz="2800" i="0" kern="0" lang="en-US" spc="-6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prepared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that </a:t>
            </a:r>
            <a:r>
              <a:rPr altLang="zh-CN" baseline="0" b="0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territory.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gives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special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quality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product </a:t>
            </a:r>
            <a:r>
              <a:rPr altLang="zh-CN" baseline="0" b="0" cap="none" sz="2800" i="0" kern="0" lang="en-US" spc="-6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due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geographical/climatic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environment,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reputation,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manufacturing/farming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skills,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traditions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other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characteristics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attributable</a:t>
            </a:r>
            <a:r>
              <a:rPr altLang="zh-CN" baseline="0" b="0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origin.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42900" marL="354965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8703310"/>
              </a:tabLst>
            </a:pP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altLang="zh-CN" baseline="0" b="0" cap="none" sz="28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0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ts</a:t>
            </a:r>
            <a:r>
              <a:rPr altLang="zh-CN" baseline="0" b="0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28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</a:t>
            </a:r>
            <a:r>
              <a:rPr altLang="zh-CN" baseline="0" b="0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altLang="zh-CN" baseline="0" b="0" cap="none" sz="2800" i="0" kern="0" lang="en-US" spc="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ace</a:t>
            </a:r>
            <a:r>
              <a:rPr altLang="zh-CN" baseline="0" b="0" cap="none" sz="2800" i="0" kern="0" lang="en-US" spc="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altLang="zh-CN" baseline="0" b="0" cap="none" sz="2800" i="0" kern="0" lang="en-US" spc="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altLang="zh-CN" baseline="0" b="0" cap="none" sz="28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&amp;</a:t>
            </a:r>
            <a:r>
              <a:rPr altLang="zh-CN" baseline="0" b="0" cap="none" sz="2800" i="0" kern="0" lang="en-US" spc="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ig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altLang="zh-CN" baseline="0" b="0" cap="none" sz="2800" i="0" kern="0" lang="en-US" spc="-6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  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definite</a:t>
            </a:r>
            <a:r>
              <a:rPr altLang="zh-CN" baseline="0" b="0" cap="none" sz="28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geographical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territory.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42900" marL="354965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Font typeface="Wingdings" pitchFamily="0" charset="0"/>
              <a:buChar char=""/>
              <a:tabLst>
                <a:tab algn="l" pos="355600"/>
                <a:tab algn="l" pos="2097405"/>
                <a:tab algn="l" pos="2938780"/>
                <a:tab algn="l" pos="5382260"/>
                <a:tab algn="l" pos="6562090"/>
                <a:tab algn="l" pos="8220075"/>
              </a:tabLst>
            </a:pP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</a:t>
            </a:r>
            <a:r>
              <a:rPr altLang="zh-CN" baseline="0" b="0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30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0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0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7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epu</a:t>
            </a:r>
            <a:r>
              <a:rPr altLang="zh-CN" baseline="0" b="0" cap="none" sz="2800" i="0" kern="0" lang="en-US" spc="-9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am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</a:t>
            </a:r>
            <a:r>
              <a:rPr altLang="zh-CN" baseline="0" b="0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e,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7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</a:t>
            </a:r>
            <a:r>
              <a:rPr altLang="zh-CN" baseline="0" b="0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lh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ur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0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Chap</a:t>
            </a:r>
            <a:r>
              <a:rPr altLang="zh-CN" baseline="0" b="0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0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als, 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Tirupati</a:t>
            </a:r>
            <a:r>
              <a:rPr altLang="zh-CN" baseline="0" b="0" cap="none" sz="2800" i="0" kern="0" lang="en-US" spc="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Laddu,</a:t>
            </a:r>
            <a:r>
              <a:rPr altLang="zh-CN" baseline="0" b="0" cap="none" sz="2800" i="0" kern="0" lang="en-US" spc="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Nagpur</a:t>
            </a:r>
            <a:r>
              <a:rPr altLang="zh-CN" baseline="0" b="0" cap="none" sz="2800" i="0" kern="0" lang="en-US" spc="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Orange</a:t>
            </a:r>
            <a:r>
              <a:rPr altLang="zh-CN" baseline="0" b="0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etc.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038810" y="1790699"/>
            <a:ext cx="1057189" cy="1092708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20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800600" y="3168395"/>
            <a:ext cx="1530096" cy="60960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201" name="图片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6705600" y="1498090"/>
            <a:ext cx="2520696" cy="243230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89" name="曲线"/>
          <p:cNvSpPr/>
          <p:nvPr/>
        </p:nvSpPr>
        <p:spPr>
          <a:xfrm rot="0">
            <a:off x="1122172" y="858773"/>
            <a:ext cx="6792595" cy="5524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451"/>
                </a:lnTo>
                <a:lnTo>
                  <a:pt x="21599" y="21451"/>
                </a:lnTo>
                <a:lnTo>
                  <a:pt x="21599" y="0"/>
                </a:lnTo>
                <a:close/>
              </a:path>
            </a:pathLst>
          </a:custGeom>
          <a:solidFill>
            <a:srgbClr val="FFFFFF"/>
          </a:solidFill>
          <a:ln cap="flat" cmpd="sng">
            <a:noFill/>
            <a:prstDash val="solid"/>
            <a:miter/>
          </a:ln>
        </p:spPr>
      </p:sp>
      <p:sp>
        <p:nvSpPr>
          <p:cNvPr id="1048790" name="文本框"/>
          <p:cNvSpPr>
            <a:spLocks noGrp="1"/>
          </p:cNvSpPr>
          <p:nvPr>
            <p:ph type="title"/>
          </p:nvPr>
        </p:nvSpPr>
        <p:spPr>
          <a:xfrm rot="0">
            <a:off x="1109573" y="259460"/>
            <a:ext cx="8640735" cy="673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GEOGRAPHICAL</a:t>
            </a:r>
            <a:r>
              <a:rPr altLang="zh-CN" baseline="0" b="1" cap="none" sz="4400" i="0" kern="0" lang="en-US" spc="-1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4400" i="0" kern="0" lang="en-US" spc="-5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INDICATIONS</a:t>
            </a:r>
            <a:endParaRPr altLang="en-US" baseline="0" b="1" cap="none" sz="44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91" name="矩形"/>
          <p:cNvSpPr/>
          <p:nvPr/>
        </p:nvSpPr>
        <p:spPr>
          <a:xfrm rot="0">
            <a:off x="317093" y="956648"/>
            <a:ext cx="6609715" cy="48164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9177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Examples</a:t>
            </a:r>
            <a:r>
              <a:rPr altLang="zh-CN" baseline="0" b="1" cap="none" sz="2400" i="0" kern="0" lang="en-US" spc="-2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400" i="0" kern="0" lang="en-US" spc="-3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Indian</a:t>
            </a:r>
            <a:r>
              <a:rPr altLang="zh-CN" baseline="0" b="1" cap="none" sz="2400" i="0" kern="0" lang="en-US" spc="-9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Geographical</a:t>
            </a:r>
            <a:r>
              <a:rPr altLang="zh-CN" baseline="0" b="1" cap="none" sz="2400" i="0" kern="0" lang="en-US" spc="-3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heavy">
                <a:solidFill>
                  <a:srgbClr val="403052"/>
                </a:solidFill>
                <a:uFill>
                  <a:solidFill>
                    <a:srgbClr val="403052"/>
                  </a:solidFill>
                </a:uFill>
                <a:latin typeface="Arial" pitchFamily="0" charset="0"/>
                <a:ea typeface="Droid Sans"/>
                <a:cs typeface="Arial" pitchFamily="0" charset="0"/>
              </a:rPr>
              <a:t>Indications: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Basmati</a:t>
            </a:r>
            <a:r>
              <a:rPr altLang="zh-CN" baseline="0" b="1" cap="none" sz="2400" i="0" kern="0" lang="en-US" spc="-9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Rice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Darjeeling</a:t>
            </a:r>
            <a:r>
              <a:rPr altLang="zh-CN" baseline="0" b="1" cap="none" sz="2400" i="0" kern="0" lang="en-US" spc="-114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Tea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Kanchipuram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Silk</a:t>
            </a:r>
            <a:r>
              <a:rPr altLang="zh-CN" baseline="0" b="1" cap="none" sz="2400" i="0" kern="0" lang="en-US" spc="-7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Saree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Alph</a:t>
            </a:r>
            <a:r>
              <a:rPr altLang="zh-CN" baseline="0" b="1" cap="none" sz="2400" i="0" kern="0" lang="en-US" spc="-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nso</a:t>
            </a:r>
            <a:r>
              <a:rPr altLang="zh-CN" baseline="0" b="1" cap="none" sz="2400" i="0" kern="0" lang="en-US" spc="-13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Mango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Nagpur</a:t>
            </a:r>
            <a:r>
              <a:rPr altLang="zh-CN" baseline="0" b="1" cap="none" sz="2400" i="0" kern="0" lang="en-US" spc="-10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Orange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Kolhapuri</a:t>
            </a:r>
            <a:r>
              <a:rPr altLang="zh-CN" baseline="0" b="1" cap="none" sz="2400" i="0" kern="0" lang="en-US" spc="-16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Chappal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Bikaneri</a:t>
            </a:r>
            <a:r>
              <a:rPr altLang="zh-CN" baseline="0" b="1" cap="none" sz="2400" i="0" kern="0" lang="en-US" spc="-110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Bhujia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-342900" marL="355600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SzPct val="75000"/>
              <a:buFont typeface="Wingdings" pitchFamily="0" charset="0"/>
              <a:buChar char=""/>
              <a:tabLst>
                <a:tab algn="l" pos="354965"/>
                <a:tab algn="l" pos="355600"/>
              </a:tabLst>
            </a:pP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Agra</a:t>
            </a:r>
            <a:r>
              <a:rPr altLang="zh-CN" baseline="0" b="1" cap="none" sz="2400" i="0" kern="0" lang="en-US" spc="-10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rgbClr val="403052"/>
                </a:solidFill>
                <a:latin typeface="Arial" pitchFamily="0" charset="0"/>
                <a:ea typeface="Droid Sans"/>
                <a:cs typeface="Arial" pitchFamily="0" charset="0"/>
              </a:rPr>
              <a:t>Petha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grpSp>
        <p:nvGrpSpPr>
          <p:cNvPr id="114" name="组合"/>
          <p:cNvGrpSpPr/>
          <p:nvPr/>
        </p:nvGrpSpPr>
        <p:grpSpPr>
          <a:xfrm>
            <a:off x="4495800" y="3779519"/>
            <a:ext cx="4736592" cy="2990088"/>
            <a:chOff x="4495800" y="3779519"/>
            <a:chExt cx="4736592" cy="2990088"/>
          </a:xfrm>
        </p:grpSpPr>
        <p:pic>
          <p:nvPicPr>
            <p:cNvPr id="2097202" name="图片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 rot="0">
              <a:off x="4495800" y="4387596"/>
              <a:ext cx="4736592" cy="238201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203" name="图片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 rot="0">
              <a:off x="4800600" y="3779519"/>
              <a:ext cx="1530096" cy="91287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92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54508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/>
          <p:nvPr/>
        </p:nvGrpSpPr>
        <p:grpSpPr>
          <a:xfrm>
            <a:off x="876299" y="0"/>
            <a:ext cx="8000999" cy="694943"/>
            <a:chOff x="876299" y="0"/>
            <a:chExt cx="8000999" cy="694943"/>
          </a:xfrm>
        </p:grpSpPr>
        <p:pic>
          <p:nvPicPr>
            <p:cNvPr id="209720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914400" y="22859"/>
              <a:ext cx="711707" cy="621791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205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876299" y="0"/>
              <a:ext cx="8000999" cy="69494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93" name="文本框"/>
          <p:cNvSpPr>
            <a:spLocks noGrp="1"/>
          </p:cNvSpPr>
          <p:nvPr>
            <p:ph type="title"/>
          </p:nvPr>
        </p:nvSpPr>
        <p:spPr>
          <a:xfrm rot="0">
            <a:off x="978618" y="0"/>
            <a:ext cx="9074593" cy="749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4800" i="0" kern="0" lang="en-US" spc="-434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4800" i="0" kern="0" lang="en-US" spc="-459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4800" i="0" kern="0" lang="en-US" spc="-6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800" i="0" kern="0" lang="en-US" spc="-5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4800" i="0" kern="0" lang="en-US" spc="-6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48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800" i="0" kern="0" lang="en-US" spc="-15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800" i="0" kern="0" lang="en-US" spc="-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4800" i="0" kern="0" lang="en-US" spc="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altLang="zh-CN" baseline="0" b="0" cap="none" sz="48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</a:t>
            </a:r>
            <a:r>
              <a:rPr altLang="zh-CN" baseline="0" b="0" cap="none" sz="4800" i="0" kern="0" lang="en-US" spc="-1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48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altLang="zh-CN" baseline="0" b="0" cap="none" sz="4800" i="0" kern="0" lang="en-US" spc="-11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8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MU</a:t>
            </a:r>
            <a:r>
              <a:rPr altLang="zh-CN" baseline="0" b="0" cap="none" sz="4800" i="0" kern="0" lang="en-US" spc="1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4800" i="0" kern="0" lang="en-US" spc="-4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4800" i="0" kern="0" lang="en-US" spc="-1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48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en-US" baseline="0" b="0" cap="none" sz="5000" i="0" kern="0" lang="zh-CN" spc="0" strike="noStrike" u="none">
              <a:solidFill>
                <a:srgbClr val="F1DCDB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206" name="图片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5765291" y="1277111"/>
            <a:ext cx="3709416" cy="532638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94" name="矩形"/>
          <p:cNvSpPr/>
          <p:nvPr/>
        </p:nvSpPr>
        <p:spPr>
          <a:xfrm rot="0">
            <a:off x="545693" y="1274444"/>
            <a:ext cx="4624705" cy="49644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-12700" marL="7493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Office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nd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udh</a:t>
            </a:r>
            <a:r>
              <a:rPr altLang="zh-CN" baseline="0" b="1" cap="none" sz="2400" i="0" kern="0" lang="en-US" spc="-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1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ava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2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Hill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Office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S.M.Road,Antop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Hill, </a:t>
            </a:r>
            <a:r>
              <a:rPr altLang="zh-CN" baseline="0" b="1" cap="none" sz="2400" i="0" kern="0" lang="en-US" spc="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1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–</a:t>
            </a:r>
            <a:r>
              <a:rPr altLang="zh-CN" baseline="0" b="1" cap="none" sz="24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400 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037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74930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(91)(22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)</a:t>
            </a:r>
            <a:r>
              <a:rPr altLang="zh-CN" baseline="0" b="1" cap="none" sz="2400" i="0" kern="0" lang="en-US" spc="-1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24137701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74930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2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1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ax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1)(22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)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</a:t>
            </a:r>
            <a:r>
              <a:rPr altLang="zh-CN" baseline="0" b="1" cap="none" sz="2400" i="0" kern="0" lang="en-US" spc="-1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303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8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7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7493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il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altLang="zh-CN" baseline="0" b="1" cap="none" sz="2400" i="0" kern="0" lang="en-US" spc="-114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m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u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m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b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a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i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-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p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ate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n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t</a:t>
            </a:r>
            <a:r>
              <a:rPr altLang="zh-CN" baseline="0" b="1" cap="none" sz="2400" i="0" kern="0" lang="en-US" spc="-6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@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n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i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c.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i</a:t>
            </a:r>
            <a:r>
              <a:rPr altLang="zh-CN" baseline="0" b="1" cap="none" sz="2400" i="0" kern="0" lang="en-US" spc="-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5"/>
              </a:rPr>
              <a:t>n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altLang="zh-CN" baseline="0" b="0" cap="none" sz="25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1777238"/>
              </a:tabLst>
            </a:pP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1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1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 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hh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tti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ga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2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ama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 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altLang="zh-CN" baseline="0" b="1" cap="none" sz="2400" i="0" kern="0" lang="en-US" spc="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 </a:t>
            </a:r>
            <a:r>
              <a:rPr altLang="zh-CN" baseline="0" b="1" cap="none" sz="2400" i="0" kern="0" lang="en-US" spc="-2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altLang="zh-CN" baseline="0" b="1" cap="none" sz="2400" i="0" kern="0" lang="en-US" spc="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aga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1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av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32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472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 rot="0">
            <a:off x="990253" y="0"/>
            <a:ext cx="9703146" cy="673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4400" i="0" kern="0" lang="en-US" spc="-44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4400" i="0" kern="0" lang="en-US" spc="-459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4400" i="0" kern="0" lang="en-US" spc="-6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400" i="0" kern="0" lang="en-US" spc="-5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4400" i="0" kern="0" lang="en-US" spc="-6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44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400" i="0" kern="0" lang="en-US" spc="-14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-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OFFIC</a:t>
            </a:r>
            <a:r>
              <a:rPr altLang="zh-CN" baseline="0" b="0" cap="none" sz="44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4400" i="0" kern="0" lang="en-US" spc="-6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altLang="zh-CN" baseline="0" b="0" cap="none" sz="4400" i="0" kern="0" lang="en-US" spc="-5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-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CHEN</a:t>
            </a:r>
            <a:r>
              <a:rPr altLang="zh-CN" baseline="0" b="0" cap="none" sz="4400" i="0" kern="0" lang="en-US" spc="-2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4400" i="0" kern="0" lang="en-US" spc="-15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4400" i="0" kern="0" lang="en-US" spc="0" strike="noStrike" u="none">
                <a:solidFill>
                  <a:srgbClr val="F1DCDB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en-US" baseline="0" b="0" cap="none" sz="5000" i="0" kern="0" lang="zh-CN" spc="0" strike="noStrike" u="none">
              <a:solidFill>
                <a:srgbClr val="F1DCDB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208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5568696" y="1277111"/>
            <a:ext cx="3962400" cy="524408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97" name="矩形"/>
          <p:cNvSpPr/>
          <p:nvPr/>
        </p:nvSpPr>
        <p:spPr>
          <a:xfrm rot="0">
            <a:off x="545693" y="1283588"/>
            <a:ext cx="4589145" cy="39966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tabLst>
                <a:tab algn="l" pos="1124585"/>
                <a:tab algn="l" pos="2309495"/>
              </a:tabLst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</a:t>
            </a:r>
            <a:r>
              <a:rPr altLang="zh-CN" baseline="0" b="1" cap="none" sz="20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ice,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</a:t>
            </a:r>
            <a:r>
              <a:rPr altLang="zh-CN" baseline="0" b="1" cap="none" sz="20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ernm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nt  of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a,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Intellec</a:t>
            </a:r>
            <a:r>
              <a:rPr altLang="zh-CN" baseline="0" b="1" cap="none" sz="20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2000" i="0" kern="0" lang="en-US" spc="-15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Property 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Rights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Building,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zh-CN" baseline="0" b="1" cap="none" sz="2000" i="0" kern="0" lang="en-US" spc="-254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r>
              <a:rPr altLang="zh-CN" baseline="0" b="1" cap="none" sz="2000" i="0" kern="0" lang="en-US" spc="-1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d,</a:t>
            </a:r>
            <a:r>
              <a:rPr altLang="zh-CN" baseline="0" b="1" cap="none" sz="2000" i="0" kern="0" lang="en-US" spc="-8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Gu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nd</a:t>
            </a:r>
            <a:r>
              <a:rPr altLang="zh-CN" baseline="0" b="1" cap="none" sz="2000" i="0" kern="0" lang="en-US" spc="-204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, 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Chennai</a:t>
            </a:r>
            <a:r>
              <a:rPr altLang="zh-CN" baseline="0" b="1" cap="none" sz="2000" i="0" kern="0" lang="en-US" spc="-10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–</a:t>
            </a:r>
            <a:r>
              <a:rPr altLang="zh-CN" baseline="0" b="1" cap="none" sz="2000" i="0" kern="0" lang="en-US" spc="-3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600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032.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Phone: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(91)(44)</a:t>
            </a:r>
            <a:r>
              <a:rPr altLang="zh-CN" baseline="0" b="1" cap="none" sz="2000" i="0" kern="0" lang="en-US" spc="-9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2250</a:t>
            </a:r>
            <a:r>
              <a:rPr altLang="zh-CN" baseline="0" b="1" cap="none" sz="2000" i="0" kern="0" lang="en-US" spc="-5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2081-84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Fax: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(91)(44)</a:t>
            </a:r>
            <a:r>
              <a:rPr altLang="zh-CN" baseline="0" b="1" cap="none" sz="2000" i="0" kern="0" lang="en-US" spc="-1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2250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2066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Email:</a:t>
            </a:r>
            <a:r>
              <a:rPr altLang="zh-CN" baseline="0" b="1" cap="none" sz="2000" i="0" kern="0" lang="en-US" spc="-13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0" charset="0"/>
                <a:ea typeface="Droid Sans"/>
                <a:cs typeface="Arial" pitchFamily="0" charset="0"/>
                <a:hlinkClick r:id="rId3"/>
              </a:rPr>
              <a:t>chennai-</a:t>
            </a:r>
            <a:r>
              <a:rPr altLang="zh-CN" baseline="0" b="1" cap="none" sz="2000" i="0" kern="0" lang="en-US" spc="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0" charset="0"/>
                <a:ea typeface="Droid Sans"/>
                <a:cs typeface="Arial" pitchFamily="0" charset="0"/>
                <a:hlinkClick r:id="rId4"/>
              </a:rPr>
              <a:t>patent@nic.in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1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4122928"/>
              </a:tabLst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States of Andhra Pradesh, </a:t>
            </a:r>
            <a:r>
              <a:rPr altLang="zh-CN" baseline="0" b="1" cap="none" sz="20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Telengana,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Karnataka, Kerala, 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Tamil 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du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altLang="zh-CN" baseline="0" b="1" cap="none" sz="2000" i="0" kern="0" lang="en-US" spc="-2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</a:t>
            </a:r>
            <a:r>
              <a:rPr altLang="zh-CN" baseline="0" b="1" cap="none" sz="2000" i="0" kern="0" lang="en-US" spc="-204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r>
              <a:rPr altLang="zh-CN" baseline="0" b="1" cap="none" sz="2000" i="0" kern="0" lang="en-US" spc="-114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Pond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cherry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Lakshadweep.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33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472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 rot="0">
            <a:off x="876299" y="98043"/>
            <a:ext cx="8532004" cy="6731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4400" i="0" kern="0" lang="en-US" spc="-434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4400" i="0" kern="0" lang="en-US" spc="-459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4400" i="0" kern="0" lang="en-US" spc="-6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400" i="0" kern="0" lang="en-US" spc="-5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4400" i="0" kern="0" lang="en-US" spc="-6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44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4400" i="0" kern="0" lang="en-US" spc="-15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-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4400" i="0" kern="0" lang="en-US" spc="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altLang="zh-CN" baseline="0" b="0" cap="none" sz="44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ICE</a:t>
            </a:r>
            <a:r>
              <a:rPr altLang="zh-CN" baseline="0" b="0" cap="none" sz="4400" i="0" kern="0" lang="en-US" spc="-7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NEW</a:t>
            </a:r>
            <a:r>
              <a:rPr altLang="zh-CN" baseline="0" b="0" cap="none" sz="4400" i="0" kern="0" lang="en-US" spc="-5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400" i="0" kern="0" lang="en-US" spc="-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DELHI</a:t>
            </a:r>
            <a:endParaRPr altLang="en-US" baseline="0" b="0" cap="none" sz="5000" i="0" kern="0" lang="zh-CN" spc="-5" strike="noStrike" u="none">
              <a:solidFill>
                <a:srgbClr val="FBD4B5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21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5650991" y="1876043"/>
            <a:ext cx="4648200" cy="427395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0" name="矩形"/>
          <p:cNvSpPr/>
          <p:nvPr/>
        </p:nvSpPr>
        <p:spPr>
          <a:xfrm rot="0">
            <a:off x="393292" y="1274444"/>
            <a:ext cx="4992369" cy="4252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35" vert="horz" wrap="square">
            <a:prstTxWarp prst="textNoShape"/>
            <a:spAutoFit/>
          </a:bodyPr>
          <a:p>
            <a:pPr algn="l" indent="0" marL="12700">
              <a:lnSpc>
                <a:spcPct val="103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Patent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Office,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udh</a:t>
            </a:r>
            <a:r>
              <a:rPr altLang="zh-CN" baseline="0" b="1" cap="none" sz="2400" i="0" kern="0" lang="en-US" spc="-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av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Plot</a:t>
            </a: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r>
              <a:rPr altLang="zh-CN" baseline="0" b="1" cap="none" sz="2400" i="0" kern="0" lang="en-US" spc="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32.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ect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-1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-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14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1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  </a:t>
            </a:r>
            <a:r>
              <a:rPr altLang="zh-CN" baseline="0" b="1" cap="none" sz="2400" i="0" kern="0" lang="en-US" spc="-4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Delhi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–</a:t>
            </a:r>
            <a:r>
              <a:rPr altLang="zh-CN" baseline="0" b="1" cap="none" sz="24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</a:t>
            </a:r>
            <a:r>
              <a:rPr altLang="zh-CN" baseline="0" b="1" cap="none" sz="2400" i="0" kern="0" lang="en-US" spc="2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0075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12700">
              <a:lnSpc>
                <a:spcPts val="24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(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91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)(</a:t>
            </a:r>
            <a:r>
              <a:rPr altLang="zh-CN" baseline="0" b="1" cap="none" sz="2400" i="0" kern="0" lang="en-US" spc="-2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)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2808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192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–</a:t>
            </a:r>
            <a:r>
              <a:rPr altLang="zh-CN" baseline="0" b="1" cap="none" sz="24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25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il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altLang="zh-CN" baseline="0" b="1" cap="none" sz="2400" i="0" kern="0" lang="en-US" spc="-13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d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e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l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h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i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3"/>
              </a:rPr>
              <a:t>-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p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ate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n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t</a:t>
            </a:r>
            <a:r>
              <a:rPr altLang="zh-CN" baseline="0" b="1" cap="none" sz="2400" i="0" kern="0" lang="en-US" spc="-6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@</a:t>
            </a:r>
            <a:r>
              <a:rPr altLang="zh-CN" baseline="0" b="1" cap="none" sz="2400" i="0" kern="0" lang="en-US" spc="-7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n</a:t>
            </a:r>
            <a:r>
              <a:rPr altLang="zh-CN" baseline="0" b="1" cap="none" sz="2400" i="0" kern="0" lang="en-US" spc="-5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i</a:t>
            </a:r>
            <a:r>
              <a:rPr altLang="zh-CN" baseline="0" b="1" cap="none" sz="2400" i="0" kern="0" lang="en-US" spc="-6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c.</a:t>
            </a:r>
            <a:r>
              <a:rPr altLang="zh-CN" baseline="0" b="1" cap="none" sz="2400" i="0" kern="0" lang="en-US" spc="-4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i</a:t>
            </a:r>
            <a:r>
              <a:rPr altLang="zh-CN" baseline="0" b="1" cap="none" sz="2400" i="0" kern="0" lang="en-US" spc="-5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  <a:hlinkClick r:id="rId4"/>
              </a:rPr>
              <a:t>n</a:t>
            </a:r>
            <a:endParaRPr altLang="zh-CN" baseline="0" b="0" cap="none" sz="24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altLang="zh-CN" baseline="0" b="0" cap="none" sz="2500" i="0" kern="0" lang="en-US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615950"/>
              </a:tabLst>
            </a:pP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1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  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</a:t>
            </a:r>
            <a:r>
              <a:rPr altLang="zh-CN" baseline="0" b="1" cap="none" sz="2400" i="0" kern="0" lang="en-US" spc="-6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tta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  </a:t>
            </a:r>
            <a:r>
              <a:rPr altLang="zh-CN" baseline="0" b="1" cap="none" sz="2400" i="0" kern="0" lang="en-US" spc="-5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Pradesh, </a:t>
            </a:r>
            <a:r>
              <a:rPr altLang="zh-CN" baseline="0" b="1" cap="none" sz="2400" i="0" kern="0" lang="en-US" spc="-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Uttaranchal, 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Delhi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altLang="zh-CN" baseline="0" b="1" cap="none" sz="2400" i="0" kern="0" lang="en-US" spc="-2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altLang="zh-CN" baseline="0" b="1" cap="none" sz="2400" i="0" kern="0" lang="en-US" spc="-1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6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2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5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8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nd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ga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</a:t>
            </a:r>
            <a:r>
              <a:rPr altLang="zh-CN" baseline="0" b="1" cap="none" sz="2400" i="0" kern="0" lang="en-US" spc="-3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11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Ja</a:t>
            </a:r>
            <a:r>
              <a:rPr altLang="zh-CN" baseline="0" b="1" cap="none" sz="2400" i="0" kern="0" lang="en-US" spc="-10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mm</a:t>
            </a:r>
            <a:r>
              <a:rPr altLang="zh-CN" baseline="0" b="1" cap="none" sz="2400" i="0" kern="0" lang="en-US" spc="-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</a:t>
            </a:r>
            <a:r>
              <a:rPr altLang="zh-CN" baseline="0" b="1" cap="none" sz="2400" i="0" kern="0" lang="en-US" spc="-12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&amp;</a:t>
            </a:r>
            <a:r>
              <a:rPr altLang="zh-CN" baseline="0" b="1" cap="none" sz="2400" i="0" kern="0" lang="en-US" spc="10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altLang="zh-CN" baseline="0" b="1" cap="none" sz="2400" i="0" kern="0" lang="en-US" spc="-7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</a:t>
            </a:r>
            <a:r>
              <a:rPr altLang="zh-CN" baseline="0" b="1" cap="none" sz="2400" i="0" kern="0" lang="en-US" spc="-8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</a:t>
            </a:r>
            <a:r>
              <a:rPr altLang="zh-CN" baseline="0" b="1" cap="none" sz="2400" i="0" kern="0" lang="en-US" spc="-7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</a:t>
            </a: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  </a:t>
            </a:r>
            <a:r>
              <a:rPr altLang="zh-CN" baseline="0" b="1" cap="none" sz="2400" i="0" kern="0" lang="en-US" spc="-4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	</a:t>
            </a:r>
            <a:r>
              <a:rPr altLang="zh-CN" baseline="0" b="1" cap="none" sz="2400" i="0" kern="0" lang="en-US" spc="-95" strike="noStrike" u="none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Ladakh</a:t>
            </a:r>
            <a:endParaRPr altLang="en-US" baseline="0" b="0" cap="none" sz="2400" i="0" kern="0" lang="zh-CN" spc="0" strike="noStrike" u="none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48801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0901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004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34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76299" y="47243"/>
            <a:ext cx="8000999" cy="72390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2" name="文本框"/>
          <p:cNvSpPr>
            <a:spLocks noGrp="1"/>
          </p:cNvSpPr>
          <p:nvPr>
            <p:ph type="title"/>
          </p:nvPr>
        </p:nvSpPr>
        <p:spPr>
          <a:xfrm rot="0">
            <a:off x="1631060" y="0"/>
            <a:ext cx="6542405" cy="1485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44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5000" i="0" kern="0" lang="en-US" spc="-459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5000" i="0" kern="0" lang="en-US" spc="-6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5000" i="0" kern="0" lang="en-US" spc="-6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5000" i="0" kern="0" lang="en-US" spc="-6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50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5000" i="0" kern="0" lang="en-US" spc="-14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5000" i="0" kern="0" lang="en-US" spc="1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altLang="zh-CN" baseline="0" b="0" cap="none" sz="50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ICE</a:t>
            </a:r>
            <a:r>
              <a:rPr altLang="zh-CN" baseline="0" b="0" cap="none" sz="5000" i="0" kern="0" lang="en-US" spc="-8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altLang="zh-CN" baseline="0" b="0" cap="none" sz="5000" i="0" kern="0" lang="en-US" spc="-5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30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5000" i="0" kern="0" lang="en-US" spc="-75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altLang="zh-CN" baseline="0" b="0" cap="none" sz="5000" i="0" kern="0" lang="en-US" spc="-7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5000" i="0" kern="0" lang="en-US" spc="-47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</a:t>
            </a:r>
            <a:r>
              <a:rPr altLang="zh-CN" baseline="0" b="0" cap="none" sz="50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altLang="en-US" baseline="0" b="0" cap="none" sz="5000" i="0" kern="0" lang="zh-CN" spc="0" strike="noStrike" u="none">
              <a:solidFill>
                <a:srgbClr val="FBD4B5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21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5556503" y="1277111"/>
            <a:ext cx="4437888" cy="5219701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3" name="矩形"/>
          <p:cNvSpPr/>
          <p:nvPr/>
        </p:nvSpPr>
        <p:spPr>
          <a:xfrm rot="0">
            <a:off x="545693" y="1795399"/>
            <a:ext cx="3871595" cy="3372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-88900" marL="151003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Patent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Office</a:t>
            </a:r>
            <a:r>
              <a:rPr altLang="zh-CN" baseline="0" b="1" cap="none" sz="2000" i="0" kern="0" lang="en-US" spc="-10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(Head</a:t>
            </a:r>
            <a:r>
              <a:rPr altLang="zh-CN" baseline="0" b="1" cap="none" sz="2000" i="0" kern="0" lang="en-US" spc="-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Office), </a:t>
            </a:r>
            <a:r>
              <a:rPr altLang="zh-CN" baseline="0" b="1" cap="none" sz="2000" i="0" kern="0" lang="en-US" spc="-54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Boudhik</a:t>
            </a:r>
            <a:r>
              <a:rPr altLang="zh-CN" baseline="0" b="1" cap="none" sz="2000" i="0" kern="0" lang="en-US" spc="-7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Sampada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Bhavan,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2,</a:t>
            </a:r>
            <a:r>
              <a:rPr altLang="zh-CN" baseline="0" b="1" cap="none" sz="2000" i="0" kern="0" lang="en-US" spc="-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ec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</a:t>
            </a:r>
            <a:r>
              <a:rPr altLang="zh-CN" baseline="0" b="1" cap="none" sz="2000" i="0" kern="0" lang="en-US" spc="-3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6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–</a:t>
            </a:r>
            <a:r>
              <a:rPr altLang="zh-CN" baseline="0" b="1" cap="none" sz="2000" i="0" kern="0" lang="en-US" spc="-2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,</a:t>
            </a:r>
            <a:r>
              <a:rPr altLang="zh-CN" baseline="0" b="1" cap="none" sz="2000" i="0" kern="0" lang="en-US" spc="-1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</a:t>
            </a:r>
            <a:r>
              <a:rPr altLang="zh-CN" baseline="0" b="1" cap="none" sz="2000" i="0" kern="0" lang="en-US" spc="-1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Lake</a:t>
            </a:r>
            <a:r>
              <a:rPr altLang="zh-CN" baseline="0" b="1" cap="none" sz="2000" i="0" kern="0" lang="en-US" spc="-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</a:t>
            </a:r>
            <a:r>
              <a:rPr altLang="zh-CN" baseline="0" b="1" cap="none" sz="2000" i="0" kern="0" lang="en-US" spc="-4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altLang="zh-CN" baseline="0" b="1" cap="none" sz="2000" i="0" kern="0" lang="en-US" spc="-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</a:t>
            </a:r>
            <a:r>
              <a:rPr altLang="zh-CN" baseline="0" b="1" cap="none" sz="2000" i="0" kern="0" lang="en-US" spc="-21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,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Kolkata-</a:t>
            </a:r>
            <a:r>
              <a:rPr altLang="zh-CN" baseline="0" b="0" cap="none" sz="2000" i="0" kern="0" lang="en-US" spc="-7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700</a:t>
            </a:r>
            <a:r>
              <a:rPr altLang="zh-CN" baseline="0" b="0" cap="none" sz="2000" i="0" kern="0" lang="en-US" spc="-55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091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Phone:</a:t>
            </a:r>
            <a:r>
              <a:rPr altLang="zh-CN" baseline="0" b="0" cap="none" sz="2000" i="0" kern="0" lang="en-US" spc="-5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altLang="zh-CN" baseline="0" b="0" cap="none" sz="2000" i="0" kern="0" lang="en-US" spc="0" strike="noStrike" u="none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(91)(33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)</a:t>
            </a:r>
            <a:r>
              <a:rPr altLang="zh-CN" baseline="0" b="1" cap="none" sz="2000" i="0" kern="0" lang="en-US" spc="-13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2367</a:t>
            </a:r>
            <a:r>
              <a:rPr altLang="zh-CN" baseline="0" b="1" cap="none" sz="2000" i="0" kern="0" lang="en-US" spc="-6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1943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/44/45/46/87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Fax: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(91)(33)</a:t>
            </a:r>
            <a:r>
              <a:rPr altLang="zh-CN" baseline="0" b="1" cap="none" sz="2000" i="0" kern="0" lang="en-US" spc="-12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2367</a:t>
            </a:r>
            <a:r>
              <a:rPr altLang="zh-CN" baseline="0" b="1" cap="none" sz="2000" i="0" kern="0" lang="en-US" spc="-5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1988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Email:</a:t>
            </a:r>
            <a:r>
              <a:rPr altLang="zh-CN" baseline="0" b="1" cap="none" sz="2000" i="0" kern="0" lang="en-US" spc="-114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0" charset="0"/>
                <a:ea typeface="Droid Sans"/>
                <a:cs typeface="Arial" pitchFamily="0" charset="0"/>
                <a:hlinkClick r:id="rId3"/>
              </a:rPr>
              <a:t>kolkata-</a:t>
            </a:r>
            <a:r>
              <a:rPr altLang="zh-CN" baseline="0" b="1" cap="none" sz="2000" i="0" kern="0" lang="en-US" spc="0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0" charset="0"/>
                <a:ea typeface="Droid Sans"/>
                <a:cs typeface="Arial" pitchFamily="0" charset="0"/>
                <a:hlinkClick r:id="rId4"/>
              </a:rPr>
              <a:t>patent@nic.in</a:t>
            </a:r>
            <a:endParaRPr altLang="zh-CN" baseline="0" b="0" cap="none" sz="20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altLang="zh-CN" baseline="0" b="0" cap="none" sz="2100" i="0" kern="0" lang="en-US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algn="l" indent="0" marL="15113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Rest</a:t>
            </a:r>
            <a:r>
              <a:rPr altLang="zh-CN" baseline="0" b="1" cap="none" sz="2000" i="0" kern="0" lang="en-US" spc="-7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altLang="zh-CN" baseline="0" b="1" cap="none" sz="2000" i="0" kern="0" lang="en-US" spc="-9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altLang="zh-CN" baseline="0" b="1" cap="none" sz="2000" i="0" kern="0" lang="en-US" spc="-5" strike="noStrike" u="none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India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8804" name="矩形"/>
          <p:cNvSpPr/>
          <p:nvPr/>
        </p:nvSpPr>
        <p:spPr>
          <a:xfrm rot="0">
            <a:off x="10057256" y="7140955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35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文本框"/>
          <p:cNvSpPr>
            <a:spLocks noGrp="1"/>
          </p:cNvSpPr>
          <p:nvPr>
            <p:ph type="title"/>
          </p:nvPr>
        </p:nvSpPr>
        <p:spPr>
          <a:xfrm rot="0">
            <a:off x="1341882" y="0"/>
            <a:ext cx="8061001" cy="749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1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RGNIIPM</a:t>
            </a:r>
            <a:r>
              <a:rPr altLang="zh-CN" baseline="0" b="0" cap="none" sz="5000" i="0" kern="0" lang="en-US" spc="-12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altLang="zh-CN" baseline="0" b="0" cap="none" sz="5000" i="0" kern="0" lang="en-US" spc="-10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20" strike="noStrike" u="none">
                <a:solidFill>
                  <a:srgbClr val="FBD4B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NAGPUR</a:t>
            </a:r>
            <a:endParaRPr altLang="en-US" baseline="0" b="0" cap="none" sz="5000" i="0" kern="0" lang="zh-CN" spc="-20" strike="noStrike" u="none">
              <a:solidFill>
                <a:srgbClr val="FBD4B5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21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88592" y="1136903"/>
            <a:ext cx="7062215" cy="577748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10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58927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36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文本框"/>
          <p:cNvSpPr>
            <a:spLocks noGrp="1"/>
          </p:cNvSpPr>
          <p:nvPr>
            <p:ph type="sldNum" idx="7"/>
          </p:nvPr>
        </p:nvSpPr>
        <p:spPr>
          <a:xfrm rot="0">
            <a:off x="9758171" y="7054012"/>
            <a:ext cx="335279" cy="29464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32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37</a:t>
            </a:fld>
            <a:endParaRPr altLang="en-US" baseline="0" b="1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812" name="文本框"/>
          <p:cNvSpPr>
            <a:spLocks noGrp="1"/>
          </p:cNvSpPr>
          <p:nvPr>
            <p:ph type="title"/>
          </p:nvPr>
        </p:nvSpPr>
        <p:spPr>
          <a:xfrm rot="0">
            <a:off x="1078991" y="303275"/>
            <a:ext cx="9273878" cy="928371"/>
          </a:xfrm>
          <a:prstGeom prst="rect"/>
          <a:solidFill>
            <a:srgbClr val="D6E3BC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242570" vert="horz" wrap="square">
            <a:prstTxWarp prst="textNoShape"/>
            <a:spAutoFit/>
          </a:bodyPr>
          <a:p>
            <a:pPr algn="l" indent="0" marL="399415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altLang="zh-CN" baseline="0" b="0" cap="none" sz="46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International</a:t>
            </a:r>
            <a:r>
              <a:rPr altLang="zh-CN" baseline="0" b="0" cap="none" sz="4600" i="0" kern="0" lang="en-US" spc="-3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</a:t>
            </a:r>
            <a:r>
              <a:rPr altLang="zh-CN" baseline="0" b="0" cap="none" sz="46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</a:t>
            </a:r>
            <a:r>
              <a:rPr altLang="zh-CN" baseline="0" b="0" cap="none" sz="4600" i="0" kern="0" lang="en-US" spc="-2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</a:t>
            </a:r>
            <a:endParaRPr altLang="en-US" baseline="0" b="1" cap="none" sz="46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813" name="矩形"/>
          <p:cNvSpPr/>
          <p:nvPr/>
        </p:nvSpPr>
        <p:spPr>
          <a:xfrm rot="0">
            <a:off x="626465" y="1908414"/>
            <a:ext cx="8112759" cy="21945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284480" vert="horz" wrap="square">
            <a:prstTxWarp prst="textNoShape"/>
            <a:spAutoFit/>
          </a:bodyPr>
          <a:p>
            <a:pPr algn="l" indent="-391795" marL="403733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World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World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6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</a:t>
            </a:r>
            <a:endParaRPr altLang="en-US" baseline="0" b="0" cap="none" sz="37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502854" y="1190339"/>
            <a:ext cx="8643937" cy="432524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18" name="矩形"/>
          <p:cNvSpPr/>
          <p:nvPr/>
        </p:nvSpPr>
        <p:spPr>
          <a:xfrm rot="0">
            <a:off x="9783571" y="6990384"/>
            <a:ext cx="284479" cy="622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1" cap="none" sz="20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39</a:t>
            </a:r>
            <a:endParaRPr altLang="en-US" baseline="0" b="0" cap="none" sz="20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"/>
          <p:cNvSpPr/>
          <p:nvPr/>
        </p:nvSpPr>
        <p:spPr>
          <a:xfrm rot="0">
            <a:off x="9863328" y="7016291"/>
            <a:ext cx="231140" cy="359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title"/>
          </p:nvPr>
        </p:nvSpPr>
        <p:spPr>
          <a:xfrm rot="0">
            <a:off x="305618" y="656834"/>
            <a:ext cx="10082165" cy="717551"/>
          </a:xfrm>
          <a:prstGeom prst="rect"/>
          <a:solidFill>
            <a:srgbClr val="E6DFEB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31750" vert="horz" wrap="square">
            <a:prstTxWarp prst="textNoShape"/>
            <a:spAutoFit/>
          </a:bodyPr>
          <a:p>
            <a:pPr algn="l" indent="0" marL="415925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altLang="zh-CN" baseline="0" b="0" cap="none" sz="46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Definition</a:t>
            </a:r>
            <a:r>
              <a:rPr altLang="zh-CN" baseline="0" b="0" cap="none" sz="4600" i="0" kern="0" lang="en-US" spc="-4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46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Intellectual</a:t>
            </a:r>
            <a:r>
              <a:rPr altLang="zh-CN" baseline="0" b="0" cap="none" sz="4600" i="0" kern="0" lang="en-US" spc="-3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46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endParaRPr altLang="en-US" baseline="0" b="1" cap="none" sz="46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矩形"/>
          <p:cNvSpPr/>
          <p:nvPr/>
        </p:nvSpPr>
        <p:spPr>
          <a:xfrm rot="0">
            <a:off x="390099" y="1876873"/>
            <a:ext cx="9190355" cy="50025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“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2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shall include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relating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literary,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artistic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scientific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works,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ts val="2590"/>
              </a:lnSpc>
              <a:spcBef>
                <a:spcPts val="62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performances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performing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artists, phonograms,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altLang="zh-CN" baseline="0" b="0" cap="none" sz="2700" i="0" kern="0" lang="en-US" spc="-60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broadcasts,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inventions</a:t>
            </a:r>
            <a:r>
              <a:rPr altLang="zh-CN" baseline="0" b="0" cap="none" sz="2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fields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human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endeavor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scientific</a:t>
            </a:r>
            <a:r>
              <a:rPr altLang="zh-CN" baseline="0" b="0" cap="none" sz="27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discoveries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Industrial</a:t>
            </a:r>
            <a:r>
              <a:rPr altLang="zh-CN" baseline="0" b="0" cap="none" sz="27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designs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80000"/>
              </a:lnSpc>
              <a:spcBef>
                <a:spcPts val="64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trademarks,</a:t>
            </a:r>
            <a:r>
              <a:rPr altLang="zh-CN" baseline="0" b="0" cap="none" sz="27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service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marks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commercial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names</a:t>
            </a:r>
            <a:r>
              <a:rPr altLang="zh-CN" baseline="0" b="0" cap="none" sz="27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altLang="zh-CN" baseline="0" b="0" cap="none" sz="2700" i="0" kern="0" lang="en-US" spc="-5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designations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26390" marL="859663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Arial MT" pitchFamily="0" charset="0"/>
              <a:buChar char="–"/>
              <a:tabLst>
                <a:tab algn="l" pos="860425"/>
              </a:tabLst>
            </a:pP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protection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against</a:t>
            </a:r>
            <a:r>
              <a:rPr altLang="zh-CN" baseline="0" b="0" cap="none" sz="2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unfair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competition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403860">
              <a:lnSpc>
                <a:spcPct val="80000"/>
              </a:lnSpc>
              <a:spcBef>
                <a:spcPts val="645"/>
              </a:spcBef>
              <a:spcAft>
                <a:spcPts val="0"/>
              </a:spcAft>
              <a:buNone/>
              <a:tabLst>
                <a:tab algn="l" pos="1950085"/>
              </a:tabLst>
            </a:pP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all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 rights resulting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 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activity in the </a:t>
            </a:r>
            <a:r>
              <a:rPr altLang="zh-CN" baseline="0" b="0" cap="none" sz="2700" i="0" kern="0" lang="en-US" spc="-60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industrial,	scientific, 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literary</a:t>
            </a:r>
            <a:r>
              <a:rPr altLang="zh-CN" baseline="0" b="0" cap="none" sz="2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altLang="zh-CN" baseline="0" b="0" cap="none" sz="2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artistic</a:t>
            </a:r>
            <a:r>
              <a:rPr altLang="zh-CN" baseline="0" b="0" cap="none" sz="2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fields.”</a:t>
            </a:r>
            <a:endParaRPr altLang="zh-CN" baseline="0" b="0" cap="none" sz="2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r" indent="0" mar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(WIPO</a:t>
            </a:r>
            <a:r>
              <a:rPr altLang="zh-CN" baseline="0" b="0" cap="none" sz="23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23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Convention)</a:t>
            </a:r>
            <a:endParaRPr altLang="en-US" baseline="0" b="0" cap="none" sz="23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矩形"/>
          <p:cNvSpPr/>
          <p:nvPr/>
        </p:nvSpPr>
        <p:spPr>
          <a:xfrm rot="0">
            <a:off x="9863328" y="7016291"/>
            <a:ext cx="231140" cy="359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850394" y="741418"/>
            <a:ext cx="9360520" cy="796290"/>
          </a:xfrm>
          <a:prstGeom prst="rect"/>
          <a:solidFill>
            <a:srgbClr val="F1DCDB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59689" vert="horz" wrap="square">
            <a:prstTxWarp prst="textNoShape"/>
            <a:spAutoFit/>
          </a:bodyPr>
          <a:p>
            <a:pPr algn="l" indent="0" marL="37211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Nature</a:t>
            </a:r>
            <a:r>
              <a:rPr altLang="zh-CN" baseline="0" b="0" cap="none" sz="5000" i="0" kern="0" lang="en-US" spc="-3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Intellectual</a:t>
            </a:r>
            <a:r>
              <a:rPr altLang="zh-CN" baseline="0" b="0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endParaRPr altLang="en-US" baseline="0" b="0" cap="none" sz="5000" i="0" kern="0" lang="zh-CN" spc="-2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矩形"/>
          <p:cNvSpPr/>
          <p:nvPr/>
        </p:nvSpPr>
        <p:spPr>
          <a:xfrm rot="0">
            <a:off x="550266" y="2185814"/>
            <a:ext cx="9291656" cy="451243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5729" vert="horz" wrap="square">
            <a:prstTxWarp prst="textNoShape"/>
            <a:spAutoFit/>
          </a:bodyPr>
          <a:p>
            <a:pPr algn="l" indent="-391795" marL="403733">
              <a:lnSpc>
                <a:spcPct val="100000"/>
              </a:lnSpc>
              <a:spcBef>
                <a:spcPts val="98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Creation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human mind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(Intellect)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Intangible</a:t>
            </a:r>
            <a:r>
              <a:rPr altLang="zh-CN" baseline="0" b="0" cap="none" sz="3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Exclusive</a:t>
            </a:r>
            <a:r>
              <a:rPr altLang="zh-CN" baseline="0" b="0" cap="none" sz="37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 given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by</a:t>
            </a:r>
            <a:r>
              <a:rPr altLang="zh-CN" baseline="0" b="0" cap="none" sz="3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statutes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Attended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altLang="zh-CN" baseline="0" b="0" cap="none" sz="37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limitations </a:t>
            </a:r>
            <a:r>
              <a:rPr altLang="zh-CN" baseline="0" b="0" cap="none" sz="37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exceptions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Time-bound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Territorial</a:t>
            </a:r>
            <a:endParaRPr altLang="en-US" baseline="0" b="0" cap="none" sz="37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矩形"/>
          <p:cNvSpPr/>
          <p:nvPr/>
        </p:nvSpPr>
        <p:spPr>
          <a:xfrm rot="0">
            <a:off x="9863328" y="7016291"/>
            <a:ext cx="231140" cy="359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6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1612391" y="199643"/>
            <a:ext cx="7620000" cy="725804"/>
          </a:xfrm>
          <a:prstGeom prst="rect"/>
          <a:solidFill>
            <a:srgbClr val="CCC1DA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40005" vert="horz" wrap="square">
            <a:prstTxWarp prst="textNoShape"/>
            <a:spAutoFit/>
          </a:bodyPr>
          <a:p>
            <a:pPr algn="ctr" indent="0" marL="635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  <a:tabLst>
                <a:tab algn="l" pos="3139440"/>
              </a:tabLst>
            </a:pPr>
            <a:r>
              <a:rPr altLang="zh-CN" baseline="0" b="0" cap="none" sz="45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International	</a:t>
            </a:r>
            <a:r>
              <a:rPr altLang="zh-CN" baseline="0" b="0" cap="none" sz="4500" i="0" kern="0" lang="en-US" spc="-5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Treaties</a:t>
            </a:r>
            <a:endParaRPr altLang="en-US" baseline="0" b="1" cap="none" sz="4500" i="0" kern="0" lang="zh-CN" spc="0" strike="noStrike" u="none">
              <a:solidFill>
                <a:srgbClr val="00AF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2" name="矩形"/>
          <p:cNvSpPr/>
          <p:nvPr/>
        </p:nvSpPr>
        <p:spPr>
          <a:xfrm rot="0">
            <a:off x="664885" y="1729636"/>
            <a:ext cx="9314013" cy="4482464"/>
          </a:xfrm>
          <a:prstGeom prst="rect"/>
          <a:noFill/>
          <a:ln w="12700" cap="flat" cmpd="sng">
            <a:prstDash val="solid"/>
            <a:miter/>
          </a:ln>
        </p:spPr>
        <p:txBody>
          <a:bodyPr anchor="t" anchorCtr="0" bIns="0" lIns="0" rIns="0" tIns="106679" vert="horz" wrap="square">
            <a:prstTxWarp prst="textNoShape"/>
            <a:spAutoFit/>
          </a:bodyPr>
          <a:p>
            <a:pPr algn="l" indent="-391795" marL="403733">
              <a:lnSpc>
                <a:spcPts val="3080"/>
              </a:lnSpc>
              <a:spcBef>
                <a:spcPts val="839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Paris Convention</a:t>
            </a:r>
            <a:r>
              <a:rPr altLang="zh-CN" baseline="0" b="0" cap="none" sz="32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Protection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Industrial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1883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ts val="3070"/>
              </a:lnSpc>
              <a:spcBef>
                <a:spcPts val="76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Berne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Convention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Protection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Literary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Artistic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1886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80000"/>
              </a:lnSpc>
              <a:spcBef>
                <a:spcPts val="79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International</a:t>
            </a:r>
            <a:r>
              <a:rPr altLang="zh-CN" baseline="0" b="0" cap="none" sz="32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Union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Varieties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Plants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(UPOV)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1961,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1972,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1978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1991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Convention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Biodiversity,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1992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ts val="3070"/>
              </a:lnSpc>
              <a:spcBef>
                <a:spcPts val="74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Agreement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Related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Aspects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 </a:t>
            </a:r>
            <a:r>
              <a:rPr altLang="zh-CN" baseline="0" b="0" cap="none" sz="3200" i="0" kern="0" lang="en-US" spc="-7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2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1994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Internet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Treaties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1996</a:t>
            </a:r>
            <a:endParaRPr altLang="en-US" baseline="0" b="0" cap="none" sz="32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矩形"/>
          <p:cNvSpPr/>
          <p:nvPr/>
        </p:nvSpPr>
        <p:spPr>
          <a:xfrm rot="0">
            <a:off x="9863328" y="7016291"/>
            <a:ext cx="231140" cy="359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title"/>
          </p:nvPr>
        </p:nvSpPr>
        <p:spPr>
          <a:xfrm rot="0">
            <a:off x="2450590" y="123443"/>
            <a:ext cx="5982134" cy="810896"/>
          </a:xfrm>
          <a:prstGeom prst="rect"/>
          <a:solidFill>
            <a:srgbClr val="8EB4E2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74295" vert="horz" wrap="square">
            <a:prstTxWarp prst="textNoShape"/>
            <a:spAutoFit/>
          </a:bodyPr>
          <a:p>
            <a:pPr algn="l" indent="0" marL="542925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</a:t>
            </a: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</a:t>
            </a:r>
            <a:r>
              <a:rPr altLang="zh-CN" baseline="0" b="0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50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50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Property</a:t>
            </a:r>
            <a:endParaRPr altLang="en-US" baseline="0" b="0" cap="none" sz="5000" i="0" kern="0" lang="zh-CN" spc="-2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5" name="矩形"/>
          <p:cNvSpPr/>
          <p:nvPr/>
        </p:nvSpPr>
        <p:spPr>
          <a:xfrm rot="0">
            <a:off x="1179921" y="1795740"/>
            <a:ext cx="7937983" cy="43224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-391795" marL="403733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sold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311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bought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310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be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lease</a:t>
            </a:r>
            <a:r>
              <a:rPr altLang="zh-CN" baseline="0" b="0" cap="none" sz="37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0" cap="none" sz="37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rent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3115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pass</a:t>
            </a:r>
            <a:r>
              <a:rPr altLang="zh-CN" baseline="0" b="0" cap="none" sz="37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</a:t>
            </a:r>
            <a:r>
              <a:rPr altLang="zh-CN" baseline="0" b="0" cap="none" sz="37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endParaRPr altLang="zh-CN" baseline="0" b="0" cap="none" sz="37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-391795" marL="403733">
              <a:lnSpc>
                <a:spcPct val="100000"/>
              </a:lnSpc>
              <a:spcBef>
                <a:spcPts val="3110"/>
              </a:spcBef>
              <a:spcAft>
                <a:spcPts val="0"/>
              </a:spcAft>
              <a:buFont typeface="Arial MT" pitchFamily="0" charset="0"/>
              <a:buChar char="•"/>
              <a:tabLst>
                <a:tab algn="l" pos="403860"/>
                <a:tab algn="l" pos="404495"/>
              </a:tabLst>
            </a:pPr>
            <a:r>
              <a:rPr altLang="zh-CN" baseline="0" b="0" cap="none" sz="37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</a:t>
            </a:r>
            <a:r>
              <a:rPr altLang="zh-CN" baseline="0" b="0" cap="none" sz="37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7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assigned</a:t>
            </a:r>
            <a:endParaRPr altLang="en-US" baseline="0" b="0" cap="none" sz="37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"/>
          <p:cNvSpPr/>
          <p:nvPr/>
        </p:nvSpPr>
        <p:spPr>
          <a:xfrm rot="0">
            <a:off x="9863328" y="7016291"/>
            <a:ext cx="231140" cy="359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38100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8</a:t>
            </a:fld>
            <a:endParaRPr altLang="en-US" baseline="0" b="0" cap="none" sz="2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37" name="文本框"/>
          <p:cNvSpPr>
            <a:spLocks noGrp="1"/>
          </p:cNvSpPr>
          <p:nvPr>
            <p:ph type="title"/>
          </p:nvPr>
        </p:nvSpPr>
        <p:spPr>
          <a:xfrm rot="0">
            <a:off x="2831591" y="275843"/>
            <a:ext cx="5410200" cy="832484"/>
          </a:xfrm>
          <a:prstGeom prst="rect"/>
          <a:solidFill>
            <a:srgbClr val="92CDDD"/>
          </a:solidFill>
          <a:ln w="9144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0" lIns="0" rIns="0" tIns="70485" vert="horz" wrap="square">
            <a:prstTxWarp prst="textNoShape"/>
            <a:spAutoFit/>
          </a:bodyPr>
          <a:p>
            <a:pPr algn="ctr" indent="0" marL="254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altLang="zh-CN" baseline="0" b="1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</a:t>
            </a:r>
            <a:r>
              <a:rPr altLang="zh-CN" baseline="0" b="1" cap="none" sz="5000" i="0" kern="0" lang="en-US" spc="-1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-2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Laws</a:t>
            </a:r>
            <a:r>
              <a:rPr altLang="zh-CN" baseline="0" b="1" cap="none" sz="5000" i="0" kern="0" lang="en-US" spc="-3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altLang="zh-CN" baseline="0" b="1" cap="none" sz="5000" i="0" kern="0" lang="en-US" spc="-1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5000" i="0" kern="0" lang="en-US" spc="-5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India</a:t>
            </a:r>
            <a:endParaRPr altLang="en-US" baseline="0" b="1" cap="none" sz="5000" i="0" kern="0" lang="zh-CN" spc="-5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4194304" name="Table"/>
          <p:cNvGraphicFramePr>
            <a:graphicFrameLocks noGrp="1"/>
          </p:cNvGraphicFramePr>
          <p:nvPr>
            <p:ph type="tbl"/>
          </p:nvPr>
        </p:nvGraphicFramePr>
        <p:xfrm>
          <a:off x="463550" y="1793875"/>
          <a:ext cx="9552940" cy="417258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871844"/>
                <a:gridCol w="3661401"/>
              </a:tblGrid>
              <a:tr h="460244">
                <a:tc>
                  <a:txBody>
                    <a:bodyPr/>
                    <a:p>
                      <a:pPr algn="l" indent="0" marL="106679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2000" i="0" kern="0" lang="en-US" spc="0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Act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2000" i="0" kern="0" lang="en-US" spc="-5" strike="noStrike" u="none">
                          <a:solidFill>
                            <a:schemeClr val="tx1"/>
                          </a:solidFill>
                          <a:latin typeface="Arial" pitchFamily="0" charset="0"/>
                          <a:ea typeface="宋体" pitchFamily="0" charset="0"/>
                          <a:cs typeface="Arial" pitchFamily="0" charset="0"/>
                        </a:rPr>
                        <a:t>Ministry/Department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" pitchFamily="0" charset="0"/>
                        <a:ea typeface="宋体" pitchFamily="0" charset="0"/>
                        <a:cs typeface="Arial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244">
                <a:tc>
                  <a:txBody>
                    <a:bodyPr/>
                    <a:p>
                      <a:pPr algn="l" indent="0" marL="106679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3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Copyright</a:t>
                      </a:r>
                      <a:r>
                        <a:rPr altLang="zh-CN" baseline="0" b="0" cap="none" sz="2000" i="0" kern="0" lang="en-US" spc="-13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1957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Higher</a:t>
                      </a:r>
                      <a:r>
                        <a:rPr altLang="zh-CN" baseline="0" b="0" cap="none" sz="2000" i="0" kern="0" lang="en-US" spc="-6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Education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244">
                <a:tc>
                  <a:txBody>
                    <a:bodyPr/>
                    <a:p>
                      <a:pPr algn="l" indent="0" marL="106679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3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Patents</a:t>
                      </a:r>
                      <a:r>
                        <a:rPr altLang="zh-CN" baseline="0" b="0" cap="none" sz="2000" i="0" kern="0" lang="en-US" spc="-13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1970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Industrial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Policy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&amp;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Promotion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244">
                <a:tc>
                  <a:txBody>
                    <a:bodyPr/>
                    <a:p>
                      <a:pPr algn="l" indent="0" marL="106679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Desig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ns</a:t>
                      </a:r>
                      <a:r>
                        <a:rPr altLang="zh-CN" baseline="0" b="0" cap="none" sz="2000" i="0" kern="0" lang="en-US" spc="-13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2000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Industrial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Policy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&amp;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Promotion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1910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0863">
                <a:tc>
                  <a:txBody>
                    <a:bodyPr/>
                    <a:p>
                      <a:pPr algn="l" indent="0" marL="106679">
                        <a:lnSpc>
                          <a:spcPct val="100000"/>
                        </a:lnSpc>
                        <a:spcBef>
                          <a:spcPts val="33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5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-7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rade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Mar</a:t>
                      </a:r>
                      <a:r>
                        <a:rPr altLang="zh-CN" baseline="0" b="0" cap="none" sz="2000" i="0" kern="0" lang="en-US" spc="1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k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</a:t>
                      </a:r>
                      <a:r>
                        <a:rPr altLang="zh-CN" baseline="0" b="0" cap="none" sz="2000" i="0" kern="0" lang="en-US" spc="-1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1999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2532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Industrial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Policy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&amp;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Promotion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2532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66944">
                <a:tc>
                  <a:txBody>
                    <a:bodyPr/>
                    <a:p>
                      <a:pPr algn="l" indent="0" marL="106679">
                        <a:lnSpc>
                          <a:spcPts val="2395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Geographical</a:t>
                      </a:r>
                      <a:r>
                        <a:rPr altLang="zh-CN" baseline="0" b="0" cap="none" sz="2000" i="0" kern="0" lang="en-US" spc="-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Indications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of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Goods</a:t>
                      </a:r>
                      <a:endParaRPr altLang="zh-CN" baseline="0" b="0" cap="none" sz="2000" i="0" kern="0" lang="en-US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  <a:p>
                      <a:pPr algn="l" indent="0" marL="449580">
                        <a:lnSpc>
                          <a:spcPts val="239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(</a:t>
                      </a:r>
                      <a:r>
                        <a:rPr altLang="zh-CN" baseline="0" b="0" cap="none" sz="2000" i="0" kern="0" lang="en-US" spc="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R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egi</a:t>
                      </a:r>
                      <a:r>
                        <a:rPr altLang="zh-CN" baseline="0" b="0" cap="none" sz="2000" i="0" kern="0" lang="en-US" spc="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tration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and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Protection)</a:t>
                      </a:r>
                      <a:r>
                        <a:rPr altLang="zh-CN" baseline="0" b="0" cap="none" sz="2000" i="0" kern="0" lang="en-US" spc="-15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1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1999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3815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Industrial</a:t>
                      </a:r>
                      <a:r>
                        <a:rPr altLang="zh-CN" baseline="0" b="0" cap="none" sz="2000" i="0" kern="0" lang="en-US" spc="-5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Policy</a:t>
                      </a:r>
                      <a:r>
                        <a:rPr altLang="zh-CN" baseline="0" b="0" cap="none" sz="2000" i="0" kern="0" lang="en-US" spc="-1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&amp;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Promotion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2532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78355">
                <a:tc>
                  <a:txBody>
                    <a:bodyPr/>
                    <a:p>
                      <a:pPr algn="l" indent="-342900" marL="449580">
                        <a:lnSpc>
                          <a:spcPts val="2390"/>
                        </a:lnSpc>
                        <a:spcBef>
                          <a:spcPts val="43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Semiconductor</a:t>
                      </a:r>
                      <a:r>
                        <a:rPr altLang="zh-CN" baseline="0" b="0" cap="none" sz="2000" i="0" kern="0" lang="en-US" spc="-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Integrated</a:t>
                      </a:r>
                      <a:r>
                        <a:rPr altLang="zh-CN" baseline="0" b="0" cap="none" sz="2000" i="0" kern="0" lang="en-US" spc="-6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Circuits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Layout- </a:t>
                      </a:r>
                      <a:r>
                        <a:rPr altLang="zh-CN" baseline="0" b="0" cap="none" sz="2000" i="0" kern="0" lang="en-US" spc="-5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Design</a:t>
                      </a:r>
                      <a:r>
                        <a:rPr altLang="zh-CN" baseline="0" b="0" cap="none" sz="2000" i="0" kern="0" lang="en-US" spc="-1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1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2000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55232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Information</a:t>
                      </a:r>
                      <a:r>
                        <a:rPr altLang="zh-CN" baseline="0" b="0" cap="none" sz="2000" i="0" kern="0" lang="en-US" spc="-1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Technology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2545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91045">
                <a:tc>
                  <a:txBody>
                    <a:bodyPr/>
                    <a:p>
                      <a:pPr algn="l" indent="-342900" marL="449580">
                        <a:lnSpc>
                          <a:spcPts val="2390"/>
                        </a:lnSpc>
                        <a:spcBef>
                          <a:spcPts val="43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The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Protection</a:t>
                      </a:r>
                      <a:r>
                        <a:rPr altLang="zh-CN" baseline="0" b="0" cap="none" sz="2000" i="0" kern="0" lang="en-US" spc="-3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-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of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Plant</a:t>
                      </a:r>
                      <a:r>
                        <a:rPr altLang="zh-CN" baseline="0" b="0" cap="none" sz="2000" i="0" kern="0" lang="en-US" spc="-1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-2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Varieties</a:t>
                      </a:r>
                      <a:r>
                        <a:rPr altLang="zh-CN" baseline="0" b="0" cap="none" sz="2000" i="0" kern="0" lang="en-US" spc="-3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-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and</a:t>
                      </a:r>
                      <a:r>
                        <a:rPr altLang="zh-CN" baseline="0" b="0" cap="none" sz="2000" i="0" kern="0" lang="en-US" spc="-1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Farmers’ </a:t>
                      </a:r>
                      <a:r>
                        <a:rPr altLang="zh-CN" baseline="0" b="0" cap="none" sz="2000" i="0" kern="0" lang="en-US" spc="-54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Rights</a:t>
                      </a:r>
                      <a:r>
                        <a:rPr altLang="zh-CN" baseline="0" b="0" cap="none" sz="2000" i="0" kern="0" lang="en-US" spc="-13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Act,</a:t>
                      </a:r>
                      <a:r>
                        <a:rPr altLang="zh-CN" baseline="0" b="0" cap="none" sz="2000" i="0" kern="0" lang="en-US" spc="-2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2001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55232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indent="0" marL="107950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Agriculture</a:t>
                      </a:r>
                      <a:r>
                        <a:rPr altLang="zh-CN" baseline="0" b="0" cap="none" sz="2000" i="0" kern="0" lang="en-US" spc="-45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and</a:t>
                      </a:r>
                      <a:r>
                        <a:rPr altLang="zh-CN" baseline="0" b="0" cap="none" sz="2000" i="0" kern="0" lang="en-US" spc="-3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altLang="zh-CN" baseline="0" b="0" cap="none" sz="2000" i="0" kern="0" lang="en-US" spc="0" strike="noStrike" u="none">
                          <a:solidFill>
                            <a:schemeClr val="tx1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Cooperation</a:t>
                      </a:r>
                      <a:endParaRPr altLang="en-US" baseline="0" b="0" cap="none" sz="2000" i="0" kern="0" lang="zh-CN" spc="0" strike="noStrike" u="none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R="0" marT="42545" marB="0" vert="horz">
                    <a:lnL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矩形"/>
          <p:cNvSpPr/>
          <p:nvPr/>
        </p:nvSpPr>
        <p:spPr>
          <a:xfrm rot="0">
            <a:off x="9952735" y="7080910"/>
            <a:ext cx="116205" cy="239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888888"/>
                </a:solidFill>
                <a:latin typeface="Calibri" pitchFamily="0" charset="0"/>
                <a:ea typeface="Droid Sans"/>
                <a:cs typeface="Calibri" pitchFamily="0" charset="0"/>
              </a:rPr>
              <a:t>9</a:t>
            </a:r>
            <a:endParaRPr altLang="en-US" baseline="0" b="0" cap="none" sz="14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39" name="矩形"/>
          <p:cNvSpPr/>
          <p:nvPr/>
        </p:nvSpPr>
        <p:spPr>
          <a:xfrm rot="20375">
            <a:off x="8624" y="258682"/>
            <a:ext cx="10663467" cy="722185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700" vert="horz" wrap="square">
            <a:prstTxWarp prst="textNoShape"/>
            <a:spAutoFit/>
          </a:bodyPr>
          <a:p>
            <a:pPr algn="just" indent="0" marL="127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Intellectual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property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(IP)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is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term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referring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altLang="zh-CN" baseline="0" b="0" cap="none" sz="32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brand,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invention,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 kind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creation,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 a 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person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business has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legal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rights </a:t>
            </a:r>
            <a:r>
              <a:rPr altLang="zh-CN" baseline="0" b="0" cap="none" sz="3200" i="0" kern="0" lang="en-US" spc="-7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over.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Almost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businesses own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some</a:t>
            </a:r>
            <a:r>
              <a:rPr altLang="zh-CN" baseline="0" b="0" cap="none" sz="32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1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IP,</a:t>
            </a:r>
            <a:r>
              <a:rPr altLang="zh-CN" baseline="0" b="0" cap="none" sz="32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 </a:t>
            </a:r>
            <a:r>
              <a:rPr altLang="zh-CN" baseline="0" b="0" cap="none" sz="32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could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 </a:t>
            </a:r>
            <a:r>
              <a:rPr altLang="zh-CN" baseline="0" b="0" cap="none" sz="32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0" cap="none" sz="32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business</a:t>
            </a:r>
            <a:r>
              <a:rPr altLang="zh-CN" baseline="0" b="0" cap="none" sz="32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0" cap="none" sz="32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asset.</a:t>
            </a:r>
            <a:endParaRPr altLang="zh-CN" baseline="0" b="0" cap="none" sz="32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just" indent="0" marL="16510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altLang="zh-CN" baseline="0" b="1" cap="none" sz="2800" i="0" kern="0" lang="en-US" spc="-1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types</a:t>
            </a:r>
            <a:r>
              <a:rPr altLang="zh-CN" baseline="0" b="1" cap="none" sz="2800" i="0" kern="0" lang="en-US" spc="0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altLang="zh-CN" baseline="0" b="1" cap="none" sz="2800" i="0" kern="0" lang="en-US" spc="0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IP</a:t>
            </a:r>
            <a:r>
              <a:rPr altLang="zh-CN" baseline="0" b="1" cap="none" sz="2800" i="0" kern="0" lang="en-US" spc="-10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rgbClr val="FF0000"/>
                </a:solidFill>
                <a:latin typeface="Calibri" pitchFamily="0" charset="0"/>
                <a:ea typeface="Droid Sans"/>
                <a:cs typeface="Calibri" pitchFamily="0" charset="0"/>
              </a:rPr>
              <a:t>include: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16510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algn="l" pos="589915"/>
                <a:tab algn="l" pos="590550"/>
                <a:tab algn="l" pos="2170430"/>
                <a:tab algn="l" pos="2498090"/>
                <a:tab algn="l" pos="3191510"/>
                <a:tab algn="l" pos="4559300"/>
                <a:tab algn="l" pos="5795010"/>
                <a:tab algn="l" pos="6264910"/>
                <a:tab algn="l" pos="7861807"/>
                <a:tab algn="l" pos="8900160"/>
                <a:tab algn="l" pos="9723120"/>
              </a:tabLst>
            </a:pPr>
            <a:r>
              <a:rPr altLang="zh-CN" baseline="0" b="1" cap="none" sz="2800" i="0" kern="0" lang="en-US" spc="-10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Co</a:t>
            </a:r>
            <a:r>
              <a:rPr altLang="zh-CN" baseline="0" b="1" cap="none" sz="2800" i="0" kern="0" lang="en-US" spc="-15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1" cap="none" sz="2800" i="0" kern="0" lang="en-US" spc="-5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yri</a:t>
            </a:r>
            <a:r>
              <a:rPr altLang="zh-CN" baseline="0" b="1" cap="none" sz="2800" i="0" kern="0" lang="en-US" spc="5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altLang="zh-CN" baseline="0" b="1" cap="none" sz="2800" i="0" kern="0" lang="en-US" spc="-30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altLang="zh-CN" baseline="0" b="1" cap="none" sz="2800" i="0" kern="0" lang="en-US" spc="-5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0" strike="noStrike" u="none">
                <a:solidFill>
                  <a:srgbClr val="006FC0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1" cap="none" sz="28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ect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1" cap="none" sz="2800" i="0" kern="0" lang="en-US" spc="-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publ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uch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books,</a:t>
            </a:r>
            <a:r>
              <a:rPr altLang="zh-CN" baseline="0" b="1" cap="none" sz="28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songs,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films,</a:t>
            </a:r>
            <a:r>
              <a:rPr altLang="zh-CN" baseline="0" b="1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web</a:t>
            </a:r>
            <a:r>
              <a:rPr altLang="zh-CN" baseline="0" b="1" cap="none" sz="2800" i="0" kern="0" lang="en-US" spc="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content</a:t>
            </a:r>
            <a:r>
              <a:rPr altLang="zh-CN" baseline="0" b="1" cap="none" sz="2800" i="0" kern="0" lang="en-US" spc="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artistic</a:t>
            </a:r>
            <a:r>
              <a:rPr altLang="zh-CN" baseline="0" b="1" cap="none" sz="2800" i="0" kern="0" lang="en-US" spc="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works;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165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algn="l" pos="579120"/>
                <a:tab algn="l" pos="579755"/>
                <a:tab algn="l" pos="1827529"/>
                <a:tab algn="l" pos="2144395"/>
                <a:tab algn="l" pos="2827655"/>
                <a:tab algn="l" pos="4184015"/>
                <a:tab algn="l" pos="6043930"/>
                <a:tab algn="l" pos="7813040"/>
                <a:tab algn="l" pos="8378825"/>
                <a:tab algn="l" pos="9862820"/>
              </a:tabLst>
            </a:pPr>
            <a:r>
              <a:rPr altLang="zh-CN" baseline="0" b="1" cap="none" sz="2800" i="0" kern="0" lang="en-US" spc="-5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1" cap="none" sz="2800" i="0" kern="0" lang="en-US" spc="-3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altLang="zh-CN" baseline="0" b="1" cap="none" sz="2800" i="0" kern="0" lang="en-US" spc="-1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-3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1" cap="none" sz="2800" i="0" kern="0" lang="en-US" spc="-5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ts</a:t>
            </a:r>
            <a:r>
              <a:rPr altLang="zh-CN" baseline="0" b="1" cap="none" sz="2800" i="0" kern="0" lang="en-US" spc="0" strike="noStrike" u="none">
                <a:solidFill>
                  <a:srgbClr val="00AF50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1" cap="none" sz="2800" i="0" kern="0" lang="en-US" spc="-4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ect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</a:t>
            </a:r>
            <a:r>
              <a:rPr altLang="zh-CN" baseline="0" b="1" cap="none" sz="28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cia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altLang="zh-CN" baseline="0" b="1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1" cap="none" sz="28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-3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tions,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mple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business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product</a:t>
            </a:r>
            <a:r>
              <a:rPr altLang="zh-CN" baseline="0" b="1" cap="none" sz="2800" i="0" kern="0" lang="en-US" spc="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process;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165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algn="l" pos="566420"/>
                <a:tab algn="l" pos="1826260"/>
                <a:tab algn="l" pos="4141470"/>
                <a:tab algn="l" pos="6257290"/>
              </a:tabLst>
            </a:pPr>
            <a:r>
              <a:rPr altLang="zh-CN" baseline="0" b="1" cap="none" sz="2800" i="0" kern="0" lang="en-US" spc="-5" strike="noStrike" u="none">
                <a:solidFill>
                  <a:srgbClr val="5F497A"/>
                </a:solidFill>
                <a:latin typeface="Calibri" pitchFamily="0" charset="0"/>
                <a:ea typeface="Droid Sans"/>
                <a:cs typeface="Calibri" pitchFamily="0" charset="0"/>
              </a:rPr>
              <a:t>Designs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altLang="zh-CN" baseline="0" b="1" cap="none" sz="2800" i="0" kern="0" lang="en-US" spc="37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altLang="zh-CN" baseline="0" b="1" cap="none" sz="2800" i="0" kern="0" lang="en-US" spc="37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protects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designs,</a:t>
            </a:r>
            <a:r>
              <a:rPr altLang="zh-CN" baseline="0" b="1" cap="none" sz="2800" i="0" kern="0" lang="en-US" spc="37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	as</a:t>
            </a:r>
            <a:r>
              <a:rPr altLang="zh-CN" baseline="0" b="1" cap="none" sz="2800" i="0" kern="0" lang="en-US" spc="3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drawings</a:t>
            </a:r>
            <a:r>
              <a:rPr altLang="zh-CN" baseline="0" b="1" cap="none" sz="2800" i="0" kern="0" lang="en-US" spc="3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altLang="zh-CN" baseline="0" b="1" cap="none" sz="2800" i="0" kern="0" lang="en-US" spc="3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computer </a:t>
            </a:r>
            <a:r>
              <a:rPr altLang="zh-CN" baseline="0" b="1" cap="none" sz="2800" i="0" kern="0" lang="en-US" spc="-6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models;</a:t>
            </a:r>
            <a:endParaRPr altLang="zh-CN" baseline="0" b="0" cap="none" sz="2800" i="0" kern="0" lang="en-US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algn="l" indent="0" marL="165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algn="l" pos="612775"/>
                <a:tab algn="l" pos="613410"/>
                <a:tab algn="l" pos="1609725"/>
                <a:tab algn="l" pos="2684145"/>
                <a:tab algn="l" pos="3034665"/>
                <a:tab algn="l" pos="3751453"/>
                <a:tab algn="l" pos="5140960"/>
                <a:tab algn="l" pos="6135370"/>
                <a:tab algn="l" pos="7600950"/>
                <a:tab algn="l" pos="8641080"/>
                <a:tab algn="l" pos="9721215"/>
              </a:tabLst>
            </a:pPr>
            <a:r>
              <a:rPr altLang="zh-CN" baseline="0" b="1" cap="none" sz="2800" i="0" kern="0" lang="en-US" spc="-14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6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altLang="zh-CN" baseline="0" b="1" cap="none" sz="2800" i="0" kern="0" lang="en-US" spc="0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altLang="zh-CN" baseline="0" b="1" cap="none" sz="2800" i="0" kern="0" lang="en-US" spc="-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0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10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ma</a:t>
            </a:r>
            <a:r>
              <a:rPr altLang="zh-CN" baseline="0" b="1" cap="none" sz="2800" i="0" kern="0" lang="en-US" spc="-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30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k</a:t>
            </a:r>
            <a:r>
              <a:rPr altLang="zh-CN" baseline="0" b="1" cap="none" sz="2800" i="0" kern="0" lang="en-US" spc="-5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0" strike="noStrike" u="none">
                <a:solidFill>
                  <a:srgbClr val="FFC000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altLang="zh-CN" baseline="0" b="1" cap="none" sz="2800" i="0" kern="0" lang="en-US" spc="-4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ns,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ymbols,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os,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altLang="zh-CN" baseline="0" b="1" cap="none" sz="2800" i="0" kern="0" lang="en-US" spc="-3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ds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sounds</a:t>
            </a:r>
            <a:r>
              <a:rPr altLang="zh-CN" baseline="0" b="1" cap="none" sz="2800" i="0" kern="0" lang="en-US" spc="2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distinguish</a:t>
            </a:r>
            <a:r>
              <a:rPr altLang="zh-CN" baseline="0" b="1" cap="none" sz="2800" i="0" kern="0" lang="en-US" spc="2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products</a:t>
            </a:r>
            <a:r>
              <a:rPr altLang="zh-CN" baseline="0" b="1" cap="none" sz="2800" i="0" kern="0" lang="en-US" spc="32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altLang="zh-CN" baseline="0" b="1" cap="none" sz="2800" i="0" kern="0" lang="en-US" spc="30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services</a:t>
            </a:r>
            <a:r>
              <a:rPr altLang="zh-CN" baseline="0" b="1" cap="none" sz="2800" i="0" kern="0" lang="en-US" spc="30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altLang="zh-CN" baseline="0" b="1" cap="none" sz="2800" i="0" kern="0" lang="en-US" spc="32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those</a:t>
            </a:r>
            <a:r>
              <a:rPr altLang="zh-CN" baseline="0" b="1" cap="none" sz="2800" i="0" kern="0" lang="en-US" spc="29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48640" name="矩形"/>
          <p:cNvSpPr/>
          <p:nvPr/>
        </p:nvSpPr>
        <p:spPr>
          <a:xfrm rot="0">
            <a:off x="6606689" y="7080909"/>
            <a:ext cx="2981009" cy="4311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065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altLang="zh-CN" baseline="0" b="1" cap="none" sz="2800" i="0" kern="0" lang="en-US" spc="-1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altLang="zh-CN" baseline="0" b="1" cap="none" sz="2800" i="0" kern="0" lang="en-US" spc="-50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altLang="zh-CN" baseline="0" b="1" cap="none" sz="2800" i="0" kern="0" lang="en-US" spc="-15" strike="noStrike" u="none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competitors.</a:t>
            </a:r>
            <a:endParaRPr altLang="en-US" baseline="0" b="0" cap="none" sz="2800" i="0" kern="0" lang="zh-CN" spc="0" strike="noStrike" u="none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I2011</dc:creator>
  <cp:lastModifiedBy>root</cp:lastModifiedBy>
  <dcterms:created xsi:type="dcterms:W3CDTF">2023-08-14T21:25:38Z</dcterms:created>
  <dcterms:modified xsi:type="dcterms:W3CDTF">2023-08-19T05:43:20Z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2022-05-02T16:00:00Z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2023-08-14T16:00:00Z</vt:filetime>
  </property>
  <property fmtid="{D5CDD505-2E9C-101B-9397-08002B2CF9AE}" pid="5" name="ICV">
    <vt:lpwstr>b889a625763e447592f860ee58b9e2e4</vt:lpwstr>
  </property>
</Properties>
</file>