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F11E97-D8D1-4AF9-849E-A7BE91876B8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10C821-3BE5-4625-A83D-4CFF0A67F78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VACCINATION SLOT FINDER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Presented by:</a:t>
            </a:r>
          </a:p>
          <a:p>
            <a:r>
              <a:rPr lang="en-US" sz="1100" dirty="0"/>
              <a:t>                           Sai Manoj Cheruvu (18311A19G6)</a:t>
            </a:r>
          </a:p>
          <a:p>
            <a:r>
              <a:rPr lang="en-US" sz="1100" dirty="0"/>
              <a:t>                           Manideep </a:t>
            </a:r>
            <a:r>
              <a:rPr lang="en-US" sz="1100" dirty="0" err="1"/>
              <a:t>Mokurala</a:t>
            </a:r>
            <a:r>
              <a:rPr lang="en-US" sz="1100" dirty="0"/>
              <a:t> (18311A19F1)</a:t>
            </a:r>
          </a:p>
          <a:p>
            <a:r>
              <a:rPr lang="en-US" sz="1100" dirty="0"/>
              <a:t>Faculty  mentor:  </a:t>
            </a:r>
          </a:p>
          <a:p>
            <a:r>
              <a:rPr lang="en-US" sz="1100" dirty="0"/>
              <a:t>	  </a:t>
            </a:r>
            <a:r>
              <a:rPr lang="en-US" sz="1100" dirty="0" err="1"/>
              <a:t>Dr.ameet</a:t>
            </a:r>
            <a:r>
              <a:rPr lang="en-US" sz="1100" dirty="0"/>
              <a:t> </a:t>
            </a:r>
            <a:r>
              <a:rPr lang="en-US" sz="1100" dirty="0" err="1"/>
              <a:t>chauan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124200"/>
            <a:ext cx="1066800" cy="1066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438900" y="3124200"/>
            <a:ext cx="838200" cy="106680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66700"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438900" y="3181350"/>
            <a:ext cx="818954" cy="95250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66700"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7432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Setu API</a:t>
            </a:r>
          </a:p>
          <a:p>
            <a:r>
              <a:rPr lang="en-US" dirty="0"/>
              <a:t>Understanding sample data</a:t>
            </a:r>
          </a:p>
          <a:p>
            <a:r>
              <a:rPr lang="en-US" dirty="0"/>
              <a:t>Using Setu API in 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5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been a tough covid time and finding a vaccination center has been difficult</a:t>
            </a:r>
          </a:p>
          <a:p>
            <a:r>
              <a:rPr lang="en-US" dirty="0"/>
              <a:t>The arogya setu app/</a:t>
            </a:r>
            <a:r>
              <a:rPr lang="en-US" dirty="0" err="1"/>
              <a:t>Cowin</a:t>
            </a:r>
            <a:r>
              <a:rPr lang="en-US" dirty="0"/>
              <a:t> website repeatedly prompts for OTP verification and doesn’t return accurate results a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352800"/>
            <a:ext cx="422910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the data provided by the government that is open to public.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get data on the basis of state names, district names, pin codes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43200"/>
            <a:ext cx="6019800" cy="27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 API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 we are going to use the pin code and date</a:t>
            </a:r>
          </a:p>
          <a:p>
            <a:r>
              <a:rPr lang="en-US" dirty="0"/>
              <a:t>Step 1: This is how it looks like when we use get by pin API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6248400" cy="3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1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 API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Give an example pin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705600" cy="41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1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 API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Step 3: Copy and paste the link it gave in a new tab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47664"/>
            <a:ext cx="8709755" cy="43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Python we use requests module to connect with python</a:t>
            </a:r>
          </a:p>
          <a:p>
            <a:r>
              <a:rPr lang="en-US" dirty="0"/>
              <a:t>We retrieve the data from Setu API</a:t>
            </a:r>
          </a:p>
          <a:p>
            <a:r>
              <a:rPr lang="en-US" dirty="0"/>
              <a:t>When observed the setu API has returned data in the form of JSON which has key as “Sessions”</a:t>
            </a:r>
          </a:p>
          <a:p>
            <a:r>
              <a:rPr lang="en-US" dirty="0"/>
              <a:t>So using the Key “Session” we are going to retrieve the values that is the details of the vaccinations centers as a list</a:t>
            </a:r>
          </a:p>
          <a:p>
            <a:r>
              <a:rPr lang="en-US" dirty="0"/>
              <a:t>We are going to iterate through the list and return them in a prettier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87200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269</TotalTime>
  <Words>254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Thatch</vt:lpstr>
      <vt:lpstr>VACCINATION SLOT FINDER </vt:lpstr>
      <vt:lpstr>AGENDA</vt:lpstr>
      <vt:lpstr>Problem statement</vt:lpstr>
      <vt:lpstr>SETU API</vt:lpstr>
      <vt:lpstr>SETU API Sample Data</vt:lpstr>
      <vt:lpstr>SETU API SAMPLE DATA</vt:lpstr>
      <vt:lpstr>SETU API SAMPLE DATA</vt:lpstr>
      <vt:lpstr>Python code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SLOT FINDER</dc:title>
  <dc:creator>Windows User</dc:creator>
  <cp:lastModifiedBy>Manideep M</cp:lastModifiedBy>
  <cp:revision>8</cp:revision>
  <dcterms:created xsi:type="dcterms:W3CDTF">2021-06-12T17:15:44Z</dcterms:created>
  <dcterms:modified xsi:type="dcterms:W3CDTF">2021-06-13T12:41:40Z</dcterms:modified>
</cp:coreProperties>
</file>