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1" autoAdjust="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44F1-AD06-44A0-91A2-A8C2536C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1AD9-0B84-4C17-986A-DCC2E91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8B8E-F4A7-44E5-A7B8-B5AE18A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1392-D815-4A33-9379-ABF3D1D2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CD31-D1BC-41EB-ABF3-51DDC54B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7D4-348A-4E75-8C41-D0172907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E559D-8C34-4238-A3F4-AE048569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F140-9F65-4AAF-A963-25EC322D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0B4B-3136-426F-AC80-35234ED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25FB-CF59-4F88-B9C4-3E550DB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065A6-95A6-452F-AAA1-B459EF68F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8DE9-7056-4257-9745-702E314B0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DDAD-3AAA-48AB-BF92-61B7F243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EDB6-9920-4882-91D8-50E49850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ED34-C18F-4D65-959B-F77CF73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EEE-7DE1-4259-9815-8573E29C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BD6F-528D-452D-B5E0-25D7788A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7485-D18B-4F9C-B262-7027C037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C605-0983-44D7-BC91-11075D91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2825-EAB0-4CB3-A0E6-82D20C0C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2CE5-6D24-4797-99D1-40EE0A9C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62D6-0132-4EFF-A4C5-DCBED5F9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9487-E6DF-4138-8F50-B087B59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808E-3FF9-4B5F-A22E-3A429E17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4CE9-ABAE-414B-A678-76E1C6E6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BFA-EC62-49D5-8870-42CC507F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C8B0-CF94-4907-83EE-4F4F5748E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3205D-7CC7-48D1-A544-F94FCD16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8397-F26E-48BE-A0C2-7000610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CA3F-D181-4A4E-9EFD-5E189873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C3B98-1210-449B-B5C3-717A63F6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368-FB15-49D5-9F6D-651F0C8C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E333-1102-4FCD-B2B4-D5322636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56052-5C16-4AA4-AF8B-E8495C8E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5BB15-1B8A-4011-9675-3861A5256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1F770-4669-4684-9064-A84EFBF65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ED4A3-6D97-49AD-ABB6-FAB5ECF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AC584-34F4-4815-BD0D-263CC5D1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F0C01-AE64-4017-A331-3A678A74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19CC-C359-4D8C-9D64-F47F9939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A7067-3B68-453A-9C93-83FFE61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1C35A-B89F-49AD-B70E-718B4494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9758C-7A4B-47BE-8DCA-94AC024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4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9DB36-C67D-4849-932E-5749D3E6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BCCB3-4187-419A-BC31-20F4A622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A87A-3B73-4592-B269-42572266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0AC-C43A-4DED-A8E6-E91D1A08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B24D-399E-4C22-8981-19D090EE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CD91-D51F-4826-B65B-B43CE6F3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D6B0-6520-48E6-96F3-E5A15C87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E84F-DFB9-451B-970A-8C93F32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C49E-D242-4930-916C-E9F058D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C76D-6522-423E-A797-0B339B68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F4C54-7A3B-4B02-81C4-3FFD438B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197F4-404E-48EA-BCC6-72C0B43AF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4A46-2A96-44E9-BFF1-9B44DC4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3065-A418-4995-8204-7BBBB355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539C-1071-48BD-8213-D9CE2DDA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0CF05-2B03-4CAD-B339-497B646F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59A74-9284-4651-9887-3226B57E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37F8-F4EF-4A25-B148-44F7D3E6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60CC-9A45-472E-8E44-F8978CBD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F2F0-177D-4D8C-8539-B734DF5F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E6CE-E70A-4491-AF70-B71BE426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837" y="0"/>
            <a:ext cx="6631459" cy="238897"/>
          </a:xfrm>
        </p:spPr>
        <p:txBody>
          <a:bodyPr>
            <a:noAutofit/>
          </a:bodyPr>
          <a:lstStyle/>
          <a:p>
            <a:r>
              <a:rPr lang="en-US" sz="1400" b="1" dirty="0"/>
              <a:t>GITHUB ACCOUNT PROFILE</a:t>
            </a:r>
            <a:endParaRPr lang="en-IN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998C3-7EB9-4A7E-82A4-60FBA67C8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24"/>
            <a:ext cx="12192000" cy="586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4DBD2-43D9-406C-80EF-E70E49E98F55}"/>
              </a:ext>
            </a:extLst>
          </p:cNvPr>
          <p:cNvSpPr txBox="1"/>
          <p:nvPr/>
        </p:nvSpPr>
        <p:spPr>
          <a:xfrm>
            <a:off x="123568" y="321275"/>
            <a:ext cx="833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</a:t>
            </a:r>
            <a:r>
              <a:rPr lang="en-US" b="1" dirty="0"/>
              <a:t> created the </a:t>
            </a:r>
            <a:r>
              <a:rPr lang="en-US" b="1" dirty="0" err="1"/>
              <a:t>github</a:t>
            </a:r>
            <a:r>
              <a:rPr lang="en-US" b="1" dirty="0"/>
              <a:t> account and profile of my </a:t>
            </a:r>
            <a:r>
              <a:rPr lang="en-US" b="1" dirty="0" err="1"/>
              <a:t>github</a:t>
            </a:r>
            <a:r>
              <a:rPr lang="en-US" b="1" dirty="0"/>
              <a:t>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ECC99-5DDA-4BC0-BB27-27971EA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72"/>
            <a:ext cx="6096000" cy="5688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C3F5F-411E-441A-A047-4E7D033E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43914"/>
            <a:ext cx="6096001" cy="5614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A48D2-2647-4A48-9BA6-E7E0D94EDF26}"/>
              </a:ext>
            </a:extLst>
          </p:cNvPr>
          <p:cNvSpPr txBox="1"/>
          <p:nvPr/>
        </p:nvSpPr>
        <p:spPr>
          <a:xfrm>
            <a:off x="140043" y="453081"/>
            <a:ext cx="765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2:Installed git in my personal computer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7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8FF46-F8CE-445E-8893-2A3BBA53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263" y="531223"/>
            <a:ext cx="12192000" cy="7326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BD97B-A842-4984-82A7-28C6DDC32D86}"/>
              </a:ext>
            </a:extLst>
          </p:cNvPr>
          <p:cNvSpPr txBox="1"/>
          <p:nvPr/>
        </p:nvSpPr>
        <p:spPr>
          <a:xfrm>
            <a:off x="322217" y="0"/>
            <a:ext cx="707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creating a repository using git commands and adding file to 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50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68CC9-BA11-432D-A5F7-2819A9705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268"/>
            <a:ext cx="12192000" cy="6483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B1B19-627A-4A1E-884B-434CE315104A}"/>
              </a:ext>
            </a:extLst>
          </p:cNvPr>
          <p:cNvSpPr txBox="1"/>
          <p:nvPr/>
        </p:nvSpPr>
        <p:spPr>
          <a:xfrm>
            <a:off x="261257" y="309936"/>
            <a:ext cx="674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Step3:giving the path where to push the changes and commit the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48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FC06A-EB4B-4BDC-9D3F-9495C56E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182"/>
            <a:ext cx="12192000" cy="6265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CF38B-7EA9-4602-AB46-76AB53BF2918}"/>
              </a:ext>
            </a:extLst>
          </p:cNvPr>
          <p:cNvSpPr txBox="1"/>
          <p:nvPr/>
        </p:nvSpPr>
        <p:spPr>
          <a:xfrm>
            <a:off x="3265714" y="357051"/>
            <a:ext cx="42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Step5:Pushing the file from origin to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26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</Words>
  <Application>Microsoft Office PowerPoint</Application>
  <PresentationFormat>Widescreen</PresentationFormat>
  <Paragraphs>6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GITHUB ACCOUNT PROFILE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ACCOUNT PROFILE created the github account and profile of my github account </dc:title>
  <dc:creator>krishna manideep</dc:creator>
  <cp:lastModifiedBy>krishna manideep</cp:lastModifiedBy>
  <cp:revision>5</cp:revision>
  <dcterms:created xsi:type="dcterms:W3CDTF">2020-01-26T12:00:27Z</dcterms:created>
  <dcterms:modified xsi:type="dcterms:W3CDTF">2020-01-26T13:01:31Z</dcterms:modified>
</cp:coreProperties>
</file>