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5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5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98FD-DDD5-45A5-A4F6-0EC89B7A51C7}" type="datetimeFigureOut">
              <a:rPr lang="en-US" smtClean="0"/>
              <a:t>12-Mar-20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C68A-0B98-41B3-8A14-D8C1BEF4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PPT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Manideep RoCkSzz</dc:creator>
  <cp:lastModifiedBy>Manideep RoCkSzz</cp:lastModifiedBy>
  <cp:revision>1</cp:revision>
  <dcterms:created xsi:type="dcterms:W3CDTF">2020-03-12T07:17:30Z</dcterms:created>
  <dcterms:modified xsi:type="dcterms:W3CDTF">2020-03-12T07:17:36Z</dcterms:modified>
</cp:coreProperties>
</file>