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64" r:id="rId5"/>
    <p:sldId id="265" r:id="rId6"/>
    <p:sldId id="263" r:id="rId7"/>
    <p:sldId id="267" r:id="rId8"/>
    <p:sldId id="268" r:id="rId9"/>
    <p:sldId id="266"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E4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AAC74-68D1-4F67-8898-B9738C797286}"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95FADB0A-C3F5-47EA-9F0A-B91129B01C2D}">
      <dgm:prSet phldrT="[Text]"/>
      <dgm:spPr/>
      <dgm:t>
        <a:bodyPr/>
        <a:lstStyle/>
        <a:p>
          <a:r>
            <a:rPr lang="en-US" dirty="0" err="1" smtClean="0"/>
            <a:t>evoting</a:t>
          </a:r>
          <a:endParaRPr lang="en-US" dirty="0"/>
        </a:p>
      </dgm:t>
    </dgm:pt>
    <dgm:pt modelId="{E2A4D3F2-18C5-4FFF-BED5-AF8C91DE48F2}" type="parTrans" cxnId="{9CA83C6C-1C30-4A5C-AEBB-5FB46026B432}">
      <dgm:prSet/>
      <dgm:spPr/>
      <dgm:t>
        <a:bodyPr/>
        <a:lstStyle/>
        <a:p>
          <a:endParaRPr lang="en-US"/>
        </a:p>
      </dgm:t>
    </dgm:pt>
    <dgm:pt modelId="{68888661-6547-410A-8EBD-1C8D4740CDA8}" type="sibTrans" cxnId="{9CA83C6C-1C30-4A5C-AEBB-5FB46026B432}">
      <dgm:prSet/>
      <dgm:spPr/>
      <dgm:t>
        <a:bodyPr/>
        <a:lstStyle/>
        <a:p>
          <a:endParaRPr lang="en-US"/>
        </a:p>
      </dgm:t>
    </dgm:pt>
    <dgm:pt modelId="{E1682567-420B-48B8-A468-31AB859A8342}">
      <dgm:prSet phldrT="[Text]"/>
      <dgm:spPr/>
      <dgm:t>
        <a:bodyPr/>
        <a:lstStyle/>
        <a:p>
          <a:r>
            <a:rPr lang="en-US" dirty="0" smtClean="0"/>
            <a:t>Voter </a:t>
          </a:r>
          <a:endParaRPr lang="en-US" dirty="0"/>
        </a:p>
      </dgm:t>
    </dgm:pt>
    <dgm:pt modelId="{2AAAEE8A-C353-4C6D-A558-0919265F9D87}" type="parTrans" cxnId="{C4DB0142-92CD-4560-8BA3-A4CE53D5EA6C}">
      <dgm:prSet/>
      <dgm:spPr/>
      <dgm:t>
        <a:bodyPr/>
        <a:lstStyle/>
        <a:p>
          <a:endParaRPr lang="en-US"/>
        </a:p>
      </dgm:t>
    </dgm:pt>
    <dgm:pt modelId="{192E9A71-2DDB-4A9B-A8D6-4F7B849D2FFE}" type="sibTrans" cxnId="{C4DB0142-92CD-4560-8BA3-A4CE53D5EA6C}">
      <dgm:prSet/>
      <dgm:spPr/>
      <dgm:t>
        <a:bodyPr/>
        <a:lstStyle/>
        <a:p>
          <a:endParaRPr lang="en-US"/>
        </a:p>
      </dgm:t>
    </dgm:pt>
    <dgm:pt modelId="{7DE2F19D-0EC3-4C9A-982A-445DA35C0C66}">
      <dgm:prSet phldrT="[Text]"/>
      <dgm:spPr/>
      <dgm:t>
        <a:bodyPr/>
        <a:lstStyle/>
        <a:p>
          <a:r>
            <a:rPr lang="en-US" dirty="0" smtClean="0"/>
            <a:t>Nomination</a:t>
          </a:r>
          <a:endParaRPr lang="en-US" dirty="0"/>
        </a:p>
      </dgm:t>
    </dgm:pt>
    <dgm:pt modelId="{0CD006D5-594F-4A92-A5CC-2DE5282A69E0}" type="parTrans" cxnId="{AF4D247D-1B02-49CF-9BF7-9E7762F6BEAC}">
      <dgm:prSet/>
      <dgm:spPr/>
      <dgm:t>
        <a:bodyPr/>
        <a:lstStyle/>
        <a:p>
          <a:endParaRPr lang="en-US"/>
        </a:p>
      </dgm:t>
    </dgm:pt>
    <dgm:pt modelId="{B583BCCC-4454-4D7B-B519-5D16948EAEBF}" type="sibTrans" cxnId="{AF4D247D-1B02-49CF-9BF7-9E7762F6BEAC}">
      <dgm:prSet/>
      <dgm:spPr/>
      <dgm:t>
        <a:bodyPr/>
        <a:lstStyle/>
        <a:p>
          <a:endParaRPr lang="en-US"/>
        </a:p>
      </dgm:t>
    </dgm:pt>
    <dgm:pt modelId="{EC6282C8-FE3F-4534-8862-F267349D973C}">
      <dgm:prSet phldrT="[Text]"/>
      <dgm:spPr/>
      <dgm:t>
        <a:bodyPr/>
        <a:lstStyle/>
        <a:p>
          <a:r>
            <a:rPr lang="en-US" dirty="0" smtClean="0"/>
            <a:t>Counting</a:t>
          </a:r>
          <a:endParaRPr lang="en-US" dirty="0"/>
        </a:p>
      </dgm:t>
    </dgm:pt>
    <dgm:pt modelId="{F0DEE773-0DA9-4595-BE3D-FBA90F462944}" type="parTrans" cxnId="{20F9985E-437F-4A31-B757-798D0A698699}">
      <dgm:prSet/>
      <dgm:spPr/>
      <dgm:t>
        <a:bodyPr/>
        <a:lstStyle/>
        <a:p>
          <a:endParaRPr lang="en-US"/>
        </a:p>
      </dgm:t>
    </dgm:pt>
    <dgm:pt modelId="{49A15669-6FB9-41D5-8C74-4587E8D53C6A}" type="sibTrans" cxnId="{20F9985E-437F-4A31-B757-798D0A698699}">
      <dgm:prSet/>
      <dgm:spPr/>
      <dgm:t>
        <a:bodyPr/>
        <a:lstStyle/>
        <a:p>
          <a:endParaRPr lang="en-US"/>
        </a:p>
      </dgm:t>
    </dgm:pt>
    <dgm:pt modelId="{8C529377-B16B-4DA1-9E79-F056DF990ABC}">
      <dgm:prSet phldrT="[Text]"/>
      <dgm:spPr/>
      <dgm:t>
        <a:bodyPr/>
        <a:lstStyle/>
        <a:p>
          <a:r>
            <a:rPr lang="en-US" dirty="0" smtClean="0"/>
            <a:t>Exit</a:t>
          </a:r>
          <a:endParaRPr lang="en-US" dirty="0"/>
        </a:p>
      </dgm:t>
    </dgm:pt>
    <dgm:pt modelId="{833D4EC9-4139-484C-BFD4-AED38D3D9896}" type="parTrans" cxnId="{02A316B5-7054-498F-9468-67537CC8A8C2}">
      <dgm:prSet/>
      <dgm:spPr/>
      <dgm:t>
        <a:bodyPr/>
        <a:lstStyle/>
        <a:p>
          <a:endParaRPr lang="en-IN"/>
        </a:p>
      </dgm:t>
    </dgm:pt>
    <dgm:pt modelId="{1733041F-ACDB-4321-ABF1-9DC5FB4D1BBE}" type="sibTrans" cxnId="{02A316B5-7054-498F-9468-67537CC8A8C2}">
      <dgm:prSet/>
      <dgm:spPr/>
      <dgm:t>
        <a:bodyPr/>
        <a:lstStyle/>
        <a:p>
          <a:endParaRPr lang="en-IN"/>
        </a:p>
      </dgm:t>
    </dgm:pt>
    <dgm:pt modelId="{09AF7649-C013-439A-A9A1-4D4A5170896F}" type="pres">
      <dgm:prSet presAssocID="{E2AAAC74-68D1-4F67-8898-B9738C797286}" presName="Name0" presStyleCnt="0">
        <dgm:presLayoutVars>
          <dgm:dir/>
          <dgm:animLvl val="lvl"/>
          <dgm:resizeHandles val="exact"/>
        </dgm:presLayoutVars>
      </dgm:prSet>
      <dgm:spPr/>
      <dgm:t>
        <a:bodyPr/>
        <a:lstStyle/>
        <a:p>
          <a:endParaRPr lang="en-IN"/>
        </a:p>
      </dgm:t>
    </dgm:pt>
    <dgm:pt modelId="{1C85A3AE-28EA-4BB4-A33B-FD10B22E72E0}" type="pres">
      <dgm:prSet presAssocID="{95FADB0A-C3F5-47EA-9F0A-B91129B01C2D}" presName="linNode" presStyleCnt="0"/>
      <dgm:spPr/>
    </dgm:pt>
    <dgm:pt modelId="{3881CC64-749B-480A-89CB-C03876F03CB0}" type="pres">
      <dgm:prSet presAssocID="{95FADB0A-C3F5-47EA-9F0A-B91129B01C2D}" presName="parTx" presStyleLbl="revTx" presStyleIdx="0" presStyleCnt="1" custLinFactY="-11388" custLinFactNeighborX="-977" custLinFactNeighborY="-100000">
        <dgm:presLayoutVars>
          <dgm:chMax val="1"/>
          <dgm:bulletEnabled val="1"/>
        </dgm:presLayoutVars>
      </dgm:prSet>
      <dgm:spPr/>
      <dgm:t>
        <a:bodyPr/>
        <a:lstStyle/>
        <a:p>
          <a:endParaRPr lang="en-US"/>
        </a:p>
      </dgm:t>
    </dgm:pt>
    <dgm:pt modelId="{D076E5A7-5C98-4035-81E2-680B96330D81}" type="pres">
      <dgm:prSet presAssocID="{95FADB0A-C3F5-47EA-9F0A-B91129B01C2D}" presName="bracket" presStyleLbl="parChTrans1D1" presStyleIdx="0" presStyleCnt="1" custLinFactNeighborX="-1221" custLinFactNeighborY="-37204"/>
      <dgm:spPr/>
    </dgm:pt>
    <dgm:pt modelId="{2CF1431F-4F8C-43A8-A553-CECF7270C5A0}" type="pres">
      <dgm:prSet presAssocID="{95FADB0A-C3F5-47EA-9F0A-B91129B01C2D}" presName="spH" presStyleCnt="0"/>
      <dgm:spPr/>
    </dgm:pt>
    <dgm:pt modelId="{A5DBB5C4-576D-4581-BF60-1BB9A622D0B9}" type="pres">
      <dgm:prSet presAssocID="{95FADB0A-C3F5-47EA-9F0A-B91129B01C2D}" presName="desTx" presStyleLbl="node1" presStyleIdx="0" presStyleCnt="1" custLinFactNeighborX="-53312" custLinFactNeighborY="-37204">
        <dgm:presLayoutVars>
          <dgm:bulletEnabled val="1"/>
        </dgm:presLayoutVars>
      </dgm:prSet>
      <dgm:spPr/>
      <dgm:t>
        <a:bodyPr/>
        <a:lstStyle/>
        <a:p>
          <a:endParaRPr lang="en-US"/>
        </a:p>
      </dgm:t>
    </dgm:pt>
  </dgm:ptLst>
  <dgm:cxnLst>
    <dgm:cxn modelId="{4EAFFCA8-47AE-4D40-94CE-D84593AEA88C}" type="presOf" srcId="{EC6282C8-FE3F-4534-8862-F267349D973C}" destId="{A5DBB5C4-576D-4581-BF60-1BB9A622D0B9}" srcOrd="0" destOrd="2" presId="urn:diagrams.loki3.com/BracketList+Icon"/>
    <dgm:cxn modelId="{35025F14-871D-4A33-A346-5632CF64EEC8}" type="presOf" srcId="{8C529377-B16B-4DA1-9E79-F056DF990ABC}" destId="{A5DBB5C4-576D-4581-BF60-1BB9A622D0B9}" srcOrd="0" destOrd="3" presId="urn:diagrams.loki3.com/BracketList+Icon"/>
    <dgm:cxn modelId="{20F9985E-437F-4A31-B757-798D0A698699}" srcId="{95FADB0A-C3F5-47EA-9F0A-B91129B01C2D}" destId="{EC6282C8-FE3F-4534-8862-F267349D973C}" srcOrd="2" destOrd="0" parTransId="{F0DEE773-0DA9-4595-BE3D-FBA90F462944}" sibTransId="{49A15669-6FB9-41D5-8C74-4587E8D53C6A}"/>
    <dgm:cxn modelId="{AF4D247D-1B02-49CF-9BF7-9E7762F6BEAC}" srcId="{95FADB0A-C3F5-47EA-9F0A-B91129B01C2D}" destId="{7DE2F19D-0EC3-4C9A-982A-445DA35C0C66}" srcOrd="0" destOrd="0" parTransId="{0CD006D5-594F-4A92-A5CC-2DE5282A69E0}" sibTransId="{B583BCCC-4454-4D7B-B519-5D16948EAEBF}"/>
    <dgm:cxn modelId="{68EDCA01-EB59-4AF2-ADEA-9812F107DBCD}" type="presOf" srcId="{E1682567-420B-48B8-A468-31AB859A8342}" destId="{A5DBB5C4-576D-4581-BF60-1BB9A622D0B9}" srcOrd="0" destOrd="1" presId="urn:diagrams.loki3.com/BracketList+Icon"/>
    <dgm:cxn modelId="{4E0B309A-EC96-499D-85E5-51A81F4C71DB}" type="presOf" srcId="{7DE2F19D-0EC3-4C9A-982A-445DA35C0C66}" destId="{A5DBB5C4-576D-4581-BF60-1BB9A622D0B9}" srcOrd="0" destOrd="0" presId="urn:diagrams.loki3.com/BracketList+Icon"/>
    <dgm:cxn modelId="{95298D15-8160-4DF6-BCAB-025960B3FBD3}" type="presOf" srcId="{95FADB0A-C3F5-47EA-9F0A-B91129B01C2D}" destId="{3881CC64-749B-480A-89CB-C03876F03CB0}" srcOrd="0" destOrd="0" presId="urn:diagrams.loki3.com/BracketList+Icon"/>
    <dgm:cxn modelId="{02A316B5-7054-498F-9468-67537CC8A8C2}" srcId="{95FADB0A-C3F5-47EA-9F0A-B91129B01C2D}" destId="{8C529377-B16B-4DA1-9E79-F056DF990ABC}" srcOrd="3" destOrd="0" parTransId="{833D4EC9-4139-484C-BFD4-AED38D3D9896}" sibTransId="{1733041F-ACDB-4321-ABF1-9DC5FB4D1BBE}"/>
    <dgm:cxn modelId="{2F6A16BF-7AEA-43E2-9EA5-388F18C2B046}" type="presOf" srcId="{E2AAAC74-68D1-4F67-8898-B9738C797286}" destId="{09AF7649-C013-439A-A9A1-4D4A5170896F}" srcOrd="0" destOrd="0" presId="urn:diagrams.loki3.com/BracketList+Icon"/>
    <dgm:cxn modelId="{9CA83C6C-1C30-4A5C-AEBB-5FB46026B432}" srcId="{E2AAAC74-68D1-4F67-8898-B9738C797286}" destId="{95FADB0A-C3F5-47EA-9F0A-B91129B01C2D}" srcOrd="0" destOrd="0" parTransId="{E2A4D3F2-18C5-4FFF-BED5-AF8C91DE48F2}" sibTransId="{68888661-6547-410A-8EBD-1C8D4740CDA8}"/>
    <dgm:cxn modelId="{C4DB0142-92CD-4560-8BA3-A4CE53D5EA6C}" srcId="{95FADB0A-C3F5-47EA-9F0A-B91129B01C2D}" destId="{E1682567-420B-48B8-A468-31AB859A8342}" srcOrd="1" destOrd="0" parTransId="{2AAAEE8A-C353-4C6D-A558-0919265F9D87}" sibTransId="{192E9A71-2DDB-4A9B-A8D6-4F7B849D2FFE}"/>
    <dgm:cxn modelId="{899AD729-3607-4391-AEBF-DA788E52D9C6}" type="presParOf" srcId="{09AF7649-C013-439A-A9A1-4D4A5170896F}" destId="{1C85A3AE-28EA-4BB4-A33B-FD10B22E72E0}" srcOrd="0" destOrd="0" presId="urn:diagrams.loki3.com/BracketList+Icon"/>
    <dgm:cxn modelId="{50F43F0F-C02A-4E5E-930A-08ADE49C9680}" type="presParOf" srcId="{1C85A3AE-28EA-4BB4-A33B-FD10B22E72E0}" destId="{3881CC64-749B-480A-89CB-C03876F03CB0}" srcOrd="0" destOrd="0" presId="urn:diagrams.loki3.com/BracketList+Icon"/>
    <dgm:cxn modelId="{AD1B3644-497B-4691-8053-271D001C21F9}" type="presParOf" srcId="{1C85A3AE-28EA-4BB4-A33B-FD10B22E72E0}" destId="{D076E5A7-5C98-4035-81E2-680B96330D81}" srcOrd="1" destOrd="0" presId="urn:diagrams.loki3.com/BracketList+Icon"/>
    <dgm:cxn modelId="{A1794AB5-845A-4888-8095-343B3EC6D999}" type="presParOf" srcId="{1C85A3AE-28EA-4BB4-A33B-FD10B22E72E0}" destId="{2CF1431F-4F8C-43A8-A553-CECF7270C5A0}" srcOrd="2" destOrd="0" presId="urn:diagrams.loki3.com/BracketList+Icon"/>
    <dgm:cxn modelId="{544EFA16-BFA5-4778-9100-8157F9CD0AA1}" type="presParOf" srcId="{1C85A3AE-28EA-4BB4-A33B-FD10B22E72E0}" destId="{A5DBB5C4-576D-4581-BF60-1BB9A622D0B9}"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164857-66FC-484F-8900-BEBC4526A903}"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en-US"/>
        </a:p>
      </dgm:t>
    </dgm:pt>
    <dgm:pt modelId="{C07BC6B8-0808-463A-9654-CB65F75DA40E}">
      <dgm:prSet phldrT="[Text]"/>
      <dgm:spPr/>
      <dgm:t>
        <a:bodyPr/>
        <a:lstStyle/>
        <a:p>
          <a:r>
            <a:rPr lang="en-US" dirty="0" smtClean="0"/>
            <a:t>Age</a:t>
          </a:r>
          <a:endParaRPr lang="en-US" dirty="0"/>
        </a:p>
      </dgm:t>
    </dgm:pt>
    <dgm:pt modelId="{05C32C91-F46C-4112-A0C5-7E92D69EA3B0}" type="parTrans" cxnId="{B76D8418-A33B-477D-B317-F43E326E3F05}">
      <dgm:prSet/>
      <dgm:spPr/>
      <dgm:t>
        <a:bodyPr/>
        <a:lstStyle/>
        <a:p>
          <a:endParaRPr lang="en-US"/>
        </a:p>
      </dgm:t>
    </dgm:pt>
    <dgm:pt modelId="{122E89E7-3A70-4DE0-9AD5-DB5F3A28E6B6}" type="sibTrans" cxnId="{B76D8418-A33B-477D-B317-F43E326E3F05}">
      <dgm:prSet/>
      <dgm:spPr/>
      <dgm:t>
        <a:bodyPr/>
        <a:lstStyle/>
        <a:p>
          <a:endParaRPr lang="en-US"/>
        </a:p>
      </dgm:t>
    </dgm:pt>
    <dgm:pt modelId="{133D12A6-2975-4BD8-8843-C89855FA8485}">
      <dgm:prSet phldrT="[Text]"/>
      <dgm:spPr/>
      <dgm:t>
        <a:bodyPr/>
        <a:lstStyle/>
        <a:p>
          <a:r>
            <a:rPr lang="en-US" dirty="0" smtClean="0"/>
            <a:t>Party Name</a:t>
          </a:r>
          <a:endParaRPr lang="en-US" dirty="0"/>
        </a:p>
      </dgm:t>
    </dgm:pt>
    <dgm:pt modelId="{8165EB21-D063-42EE-A1C6-E9AF37516590}" type="parTrans" cxnId="{CB0B8927-19A2-4162-AE3C-E80D18C23B6A}">
      <dgm:prSet/>
      <dgm:spPr/>
      <dgm:t>
        <a:bodyPr/>
        <a:lstStyle/>
        <a:p>
          <a:endParaRPr lang="en-US"/>
        </a:p>
      </dgm:t>
    </dgm:pt>
    <dgm:pt modelId="{15B0112F-3823-4C81-8FCB-BA5114E13081}" type="sibTrans" cxnId="{CB0B8927-19A2-4162-AE3C-E80D18C23B6A}">
      <dgm:prSet/>
      <dgm:spPr/>
      <dgm:t>
        <a:bodyPr/>
        <a:lstStyle/>
        <a:p>
          <a:endParaRPr lang="en-US"/>
        </a:p>
      </dgm:t>
    </dgm:pt>
    <dgm:pt modelId="{B591DCD9-49DF-4EBB-A5A0-F5D15FC291C4}">
      <dgm:prSet phldrT="[Text]"/>
      <dgm:spPr/>
      <dgm:t>
        <a:bodyPr/>
        <a:lstStyle/>
        <a:p>
          <a:r>
            <a:rPr lang="en-US" smtClean="0"/>
            <a:t>Name</a:t>
          </a:r>
          <a:endParaRPr lang="en-US" dirty="0"/>
        </a:p>
      </dgm:t>
    </dgm:pt>
    <dgm:pt modelId="{8A0399D3-043B-4B61-AAA8-AEDDC60862CD}" type="parTrans" cxnId="{DB8BB947-4C58-4F54-8E80-8BF0776A60CA}">
      <dgm:prSet/>
      <dgm:spPr/>
      <dgm:t>
        <a:bodyPr/>
        <a:lstStyle/>
        <a:p>
          <a:endParaRPr lang="en-US"/>
        </a:p>
      </dgm:t>
    </dgm:pt>
    <dgm:pt modelId="{450E98E0-836F-4A1A-916E-7ED38084B840}" type="sibTrans" cxnId="{DB8BB947-4C58-4F54-8E80-8BF0776A60CA}">
      <dgm:prSet/>
      <dgm:spPr/>
      <dgm:t>
        <a:bodyPr/>
        <a:lstStyle/>
        <a:p>
          <a:endParaRPr lang="en-US"/>
        </a:p>
      </dgm:t>
    </dgm:pt>
    <dgm:pt modelId="{CD7FE8E6-6A54-43AF-9B2C-B949782C7C94}">
      <dgm:prSet/>
      <dgm:spPr/>
      <dgm:t>
        <a:bodyPr/>
        <a:lstStyle/>
        <a:p>
          <a:r>
            <a:rPr lang="en-IN" dirty="0" smtClean="0"/>
            <a:t>Nomination</a:t>
          </a:r>
        </a:p>
        <a:p>
          <a:r>
            <a:rPr lang="en-IN" dirty="0" smtClean="0"/>
            <a:t>ID</a:t>
          </a:r>
          <a:endParaRPr lang="en-IN" dirty="0"/>
        </a:p>
      </dgm:t>
    </dgm:pt>
    <dgm:pt modelId="{D81AA1DB-98D7-44DA-8852-94D5A837B04D}" type="parTrans" cxnId="{FA8C6C3E-91B3-4179-8139-C127996BACEE}">
      <dgm:prSet/>
      <dgm:spPr/>
      <dgm:t>
        <a:bodyPr/>
        <a:lstStyle/>
        <a:p>
          <a:endParaRPr lang="en-IN"/>
        </a:p>
      </dgm:t>
    </dgm:pt>
    <dgm:pt modelId="{E39B3F19-7E87-4284-ADE0-63DD28F37641}" type="sibTrans" cxnId="{FA8C6C3E-91B3-4179-8139-C127996BACEE}">
      <dgm:prSet/>
      <dgm:spPr/>
      <dgm:t>
        <a:bodyPr/>
        <a:lstStyle/>
        <a:p>
          <a:endParaRPr lang="en-IN"/>
        </a:p>
      </dgm:t>
    </dgm:pt>
    <dgm:pt modelId="{BF628ABC-09B2-4360-8018-735098EB5759}" type="pres">
      <dgm:prSet presAssocID="{45164857-66FC-484F-8900-BEBC4526A903}" presName="compositeShape" presStyleCnt="0">
        <dgm:presLayoutVars>
          <dgm:chMax val="9"/>
          <dgm:dir/>
          <dgm:resizeHandles val="exact"/>
        </dgm:presLayoutVars>
      </dgm:prSet>
      <dgm:spPr/>
      <dgm:t>
        <a:bodyPr/>
        <a:lstStyle/>
        <a:p>
          <a:endParaRPr lang="en-IN"/>
        </a:p>
      </dgm:t>
    </dgm:pt>
    <dgm:pt modelId="{46938B14-BBE9-4109-AC8E-FB43EB087364}" type="pres">
      <dgm:prSet presAssocID="{45164857-66FC-484F-8900-BEBC4526A903}" presName="triangle1" presStyleLbl="node1" presStyleIdx="0" presStyleCnt="4" custLinFactNeighborX="75000" custLinFactNeighborY="-10000">
        <dgm:presLayoutVars>
          <dgm:bulletEnabled val="1"/>
        </dgm:presLayoutVars>
      </dgm:prSet>
      <dgm:spPr/>
      <dgm:t>
        <a:bodyPr/>
        <a:lstStyle/>
        <a:p>
          <a:endParaRPr lang="en-US"/>
        </a:p>
      </dgm:t>
    </dgm:pt>
    <dgm:pt modelId="{DAF2E8FA-B182-4C0D-9898-496DF6F0C33C}" type="pres">
      <dgm:prSet presAssocID="{45164857-66FC-484F-8900-BEBC4526A903}" presName="triangle2" presStyleLbl="node1" presStyleIdx="1" presStyleCnt="4" custLinFactNeighborX="75000">
        <dgm:presLayoutVars>
          <dgm:bulletEnabled val="1"/>
        </dgm:presLayoutVars>
      </dgm:prSet>
      <dgm:spPr/>
      <dgm:t>
        <a:bodyPr/>
        <a:lstStyle/>
        <a:p>
          <a:endParaRPr lang="en-US"/>
        </a:p>
      </dgm:t>
    </dgm:pt>
    <dgm:pt modelId="{4904A579-990A-49D2-B06B-84C48CB70570}" type="pres">
      <dgm:prSet presAssocID="{45164857-66FC-484F-8900-BEBC4526A903}" presName="triangle3" presStyleLbl="node1" presStyleIdx="2" presStyleCnt="4" custLinFactNeighborX="75000">
        <dgm:presLayoutVars>
          <dgm:bulletEnabled val="1"/>
        </dgm:presLayoutVars>
      </dgm:prSet>
      <dgm:spPr/>
      <dgm:t>
        <a:bodyPr/>
        <a:lstStyle/>
        <a:p>
          <a:endParaRPr lang="en-IN"/>
        </a:p>
      </dgm:t>
    </dgm:pt>
    <dgm:pt modelId="{027C8C42-CA43-461D-AD03-1CFCAEE70656}" type="pres">
      <dgm:prSet presAssocID="{45164857-66FC-484F-8900-BEBC4526A903}" presName="triangle4" presStyleLbl="node1" presStyleIdx="3" presStyleCnt="4" custLinFactNeighborX="75000">
        <dgm:presLayoutVars>
          <dgm:bulletEnabled val="1"/>
        </dgm:presLayoutVars>
      </dgm:prSet>
      <dgm:spPr/>
      <dgm:t>
        <a:bodyPr/>
        <a:lstStyle/>
        <a:p>
          <a:endParaRPr lang="en-IN"/>
        </a:p>
      </dgm:t>
    </dgm:pt>
  </dgm:ptLst>
  <dgm:cxnLst>
    <dgm:cxn modelId="{CB0B8927-19A2-4162-AE3C-E80D18C23B6A}" srcId="{45164857-66FC-484F-8900-BEBC4526A903}" destId="{133D12A6-2975-4BD8-8843-C89855FA8485}" srcOrd="2" destOrd="0" parTransId="{8165EB21-D063-42EE-A1C6-E9AF37516590}" sibTransId="{15B0112F-3823-4C81-8FCB-BA5114E13081}"/>
    <dgm:cxn modelId="{FA8C6C3E-91B3-4179-8139-C127996BACEE}" srcId="{45164857-66FC-484F-8900-BEBC4526A903}" destId="{CD7FE8E6-6A54-43AF-9B2C-B949782C7C94}" srcOrd="3" destOrd="0" parTransId="{D81AA1DB-98D7-44DA-8852-94D5A837B04D}" sibTransId="{E39B3F19-7E87-4284-ADE0-63DD28F37641}"/>
    <dgm:cxn modelId="{A70C81AD-041F-4A41-8809-13A670A0E222}" type="presOf" srcId="{133D12A6-2975-4BD8-8843-C89855FA8485}" destId="{4904A579-990A-49D2-B06B-84C48CB70570}" srcOrd="0" destOrd="0" presId="urn:microsoft.com/office/officeart/2005/8/layout/pyramid4"/>
    <dgm:cxn modelId="{B76D8418-A33B-477D-B317-F43E326E3F05}" srcId="{45164857-66FC-484F-8900-BEBC4526A903}" destId="{C07BC6B8-0808-463A-9654-CB65F75DA40E}" srcOrd="1" destOrd="0" parTransId="{05C32C91-F46C-4112-A0C5-7E92D69EA3B0}" sibTransId="{122E89E7-3A70-4DE0-9AD5-DB5F3A28E6B6}"/>
    <dgm:cxn modelId="{6F2A5254-8515-41FA-B3D7-5200A1C5E8C9}" type="presOf" srcId="{C07BC6B8-0808-463A-9654-CB65F75DA40E}" destId="{DAF2E8FA-B182-4C0D-9898-496DF6F0C33C}" srcOrd="0" destOrd="0" presId="urn:microsoft.com/office/officeart/2005/8/layout/pyramid4"/>
    <dgm:cxn modelId="{DB8BB947-4C58-4F54-8E80-8BF0776A60CA}" srcId="{45164857-66FC-484F-8900-BEBC4526A903}" destId="{B591DCD9-49DF-4EBB-A5A0-F5D15FC291C4}" srcOrd="0" destOrd="0" parTransId="{8A0399D3-043B-4B61-AAA8-AEDDC60862CD}" sibTransId="{450E98E0-836F-4A1A-916E-7ED38084B840}"/>
    <dgm:cxn modelId="{1A9F56AE-BF03-4260-8EAC-33BC62AC8861}" type="presOf" srcId="{45164857-66FC-484F-8900-BEBC4526A903}" destId="{BF628ABC-09B2-4360-8018-735098EB5759}" srcOrd="0" destOrd="0" presId="urn:microsoft.com/office/officeart/2005/8/layout/pyramid4"/>
    <dgm:cxn modelId="{BAE4414C-B78A-435C-96B8-DBDB64558C94}" type="presOf" srcId="{CD7FE8E6-6A54-43AF-9B2C-B949782C7C94}" destId="{027C8C42-CA43-461D-AD03-1CFCAEE70656}" srcOrd="0" destOrd="0" presId="urn:microsoft.com/office/officeart/2005/8/layout/pyramid4"/>
    <dgm:cxn modelId="{81CF4A00-447D-4A8F-A3B1-8DE06D5CD47B}" type="presOf" srcId="{B591DCD9-49DF-4EBB-A5A0-F5D15FC291C4}" destId="{46938B14-BBE9-4109-AC8E-FB43EB087364}" srcOrd="0" destOrd="0" presId="urn:microsoft.com/office/officeart/2005/8/layout/pyramid4"/>
    <dgm:cxn modelId="{3357F5A4-7D55-44C6-81C6-0F79F73251BB}" type="presParOf" srcId="{BF628ABC-09B2-4360-8018-735098EB5759}" destId="{46938B14-BBE9-4109-AC8E-FB43EB087364}" srcOrd="0" destOrd="0" presId="urn:microsoft.com/office/officeart/2005/8/layout/pyramid4"/>
    <dgm:cxn modelId="{A362FF8D-B5C9-4169-A0F6-F3C602AE82FA}" type="presParOf" srcId="{BF628ABC-09B2-4360-8018-735098EB5759}" destId="{DAF2E8FA-B182-4C0D-9898-496DF6F0C33C}" srcOrd="1" destOrd="0" presId="urn:microsoft.com/office/officeart/2005/8/layout/pyramid4"/>
    <dgm:cxn modelId="{14B9A8C0-825F-426C-AF53-0393E3B8F8B8}" type="presParOf" srcId="{BF628ABC-09B2-4360-8018-735098EB5759}" destId="{4904A579-990A-49D2-B06B-84C48CB70570}" srcOrd="2" destOrd="0" presId="urn:microsoft.com/office/officeart/2005/8/layout/pyramid4"/>
    <dgm:cxn modelId="{6D8A3A86-D210-4C9E-B59E-752647DDE630}" type="presParOf" srcId="{BF628ABC-09B2-4360-8018-735098EB5759}" destId="{027C8C42-CA43-461D-AD03-1CFCAEE70656}"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1E0443-7AE9-45CF-AB79-33BE3F2CAF37}" type="doc">
      <dgm:prSet loTypeId="urn:microsoft.com/office/officeart/2005/8/layout/cycle8" loCatId="cycle" qsTypeId="urn:microsoft.com/office/officeart/2005/8/quickstyle/simple1" qsCatId="simple" csTypeId="urn:microsoft.com/office/officeart/2005/8/colors/accent1_2" csCatId="accent1" phldr="1"/>
      <dgm:spPr/>
    </dgm:pt>
    <dgm:pt modelId="{AF21890E-0F0E-40EF-9480-5939DC0BD596}">
      <dgm:prSet phldrT="[Text]"/>
      <dgm:spPr/>
      <dgm:t>
        <a:bodyPr/>
        <a:lstStyle/>
        <a:p>
          <a:r>
            <a:rPr lang="en-US" dirty="0" smtClean="0"/>
            <a:t>Age</a:t>
          </a:r>
          <a:endParaRPr lang="en-US" dirty="0"/>
        </a:p>
      </dgm:t>
    </dgm:pt>
    <dgm:pt modelId="{F2EEB045-D323-4279-82DD-0E2E807CC269}" type="parTrans" cxnId="{C96A1965-281C-43BB-AC84-D82681E303EB}">
      <dgm:prSet/>
      <dgm:spPr/>
      <dgm:t>
        <a:bodyPr/>
        <a:lstStyle/>
        <a:p>
          <a:endParaRPr lang="en-US"/>
        </a:p>
      </dgm:t>
    </dgm:pt>
    <dgm:pt modelId="{5F024E63-DD99-4AFE-93DF-154AF7E909D8}" type="sibTrans" cxnId="{C96A1965-281C-43BB-AC84-D82681E303EB}">
      <dgm:prSet/>
      <dgm:spPr/>
      <dgm:t>
        <a:bodyPr/>
        <a:lstStyle/>
        <a:p>
          <a:endParaRPr lang="en-US"/>
        </a:p>
      </dgm:t>
    </dgm:pt>
    <dgm:pt modelId="{0D902A7D-3BE0-48E7-8ED8-D09ACBF6DDB4}">
      <dgm:prSet phldrT="[Text]"/>
      <dgm:spPr/>
      <dgm:t>
        <a:bodyPr/>
        <a:lstStyle/>
        <a:p>
          <a:r>
            <a:rPr lang="en-US" dirty="0" smtClean="0"/>
            <a:t>Gender</a:t>
          </a:r>
          <a:endParaRPr lang="en-US" dirty="0"/>
        </a:p>
      </dgm:t>
    </dgm:pt>
    <dgm:pt modelId="{BB98A885-3C5A-4D04-A950-46850A32627C}" type="parTrans" cxnId="{98F52E82-D2B0-442C-BB3E-16D1752C2773}">
      <dgm:prSet/>
      <dgm:spPr/>
      <dgm:t>
        <a:bodyPr/>
        <a:lstStyle/>
        <a:p>
          <a:endParaRPr lang="en-US"/>
        </a:p>
      </dgm:t>
    </dgm:pt>
    <dgm:pt modelId="{D4A317C2-57B5-4DE1-8F5C-C49D1CC63326}" type="sibTrans" cxnId="{98F52E82-D2B0-442C-BB3E-16D1752C2773}">
      <dgm:prSet/>
      <dgm:spPr/>
      <dgm:t>
        <a:bodyPr/>
        <a:lstStyle/>
        <a:p>
          <a:endParaRPr lang="en-US"/>
        </a:p>
      </dgm:t>
    </dgm:pt>
    <dgm:pt modelId="{AABB46FC-4C78-4A96-9AEE-80E3CD272448}">
      <dgm:prSet phldrT="[Text]"/>
      <dgm:spPr/>
      <dgm:t>
        <a:bodyPr/>
        <a:lstStyle/>
        <a:p>
          <a:r>
            <a:rPr lang="en-US" dirty="0" smtClean="0"/>
            <a:t>Name</a:t>
          </a:r>
          <a:endParaRPr lang="en-US" dirty="0"/>
        </a:p>
      </dgm:t>
    </dgm:pt>
    <dgm:pt modelId="{396DC232-8A81-4A2B-96B5-5AA4CB87591A}" type="parTrans" cxnId="{B4831656-44C5-4729-8ECF-0EDCAA8DBC68}">
      <dgm:prSet/>
      <dgm:spPr/>
      <dgm:t>
        <a:bodyPr/>
        <a:lstStyle/>
        <a:p>
          <a:endParaRPr lang="en-US"/>
        </a:p>
      </dgm:t>
    </dgm:pt>
    <dgm:pt modelId="{34D58B50-A891-432F-85C1-24A0194C5E18}" type="sibTrans" cxnId="{B4831656-44C5-4729-8ECF-0EDCAA8DBC68}">
      <dgm:prSet/>
      <dgm:spPr/>
      <dgm:t>
        <a:bodyPr/>
        <a:lstStyle/>
        <a:p>
          <a:endParaRPr lang="en-US"/>
        </a:p>
      </dgm:t>
    </dgm:pt>
    <dgm:pt modelId="{F61DEE27-7607-476F-8C5F-05E1DCBE19F5}">
      <dgm:prSet phldrT="[Text]"/>
      <dgm:spPr/>
      <dgm:t>
        <a:bodyPr/>
        <a:lstStyle/>
        <a:p>
          <a:r>
            <a:rPr lang="en-US" dirty="0" smtClean="0"/>
            <a:t>Voter</a:t>
          </a:r>
        </a:p>
        <a:p>
          <a:r>
            <a:rPr lang="en-US" dirty="0" smtClean="0"/>
            <a:t>ID</a:t>
          </a:r>
          <a:endParaRPr lang="en-US" dirty="0"/>
        </a:p>
      </dgm:t>
    </dgm:pt>
    <dgm:pt modelId="{E728D4C3-ABCA-4CD9-8738-4C48D0032463}" type="parTrans" cxnId="{77AA1434-C503-4525-AD23-EBF3C0C32D7C}">
      <dgm:prSet/>
      <dgm:spPr/>
      <dgm:t>
        <a:bodyPr/>
        <a:lstStyle/>
        <a:p>
          <a:endParaRPr lang="en-US"/>
        </a:p>
      </dgm:t>
    </dgm:pt>
    <dgm:pt modelId="{5BE1DFF0-AC4D-4590-A99E-79CEB747FAF9}" type="sibTrans" cxnId="{77AA1434-C503-4525-AD23-EBF3C0C32D7C}">
      <dgm:prSet/>
      <dgm:spPr/>
      <dgm:t>
        <a:bodyPr/>
        <a:lstStyle/>
        <a:p>
          <a:endParaRPr lang="en-US"/>
        </a:p>
      </dgm:t>
    </dgm:pt>
    <dgm:pt modelId="{DCCBFD0B-FADE-42F5-B2E7-81C579BA9DDA}" type="pres">
      <dgm:prSet presAssocID="{1D1E0443-7AE9-45CF-AB79-33BE3F2CAF37}" presName="compositeShape" presStyleCnt="0">
        <dgm:presLayoutVars>
          <dgm:chMax val="7"/>
          <dgm:dir/>
          <dgm:resizeHandles val="exact"/>
        </dgm:presLayoutVars>
      </dgm:prSet>
      <dgm:spPr/>
    </dgm:pt>
    <dgm:pt modelId="{A647EBCC-7C14-4461-982E-60DF3607B695}" type="pres">
      <dgm:prSet presAssocID="{1D1E0443-7AE9-45CF-AB79-33BE3F2CAF37}" presName="wedge1" presStyleLbl="node1" presStyleIdx="0" presStyleCnt="4"/>
      <dgm:spPr/>
      <dgm:t>
        <a:bodyPr/>
        <a:lstStyle/>
        <a:p>
          <a:endParaRPr lang="en-IN"/>
        </a:p>
      </dgm:t>
    </dgm:pt>
    <dgm:pt modelId="{5472CA97-A98D-4D85-BFE7-9F0E7F7ECBF9}" type="pres">
      <dgm:prSet presAssocID="{1D1E0443-7AE9-45CF-AB79-33BE3F2CAF37}" presName="dummy1a" presStyleCnt="0"/>
      <dgm:spPr/>
    </dgm:pt>
    <dgm:pt modelId="{76EA323A-58BE-4D33-8EBA-4EDFA0317CA9}" type="pres">
      <dgm:prSet presAssocID="{1D1E0443-7AE9-45CF-AB79-33BE3F2CAF37}" presName="dummy1b" presStyleCnt="0"/>
      <dgm:spPr/>
    </dgm:pt>
    <dgm:pt modelId="{8B7992D2-D8E4-4252-BF37-70750E833F0C}" type="pres">
      <dgm:prSet presAssocID="{1D1E0443-7AE9-45CF-AB79-33BE3F2CAF37}" presName="wedge1Tx" presStyleLbl="node1" presStyleIdx="0" presStyleCnt="4">
        <dgm:presLayoutVars>
          <dgm:chMax val="0"/>
          <dgm:chPref val="0"/>
          <dgm:bulletEnabled val="1"/>
        </dgm:presLayoutVars>
      </dgm:prSet>
      <dgm:spPr/>
      <dgm:t>
        <a:bodyPr/>
        <a:lstStyle/>
        <a:p>
          <a:endParaRPr lang="en-IN"/>
        </a:p>
      </dgm:t>
    </dgm:pt>
    <dgm:pt modelId="{28550D50-0FB1-40CF-BADD-192B3F693BF8}" type="pres">
      <dgm:prSet presAssocID="{1D1E0443-7AE9-45CF-AB79-33BE3F2CAF37}" presName="wedge2" presStyleLbl="node1" presStyleIdx="1" presStyleCnt="4"/>
      <dgm:spPr/>
      <dgm:t>
        <a:bodyPr/>
        <a:lstStyle/>
        <a:p>
          <a:endParaRPr lang="en-IN"/>
        </a:p>
      </dgm:t>
    </dgm:pt>
    <dgm:pt modelId="{11B5A806-8C7D-4A6E-9DCF-3D168DF293E7}" type="pres">
      <dgm:prSet presAssocID="{1D1E0443-7AE9-45CF-AB79-33BE3F2CAF37}" presName="dummy2a" presStyleCnt="0"/>
      <dgm:spPr/>
    </dgm:pt>
    <dgm:pt modelId="{2F4FC45F-1A4A-48E4-B16D-42D7AC99D530}" type="pres">
      <dgm:prSet presAssocID="{1D1E0443-7AE9-45CF-AB79-33BE3F2CAF37}" presName="dummy2b" presStyleCnt="0"/>
      <dgm:spPr/>
    </dgm:pt>
    <dgm:pt modelId="{35E38E45-E3CF-4102-813F-89008E64CF26}" type="pres">
      <dgm:prSet presAssocID="{1D1E0443-7AE9-45CF-AB79-33BE3F2CAF37}" presName="wedge2Tx" presStyleLbl="node1" presStyleIdx="1" presStyleCnt="4">
        <dgm:presLayoutVars>
          <dgm:chMax val="0"/>
          <dgm:chPref val="0"/>
          <dgm:bulletEnabled val="1"/>
        </dgm:presLayoutVars>
      </dgm:prSet>
      <dgm:spPr/>
      <dgm:t>
        <a:bodyPr/>
        <a:lstStyle/>
        <a:p>
          <a:endParaRPr lang="en-IN"/>
        </a:p>
      </dgm:t>
    </dgm:pt>
    <dgm:pt modelId="{12B95688-94A7-45DD-AE79-F24D78A5AF25}" type="pres">
      <dgm:prSet presAssocID="{1D1E0443-7AE9-45CF-AB79-33BE3F2CAF37}" presName="wedge3" presStyleLbl="node1" presStyleIdx="2" presStyleCnt="4"/>
      <dgm:spPr/>
      <dgm:t>
        <a:bodyPr/>
        <a:lstStyle/>
        <a:p>
          <a:endParaRPr lang="en-US"/>
        </a:p>
      </dgm:t>
    </dgm:pt>
    <dgm:pt modelId="{B3A2DEF2-D711-432E-BB9B-2C9510E6BB54}" type="pres">
      <dgm:prSet presAssocID="{1D1E0443-7AE9-45CF-AB79-33BE3F2CAF37}" presName="dummy3a" presStyleCnt="0"/>
      <dgm:spPr/>
    </dgm:pt>
    <dgm:pt modelId="{ACA3237C-DF97-4C12-81EF-10AEF290EEEF}" type="pres">
      <dgm:prSet presAssocID="{1D1E0443-7AE9-45CF-AB79-33BE3F2CAF37}" presName="dummy3b" presStyleCnt="0"/>
      <dgm:spPr/>
    </dgm:pt>
    <dgm:pt modelId="{0FB34C60-837B-461E-B317-0F5C73594C19}" type="pres">
      <dgm:prSet presAssocID="{1D1E0443-7AE9-45CF-AB79-33BE3F2CAF37}" presName="wedge3Tx" presStyleLbl="node1" presStyleIdx="2" presStyleCnt="4">
        <dgm:presLayoutVars>
          <dgm:chMax val="0"/>
          <dgm:chPref val="0"/>
          <dgm:bulletEnabled val="1"/>
        </dgm:presLayoutVars>
      </dgm:prSet>
      <dgm:spPr/>
      <dgm:t>
        <a:bodyPr/>
        <a:lstStyle/>
        <a:p>
          <a:endParaRPr lang="en-US"/>
        </a:p>
      </dgm:t>
    </dgm:pt>
    <dgm:pt modelId="{927175A4-3AB8-45B9-A485-AA195D2D1EEE}" type="pres">
      <dgm:prSet presAssocID="{1D1E0443-7AE9-45CF-AB79-33BE3F2CAF37}" presName="wedge4" presStyleLbl="node1" presStyleIdx="3" presStyleCnt="4"/>
      <dgm:spPr/>
      <dgm:t>
        <a:bodyPr/>
        <a:lstStyle/>
        <a:p>
          <a:endParaRPr lang="en-IN"/>
        </a:p>
      </dgm:t>
    </dgm:pt>
    <dgm:pt modelId="{61B84232-A6B2-4547-9083-577C42633AD6}" type="pres">
      <dgm:prSet presAssocID="{1D1E0443-7AE9-45CF-AB79-33BE3F2CAF37}" presName="dummy4a" presStyleCnt="0"/>
      <dgm:spPr/>
    </dgm:pt>
    <dgm:pt modelId="{55A42E57-E0CD-4033-A885-AF0B7DCC287D}" type="pres">
      <dgm:prSet presAssocID="{1D1E0443-7AE9-45CF-AB79-33BE3F2CAF37}" presName="dummy4b" presStyleCnt="0"/>
      <dgm:spPr/>
    </dgm:pt>
    <dgm:pt modelId="{6CF7C0CB-41AD-4042-B738-344CB743B101}" type="pres">
      <dgm:prSet presAssocID="{1D1E0443-7AE9-45CF-AB79-33BE3F2CAF37}" presName="wedge4Tx" presStyleLbl="node1" presStyleIdx="3" presStyleCnt="4">
        <dgm:presLayoutVars>
          <dgm:chMax val="0"/>
          <dgm:chPref val="0"/>
          <dgm:bulletEnabled val="1"/>
        </dgm:presLayoutVars>
      </dgm:prSet>
      <dgm:spPr/>
      <dgm:t>
        <a:bodyPr/>
        <a:lstStyle/>
        <a:p>
          <a:endParaRPr lang="en-IN"/>
        </a:p>
      </dgm:t>
    </dgm:pt>
    <dgm:pt modelId="{285FBABD-5734-4993-88BE-63BF7D3916AE}" type="pres">
      <dgm:prSet presAssocID="{5F024E63-DD99-4AFE-93DF-154AF7E909D8}" presName="arrowWedge1" presStyleLbl="fgSibTrans2D1" presStyleIdx="0" presStyleCnt="4"/>
      <dgm:spPr/>
    </dgm:pt>
    <dgm:pt modelId="{ED27AF73-84B6-43EB-8CE9-2B0E492AF1D5}" type="pres">
      <dgm:prSet presAssocID="{D4A317C2-57B5-4DE1-8F5C-C49D1CC63326}" presName="arrowWedge2" presStyleLbl="fgSibTrans2D1" presStyleIdx="1" presStyleCnt="4"/>
      <dgm:spPr/>
    </dgm:pt>
    <dgm:pt modelId="{647E0010-569E-4707-BBF1-86154FFCF8CC}" type="pres">
      <dgm:prSet presAssocID="{5BE1DFF0-AC4D-4590-A99E-79CEB747FAF9}" presName="arrowWedge3" presStyleLbl="fgSibTrans2D1" presStyleIdx="2" presStyleCnt="4"/>
      <dgm:spPr/>
    </dgm:pt>
    <dgm:pt modelId="{F0056ADC-3A16-4580-B3B0-BBB074C4250D}" type="pres">
      <dgm:prSet presAssocID="{34D58B50-A891-432F-85C1-24A0194C5E18}" presName="arrowWedge4" presStyleLbl="fgSibTrans2D1" presStyleIdx="3" presStyleCnt="4"/>
      <dgm:spPr/>
    </dgm:pt>
  </dgm:ptLst>
  <dgm:cxnLst>
    <dgm:cxn modelId="{34BE8C18-28AE-49A4-8FCE-A608ECEE766D}" type="presOf" srcId="{0D902A7D-3BE0-48E7-8ED8-D09ACBF6DDB4}" destId="{28550D50-0FB1-40CF-BADD-192B3F693BF8}" srcOrd="0" destOrd="0" presId="urn:microsoft.com/office/officeart/2005/8/layout/cycle8"/>
    <dgm:cxn modelId="{FB9214B5-9DE0-4307-A3B4-3158D960F012}" type="presOf" srcId="{AF21890E-0F0E-40EF-9480-5939DC0BD596}" destId="{8B7992D2-D8E4-4252-BF37-70750E833F0C}" srcOrd="1" destOrd="0" presId="urn:microsoft.com/office/officeart/2005/8/layout/cycle8"/>
    <dgm:cxn modelId="{6BCA4472-9A56-4CF3-84F1-31549762714E}" type="presOf" srcId="{AABB46FC-4C78-4A96-9AEE-80E3CD272448}" destId="{927175A4-3AB8-45B9-A485-AA195D2D1EEE}" srcOrd="0" destOrd="0" presId="urn:microsoft.com/office/officeart/2005/8/layout/cycle8"/>
    <dgm:cxn modelId="{98F52E82-D2B0-442C-BB3E-16D1752C2773}" srcId="{1D1E0443-7AE9-45CF-AB79-33BE3F2CAF37}" destId="{0D902A7D-3BE0-48E7-8ED8-D09ACBF6DDB4}" srcOrd="1" destOrd="0" parTransId="{BB98A885-3C5A-4D04-A950-46850A32627C}" sibTransId="{D4A317C2-57B5-4DE1-8F5C-C49D1CC63326}"/>
    <dgm:cxn modelId="{22EDBD42-FBFB-4799-8ED9-EF78D00945E1}" type="presOf" srcId="{1D1E0443-7AE9-45CF-AB79-33BE3F2CAF37}" destId="{DCCBFD0B-FADE-42F5-B2E7-81C579BA9DDA}" srcOrd="0" destOrd="0" presId="urn:microsoft.com/office/officeart/2005/8/layout/cycle8"/>
    <dgm:cxn modelId="{D9488919-1741-43E8-998A-1EDAAA2489EC}" type="presOf" srcId="{0D902A7D-3BE0-48E7-8ED8-D09ACBF6DDB4}" destId="{35E38E45-E3CF-4102-813F-89008E64CF26}" srcOrd="1" destOrd="0" presId="urn:microsoft.com/office/officeart/2005/8/layout/cycle8"/>
    <dgm:cxn modelId="{D5A86BC4-E9F1-4E61-B40D-CFF555D98686}" type="presOf" srcId="{F61DEE27-7607-476F-8C5F-05E1DCBE19F5}" destId="{12B95688-94A7-45DD-AE79-F24D78A5AF25}" srcOrd="0" destOrd="0" presId="urn:microsoft.com/office/officeart/2005/8/layout/cycle8"/>
    <dgm:cxn modelId="{C96A1965-281C-43BB-AC84-D82681E303EB}" srcId="{1D1E0443-7AE9-45CF-AB79-33BE3F2CAF37}" destId="{AF21890E-0F0E-40EF-9480-5939DC0BD596}" srcOrd="0" destOrd="0" parTransId="{F2EEB045-D323-4279-82DD-0E2E807CC269}" sibTransId="{5F024E63-DD99-4AFE-93DF-154AF7E909D8}"/>
    <dgm:cxn modelId="{1C923F09-C483-45BE-9F44-CF62497CF121}" type="presOf" srcId="{AABB46FC-4C78-4A96-9AEE-80E3CD272448}" destId="{6CF7C0CB-41AD-4042-B738-344CB743B101}" srcOrd="1" destOrd="0" presId="urn:microsoft.com/office/officeart/2005/8/layout/cycle8"/>
    <dgm:cxn modelId="{B4831656-44C5-4729-8ECF-0EDCAA8DBC68}" srcId="{1D1E0443-7AE9-45CF-AB79-33BE3F2CAF37}" destId="{AABB46FC-4C78-4A96-9AEE-80E3CD272448}" srcOrd="3" destOrd="0" parTransId="{396DC232-8A81-4A2B-96B5-5AA4CB87591A}" sibTransId="{34D58B50-A891-432F-85C1-24A0194C5E18}"/>
    <dgm:cxn modelId="{DB13B107-A915-4BE7-B27B-69C1654BABB5}" type="presOf" srcId="{AF21890E-0F0E-40EF-9480-5939DC0BD596}" destId="{A647EBCC-7C14-4461-982E-60DF3607B695}" srcOrd="0" destOrd="0" presId="urn:microsoft.com/office/officeart/2005/8/layout/cycle8"/>
    <dgm:cxn modelId="{77AA1434-C503-4525-AD23-EBF3C0C32D7C}" srcId="{1D1E0443-7AE9-45CF-AB79-33BE3F2CAF37}" destId="{F61DEE27-7607-476F-8C5F-05E1DCBE19F5}" srcOrd="2" destOrd="0" parTransId="{E728D4C3-ABCA-4CD9-8738-4C48D0032463}" sibTransId="{5BE1DFF0-AC4D-4590-A99E-79CEB747FAF9}"/>
    <dgm:cxn modelId="{EDD40976-EBB8-4C7C-858B-D9A38929B407}" type="presOf" srcId="{F61DEE27-7607-476F-8C5F-05E1DCBE19F5}" destId="{0FB34C60-837B-461E-B317-0F5C73594C19}" srcOrd="1" destOrd="0" presId="urn:microsoft.com/office/officeart/2005/8/layout/cycle8"/>
    <dgm:cxn modelId="{607B81B7-552F-4E16-808F-13C5A0951823}" type="presParOf" srcId="{DCCBFD0B-FADE-42F5-B2E7-81C579BA9DDA}" destId="{A647EBCC-7C14-4461-982E-60DF3607B695}" srcOrd="0" destOrd="0" presId="urn:microsoft.com/office/officeart/2005/8/layout/cycle8"/>
    <dgm:cxn modelId="{455C593D-1AD4-46B3-950F-5B99A5C7CF3A}" type="presParOf" srcId="{DCCBFD0B-FADE-42F5-B2E7-81C579BA9DDA}" destId="{5472CA97-A98D-4D85-BFE7-9F0E7F7ECBF9}" srcOrd="1" destOrd="0" presId="urn:microsoft.com/office/officeart/2005/8/layout/cycle8"/>
    <dgm:cxn modelId="{E349F203-742F-474A-8CB6-8FCB482B75C1}" type="presParOf" srcId="{DCCBFD0B-FADE-42F5-B2E7-81C579BA9DDA}" destId="{76EA323A-58BE-4D33-8EBA-4EDFA0317CA9}" srcOrd="2" destOrd="0" presId="urn:microsoft.com/office/officeart/2005/8/layout/cycle8"/>
    <dgm:cxn modelId="{E76CE482-F4F9-4BCB-82E8-B67DAD60064D}" type="presParOf" srcId="{DCCBFD0B-FADE-42F5-B2E7-81C579BA9DDA}" destId="{8B7992D2-D8E4-4252-BF37-70750E833F0C}" srcOrd="3" destOrd="0" presId="urn:microsoft.com/office/officeart/2005/8/layout/cycle8"/>
    <dgm:cxn modelId="{5C5E37EF-8862-40C1-AC0E-D0BCF5B3517E}" type="presParOf" srcId="{DCCBFD0B-FADE-42F5-B2E7-81C579BA9DDA}" destId="{28550D50-0FB1-40CF-BADD-192B3F693BF8}" srcOrd="4" destOrd="0" presId="urn:microsoft.com/office/officeart/2005/8/layout/cycle8"/>
    <dgm:cxn modelId="{4EE6ADAC-CECB-4325-81D6-CE565BD24D33}" type="presParOf" srcId="{DCCBFD0B-FADE-42F5-B2E7-81C579BA9DDA}" destId="{11B5A806-8C7D-4A6E-9DCF-3D168DF293E7}" srcOrd="5" destOrd="0" presId="urn:microsoft.com/office/officeart/2005/8/layout/cycle8"/>
    <dgm:cxn modelId="{EDEDE19D-748C-48A1-801F-045F5E8DC39C}" type="presParOf" srcId="{DCCBFD0B-FADE-42F5-B2E7-81C579BA9DDA}" destId="{2F4FC45F-1A4A-48E4-B16D-42D7AC99D530}" srcOrd="6" destOrd="0" presId="urn:microsoft.com/office/officeart/2005/8/layout/cycle8"/>
    <dgm:cxn modelId="{DB62B943-7F2F-4FB6-896F-E294AD5DCA6D}" type="presParOf" srcId="{DCCBFD0B-FADE-42F5-B2E7-81C579BA9DDA}" destId="{35E38E45-E3CF-4102-813F-89008E64CF26}" srcOrd="7" destOrd="0" presId="urn:microsoft.com/office/officeart/2005/8/layout/cycle8"/>
    <dgm:cxn modelId="{C66500C2-92D3-40F4-9661-C0D4AD7066E0}" type="presParOf" srcId="{DCCBFD0B-FADE-42F5-B2E7-81C579BA9DDA}" destId="{12B95688-94A7-45DD-AE79-F24D78A5AF25}" srcOrd="8" destOrd="0" presId="urn:microsoft.com/office/officeart/2005/8/layout/cycle8"/>
    <dgm:cxn modelId="{E93F6FC3-42BF-48CE-AE9F-031D80EED7FA}" type="presParOf" srcId="{DCCBFD0B-FADE-42F5-B2E7-81C579BA9DDA}" destId="{B3A2DEF2-D711-432E-BB9B-2C9510E6BB54}" srcOrd="9" destOrd="0" presId="urn:microsoft.com/office/officeart/2005/8/layout/cycle8"/>
    <dgm:cxn modelId="{1162896F-0435-4254-8792-3F694C29BB46}" type="presParOf" srcId="{DCCBFD0B-FADE-42F5-B2E7-81C579BA9DDA}" destId="{ACA3237C-DF97-4C12-81EF-10AEF290EEEF}" srcOrd="10" destOrd="0" presId="urn:microsoft.com/office/officeart/2005/8/layout/cycle8"/>
    <dgm:cxn modelId="{D2AAA796-4B16-44DC-9AA9-A198E1B59935}" type="presParOf" srcId="{DCCBFD0B-FADE-42F5-B2E7-81C579BA9DDA}" destId="{0FB34C60-837B-461E-B317-0F5C73594C19}" srcOrd="11" destOrd="0" presId="urn:microsoft.com/office/officeart/2005/8/layout/cycle8"/>
    <dgm:cxn modelId="{C098248E-F722-460A-A29F-D3DCEAD59FD7}" type="presParOf" srcId="{DCCBFD0B-FADE-42F5-B2E7-81C579BA9DDA}" destId="{927175A4-3AB8-45B9-A485-AA195D2D1EEE}" srcOrd="12" destOrd="0" presId="urn:microsoft.com/office/officeart/2005/8/layout/cycle8"/>
    <dgm:cxn modelId="{63AF3DFF-B401-4C00-9C2E-EF7A35453DD6}" type="presParOf" srcId="{DCCBFD0B-FADE-42F5-B2E7-81C579BA9DDA}" destId="{61B84232-A6B2-4547-9083-577C42633AD6}" srcOrd="13" destOrd="0" presId="urn:microsoft.com/office/officeart/2005/8/layout/cycle8"/>
    <dgm:cxn modelId="{B2BFA870-E3FB-45A7-A88F-7790D4357078}" type="presParOf" srcId="{DCCBFD0B-FADE-42F5-B2E7-81C579BA9DDA}" destId="{55A42E57-E0CD-4033-A885-AF0B7DCC287D}" srcOrd="14" destOrd="0" presId="urn:microsoft.com/office/officeart/2005/8/layout/cycle8"/>
    <dgm:cxn modelId="{9F55E64F-1902-4914-89B9-1E5F4F367FF4}" type="presParOf" srcId="{DCCBFD0B-FADE-42F5-B2E7-81C579BA9DDA}" destId="{6CF7C0CB-41AD-4042-B738-344CB743B101}" srcOrd="15" destOrd="0" presId="urn:microsoft.com/office/officeart/2005/8/layout/cycle8"/>
    <dgm:cxn modelId="{DF16F45C-7A56-4F34-9166-38AAA55052A8}" type="presParOf" srcId="{DCCBFD0B-FADE-42F5-B2E7-81C579BA9DDA}" destId="{285FBABD-5734-4993-88BE-63BF7D3916AE}" srcOrd="16" destOrd="0" presId="urn:microsoft.com/office/officeart/2005/8/layout/cycle8"/>
    <dgm:cxn modelId="{7BBB3EE2-E861-4C29-9660-EFFEEDB67115}" type="presParOf" srcId="{DCCBFD0B-FADE-42F5-B2E7-81C579BA9DDA}" destId="{ED27AF73-84B6-43EB-8CE9-2B0E492AF1D5}" srcOrd="17" destOrd="0" presId="urn:microsoft.com/office/officeart/2005/8/layout/cycle8"/>
    <dgm:cxn modelId="{39C79887-62F0-4972-B6F3-1CE6BEBBDB1B}" type="presParOf" srcId="{DCCBFD0B-FADE-42F5-B2E7-81C579BA9DDA}" destId="{647E0010-569E-4707-BBF1-86154FFCF8CC}" srcOrd="18" destOrd="0" presId="urn:microsoft.com/office/officeart/2005/8/layout/cycle8"/>
    <dgm:cxn modelId="{8AD052AD-EC6D-42A8-BCB8-B7CC35FD6D2B}" type="presParOf" srcId="{DCCBFD0B-FADE-42F5-B2E7-81C579BA9DDA}" destId="{F0056ADC-3A16-4580-B3B0-BBB074C4250D}"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1CC64-749B-480A-89CB-C03876F03CB0}">
      <dsp:nvSpPr>
        <dsp:cNvPr id="0" name=""/>
        <dsp:cNvSpPr/>
      </dsp:nvSpPr>
      <dsp:spPr>
        <a:xfrm>
          <a:off x="1" y="533400"/>
          <a:ext cx="1598637"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lvl="0" algn="r" defTabSz="1377950">
            <a:lnSpc>
              <a:spcPct val="90000"/>
            </a:lnSpc>
            <a:spcBef>
              <a:spcPct val="0"/>
            </a:spcBef>
            <a:spcAft>
              <a:spcPct val="35000"/>
            </a:spcAft>
          </a:pPr>
          <a:r>
            <a:rPr lang="en-US" sz="3100" kern="1200" dirty="0" err="1" smtClean="0"/>
            <a:t>evoting</a:t>
          </a:r>
          <a:endParaRPr lang="en-US" sz="3100" kern="1200" dirty="0"/>
        </a:p>
      </dsp:txBody>
      <dsp:txXfrm>
        <a:off x="1" y="533400"/>
        <a:ext cx="1598637" cy="613800"/>
      </dsp:txXfrm>
    </dsp:sp>
    <dsp:sp modelId="{D076E5A7-5C98-4035-81E2-680B96330D81}">
      <dsp:nvSpPr>
        <dsp:cNvPr id="0" name=""/>
        <dsp:cNvSpPr/>
      </dsp:nvSpPr>
      <dsp:spPr>
        <a:xfrm>
          <a:off x="1600201" y="0"/>
          <a:ext cx="319727" cy="2071575"/>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BB5C4-576D-4581-BF60-1BB9A622D0B9}">
      <dsp:nvSpPr>
        <dsp:cNvPr id="0" name=""/>
        <dsp:cNvSpPr/>
      </dsp:nvSpPr>
      <dsp:spPr>
        <a:xfrm>
          <a:off x="1981199" y="0"/>
          <a:ext cx="4348293" cy="207157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Nomination</a:t>
          </a:r>
          <a:endParaRPr lang="en-US" sz="3100" kern="1200" dirty="0"/>
        </a:p>
        <a:p>
          <a:pPr marL="285750" lvl="1" indent="-285750" algn="l" defTabSz="1377950">
            <a:lnSpc>
              <a:spcPct val="90000"/>
            </a:lnSpc>
            <a:spcBef>
              <a:spcPct val="0"/>
            </a:spcBef>
            <a:spcAft>
              <a:spcPct val="15000"/>
            </a:spcAft>
            <a:buChar char="••"/>
          </a:pPr>
          <a:r>
            <a:rPr lang="en-US" sz="3100" kern="1200" dirty="0" smtClean="0"/>
            <a:t>Voter </a:t>
          </a:r>
          <a:endParaRPr lang="en-US" sz="3100" kern="1200" dirty="0"/>
        </a:p>
        <a:p>
          <a:pPr marL="285750" lvl="1" indent="-285750" algn="l" defTabSz="1377950">
            <a:lnSpc>
              <a:spcPct val="90000"/>
            </a:lnSpc>
            <a:spcBef>
              <a:spcPct val="0"/>
            </a:spcBef>
            <a:spcAft>
              <a:spcPct val="15000"/>
            </a:spcAft>
            <a:buChar char="••"/>
          </a:pPr>
          <a:r>
            <a:rPr lang="en-US" sz="3100" kern="1200" dirty="0" smtClean="0"/>
            <a:t>Counting</a:t>
          </a:r>
          <a:endParaRPr lang="en-US" sz="3100" kern="1200" dirty="0"/>
        </a:p>
        <a:p>
          <a:pPr marL="285750" lvl="1" indent="-285750" algn="l" defTabSz="1377950">
            <a:lnSpc>
              <a:spcPct val="90000"/>
            </a:lnSpc>
            <a:spcBef>
              <a:spcPct val="0"/>
            </a:spcBef>
            <a:spcAft>
              <a:spcPct val="15000"/>
            </a:spcAft>
            <a:buChar char="••"/>
          </a:pPr>
          <a:r>
            <a:rPr lang="en-US" sz="3100" kern="1200" dirty="0" smtClean="0"/>
            <a:t>Exit</a:t>
          </a:r>
          <a:endParaRPr lang="en-US" sz="3100" kern="1200" dirty="0"/>
        </a:p>
      </dsp:txBody>
      <dsp:txXfrm>
        <a:off x="1981199" y="0"/>
        <a:ext cx="4348293" cy="2071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38B14-BBE9-4109-AC8E-FB43EB087364}">
      <dsp:nvSpPr>
        <dsp:cNvPr id="0" name=""/>
        <dsp:cNvSpPr/>
      </dsp:nvSpPr>
      <dsp:spPr>
        <a:xfrm>
          <a:off x="3581400" y="0"/>
          <a:ext cx="1524000" cy="1524000"/>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t>Name</a:t>
          </a:r>
          <a:endParaRPr lang="en-US" sz="1100" kern="1200" dirty="0"/>
        </a:p>
      </dsp:txBody>
      <dsp:txXfrm>
        <a:off x="3962400" y="762000"/>
        <a:ext cx="762000" cy="762000"/>
      </dsp:txXfrm>
    </dsp:sp>
    <dsp:sp modelId="{DAF2E8FA-B182-4C0D-9898-496DF6F0C33C}">
      <dsp:nvSpPr>
        <dsp:cNvPr id="0" name=""/>
        <dsp:cNvSpPr/>
      </dsp:nvSpPr>
      <dsp:spPr>
        <a:xfrm>
          <a:off x="2819400" y="1524000"/>
          <a:ext cx="1524000" cy="1524000"/>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Age</a:t>
          </a:r>
          <a:endParaRPr lang="en-US" sz="1100" kern="1200" dirty="0"/>
        </a:p>
      </dsp:txBody>
      <dsp:txXfrm>
        <a:off x="3200400" y="2286000"/>
        <a:ext cx="762000" cy="762000"/>
      </dsp:txXfrm>
    </dsp:sp>
    <dsp:sp modelId="{4904A579-990A-49D2-B06B-84C48CB70570}">
      <dsp:nvSpPr>
        <dsp:cNvPr id="0" name=""/>
        <dsp:cNvSpPr/>
      </dsp:nvSpPr>
      <dsp:spPr>
        <a:xfrm rot="10800000">
          <a:off x="3581400" y="1524000"/>
          <a:ext cx="1524000" cy="1524000"/>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Party Name</a:t>
          </a:r>
          <a:endParaRPr lang="en-US" sz="1100" kern="1200" dirty="0"/>
        </a:p>
      </dsp:txBody>
      <dsp:txXfrm rot="10800000">
        <a:off x="3962400" y="1524000"/>
        <a:ext cx="762000" cy="762000"/>
      </dsp:txXfrm>
    </dsp:sp>
    <dsp:sp modelId="{027C8C42-CA43-461D-AD03-1CFCAEE70656}">
      <dsp:nvSpPr>
        <dsp:cNvPr id="0" name=""/>
        <dsp:cNvSpPr/>
      </dsp:nvSpPr>
      <dsp:spPr>
        <a:xfrm>
          <a:off x="4343400" y="1524000"/>
          <a:ext cx="1524000" cy="1524000"/>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Nomination</a:t>
          </a:r>
        </a:p>
        <a:p>
          <a:pPr lvl="0" algn="ctr" defTabSz="488950">
            <a:lnSpc>
              <a:spcPct val="90000"/>
            </a:lnSpc>
            <a:spcBef>
              <a:spcPct val="0"/>
            </a:spcBef>
            <a:spcAft>
              <a:spcPct val="35000"/>
            </a:spcAft>
          </a:pPr>
          <a:r>
            <a:rPr lang="en-IN" sz="1100" kern="1200" dirty="0" smtClean="0"/>
            <a:t>ID</a:t>
          </a:r>
          <a:endParaRPr lang="en-IN" sz="1100" kern="1200" dirty="0"/>
        </a:p>
      </dsp:txBody>
      <dsp:txXfrm>
        <a:off x="4724400" y="2286000"/>
        <a:ext cx="762000" cy="76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7EBCC-7C14-4461-982E-60DF3607B695}">
      <dsp:nvSpPr>
        <dsp:cNvPr id="0" name=""/>
        <dsp:cNvSpPr/>
      </dsp:nvSpPr>
      <dsp:spPr>
        <a:xfrm>
          <a:off x="1945216" y="182863"/>
          <a:ext cx="2560320" cy="2560320"/>
        </a:xfrm>
        <a:prstGeom prst="pie">
          <a:avLst>
            <a:gd name="adj1" fmla="val 16200000"/>
            <a:gd name="adj2" fmla="val 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Age</a:t>
          </a:r>
          <a:endParaRPr lang="en-US" sz="2000" kern="1200" dirty="0"/>
        </a:p>
      </dsp:txBody>
      <dsp:txXfrm>
        <a:off x="3304320" y="713520"/>
        <a:ext cx="944880" cy="701040"/>
      </dsp:txXfrm>
    </dsp:sp>
    <dsp:sp modelId="{28550D50-0FB1-40CF-BADD-192B3F693BF8}">
      <dsp:nvSpPr>
        <dsp:cNvPr id="0" name=""/>
        <dsp:cNvSpPr/>
      </dsp:nvSpPr>
      <dsp:spPr>
        <a:xfrm>
          <a:off x="1945216" y="268816"/>
          <a:ext cx="2560320" cy="2560320"/>
        </a:xfrm>
        <a:prstGeom prst="pie">
          <a:avLst>
            <a:gd name="adj1" fmla="val 0"/>
            <a:gd name="adj2" fmla="val 54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Gender</a:t>
          </a:r>
          <a:endParaRPr lang="en-US" sz="2000" kern="1200" dirty="0"/>
        </a:p>
      </dsp:txBody>
      <dsp:txXfrm>
        <a:off x="3304320" y="1597439"/>
        <a:ext cx="944880" cy="701040"/>
      </dsp:txXfrm>
    </dsp:sp>
    <dsp:sp modelId="{12B95688-94A7-45DD-AE79-F24D78A5AF25}">
      <dsp:nvSpPr>
        <dsp:cNvPr id="0" name=""/>
        <dsp:cNvSpPr/>
      </dsp:nvSpPr>
      <dsp:spPr>
        <a:xfrm>
          <a:off x="1859263" y="268816"/>
          <a:ext cx="2560320" cy="2560320"/>
        </a:xfrm>
        <a:prstGeom prst="pie">
          <a:avLst>
            <a:gd name="adj1" fmla="val 5400000"/>
            <a:gd name="adj2" fmla="val 108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Voter</a:t>
          </a:r>
        </a:p>
        <a:p>
          <a:pPr lvl="0" algn="ctr" defTabSz="889000">
            <a:lnSpc>
              <a:spcPct val="90000"/>
            </a:lnSpc>
            <a:spcBef>
              <a:spcPct val="0"/>
            </a:spcBef>
            <a:spcAft>
              <a:spcPct val="35000"/>
            </a:spcAft>
          </a:pPr>
          <a:r>
            <a:rPr lang="en-US" sz="2000" kern="1200" dirty="0" smtClean="0"/>
            <a:t>ID</a:t>
          </a:r>
          <a:endParaRPr lang="en-US" sz="2000" kern="1200" dirty="0"/>
        </a:p>
      </dsp:txBody>
      <dsp:txXfrm>
        <a:off x="2115600" y="1597439"/>
        <a:ext cx="944880" cy="701040"/>
      </dsp:txXfrm>
    </dsp:sp>
    <dsp:sp modelId="{927175A4-3AB8-45B9-A485-AA195D2D1EEE}">
      <dsp:nvSpPr>
        <dsp:cNvPr id="0" name=""/>
        <dsp:cNvSpPr/>
      </dsp:nvSpPr>
      <dsp:spPr>
        <a:xfrm>
          <a:off x="1859263" y="182863"/>
          <a:ext cx="2560320" cy="2560320"/>
        </a:xfrm>
        <a:prstGeom prst="pie">
          <a:avLst>
            <a:gd name="adj1" fmla="val 108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Name</a:t>
          </a:r>
          <a:endParaRPr lang="en-US" sz="2000" kern="1200" dirty="0"/>
        </a:p>
      </dsp:txBody>
      <dsp:txXfrm>
        <a:off x="2115600" y="713520"/>
        <a:ext cx="944880" cy="701040"/>
      </dsp:txXfrm>
    </dsp:sp>
    <dsp:sp modelId="{285FBABD-5734-4993-88BE-63BF7D3916AE}">
      <dsp:nvSpPr>
        <dsp:cNvPr id="0" name=""/>
        <dsp:cNvSpPr/>
      </dsp:nvSpPr>
      <dsp:spPr>
        <a:xfrm>
          <a:off x="1786720" y="24367"/>
          <a:ext cx="2877312" cy="2877312"/>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7AF73-84B6-43EB-8CE9-2B0E492AF1D5}">
      <dsp:nvSpPr>
        <dsp:cNvPr id="0" name=""/>
        <dsp:cNvSpPr/>
      </dsp:nvSpPr>
      <dsp:spPr>
        <a:xfrm>
          <a:off x="1786720" y="110320"/>
          <a:ext cx="2877312" cy="2877312"/>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7E0010-569E-4707-BBF1-86154FFCF8CC}">
      <dsp:nvSpPr>
        <dsp:cNvPr id="0" name=""/>
        <dsp:cNvSpPr/>
      </dsp:nvSpPr>
      <dsp:spPr>
        <a:xfrm>
          <a:off x="1700767" y="110320"/>
          <a:ext cx="2877312" cy="2877312"/>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056ADC-3A16-4580-B3B0-BBB074C4250D}">
      <dsp:nvSpPr>
        <dsp:cNvPr id="0" name=""/>
        <dsp:cNvSpPr/>
      </dsp:nvSpPr>
      <dsp:spPr>
        <a:xfrm>
          <a:off x="1700767" y="24367"/>
          <a:ext cx="2877312" cy="2877312"/>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BD925-F30B-4E07-AD01-AAAD02B9F1BB}" type="datetimeFigureOut">
              <a:rPr lang="en-IN" smtClean="0"/>
              <a:t>30-09-2013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401DF-F09B-4449-9FBE-1923EFC91F59}" type="slidenum">
              <a:rPr lang="en-IN" smtClean="0"/>
              <a:t>‹#›</a:t>
            </a:fld>
            <a:endParaRPr lang="en-IN"/>
          </a:p>
        </p:txBody>
      </p:sp>
    </p:spTree>
    <p:extLst>
      <p:ext uri="{BB962C8B-B14F-4D97-AF65-F5344CB8AC3E}">
        <p14:creationId xmlns:p14="http://schemas.microsoft.com/office/powerpoint/2010/main" val="177846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E401DF-F09B-4449-9FBE-1923EFC91F59}" type="slidenum">
              <a:rPr lang="en-IN" smtClean="0"/>
              <a:t>7</a:t>
            </a:fld>
            <a:endParaRPr lang="en-IN"/>
          </a:p>
        </p:txBody>
      </p:sp>
    </p:spTree>
    <p:extLst>
      <p:ext uri="{BB962C8B-B14F-4D97-AF65-F5344CB8AC3E}">
        <p14:creationId xmlns:p14="http://schemas.microsoft.com/office/powerpoint/2010/main" val="2382543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1D61EACD-3973-44C4-BD85-D1BAA8A709AB}" type="datetimeFigureOut">
              <a:rPr lang="en-US" smtClean="0"/>
              <a:t>9/30/2013</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DD1891FB-ED6E-4AA1-8E51-89C311883D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EACD-3973-44C4-BD85-D1BAA8A709AB}"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891FB-ED6E-4AA1-8E51-89C311883D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1EACD-3973-44C4-BD85-D1BAA8A709AB}"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891FB-ED6E-4AA1-8E51-89C311883D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61EACD-3973-44C4-BD85-D1BAA8A709AB}"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891FB-ED6E-4AA1-8E51-89C311883D6A}"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61EACD-3973-44C4-BD85-D1BAA8A709AB}"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891FB-ED6E-4AA1-8E51-89C311883D6A}"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61EACD-3973-44C4-BD85-D1BAA8A709AB}"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891FB-ED6E-4AA1-8E51-89C311883D6A}"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61EACD-3973-44C4-BD85-D1BAA8A709AB}" type="datetimeFigureOut">
              <a:rPr lang="en-US" smtClean="0"/>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891FB-ED6E-4AA1-8E51-89C311883D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1EACD-3973-44C4-BD85-D1BAA8A709AB}" type="datetimeFigureOut">
              <a:rPr lang="en-US" smtClean="0"/>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891FB-ED6E-4AA1-8E51-89C311883D6A}"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61EACD-3973-44C4-BD85-D1BAA8A709AB}"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891FB-ED6E-4AA1-8E51-89C311883D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1EACD-3973-44C4-BD85-D1BAA8A709AB}"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891FB-ED6E-4AA1-8E51-89C311883D6A}"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1EACD-3973-44C4-BD85-D1BAA8A709AB}"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891FB-ED6E-4AA1-8E51-89C311883D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61EACD-3973-44C4-BD85-D1BAA8A709AB}" type="datetimeFigureOut">
              <a:rPr lang="en-US" smtClean="0"/>
              <a:t>9/30/2013</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DD1891FB-ED6E-4AA1-8E51-89C311883D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600200"/>
            <a:ext cx="6400800" cy="3048000"/>
          </a:xfrm>
        </p:spPr>
        <p:txBody>
          <a:bodyPr>
            <a:normAutofit/>
          </a:bodyPr>
          <a:lstStyle/>
          <a:p>
            <a:r>
              <a:rPr lang="en-US" dirty="0" smtClean="0"/>
              <a:t>Mini project </a:t>
            </a:r>
            <a:br>
              <a:rPr lang="en-US" dirty="0" smtClean="0"/>
            </a:br>
            <a:r>
              <a:rPr lang="en-US" dirty="0" smtClean="0"/>
              <a:t>on</a:t>
            </a:r>
            <a:br>
              <a:rPr lang="en-US" dirty="0" smtClean="0"/>
            </a:br>
            <a:r>
              <a:rPr lang="en-US" dirty="0" smtClean="0"/>
              <a:t>                    </a:t>
            </a:r>
            <a:r>
              <a:rPr lang="en-US" dirty="0" smtClean="0">
                <a:solidFill>
                  <a:srgbClr val="FF0000"/>
                </a:solidFill>
              </a:rPr>
              <a:t>electronic voting system</a:t>
            </a:r>
            <a:endParaRPr lang="en-US" dirty="0"/>
          </a:p>
        </p:txBody>
      </p:sp>
    </p:spTree>
    <p:extLst>
      <p:ext uri="{BB962C8B-B14F-4D97-AF65-F5344CB8AC3E}">
        <p14:creationId xmlns:p14="http://schemas.microsoft.com/office/powerpoint/2010/main" val="384066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1720840"/>
            <a:ext cx="5410200" cy="1754326"/>
          </a:xfrm>
          <a:prstGeom prst="rect">
            <a:avLst/>
          </a:prstGeom>
        </p:spPr>
        <p:txBody>
          <a:bodyPr wrap="square">
            <a:spAutoFit/>
          </a:bodyPr>
          <a:lstStyle/>
          <a:p>
            <a:endParaRPr lang="en-US" dirty="0"/>
          </a:p>
          <a:p>
            <a:r>
              <a:rPr lang="en-US" b="1" u="sng" dirty="0">
                <a:solidFill>
                  <a:srgbClr val="FF0000"/>
                </a:solidFill>
              </a:rPr>
              <a:t>Team  Members</a:t>
            </a:r>
            <a:r>
              <a:rPr lang="en-US" b="1" dirty="0">
                <a:solidFill>
                  <a:srgbClr val="FF0000"/>
                </a:solidFill>
              </a:rPr>
              <a:t> </a:t>
            </a:r>
            <a:r>
              <a:rPr lang="en-US" b="1" dirty="0" smtClean="0">
                <a:solidFill>
                  <a:srgbClr val="FF0000"/>
                </a:solidFill>
              </a:rPr>
              <a:t>:</a:t>
            </a:r>
          </a:p>
          <a:p>
            <a:endParaRPr lang="en-US" dirty="0"/>
          </a:p>
          <a:p>
            <a:r>
              <a:rPr lang="en-US" b="1" dirty="0" smtClean="0">
                <a:solidFill>
                  <a:srgbClr val="00B0F0"/>
                </a:solidFill>
              </a:rPr>
              <a:t>  G.JASHWANTH                      </a:t>
            </a:r>
            <a:r>
              <a:rPr lang="en-US" b="1" dirty="0">
                <a:solidFill>
                  <a:srgbClr val="00B0F0"/>
                </a:solidFill>
              </a:rPr>
              <a:t>:    </a:t>
            </a:r>
            <a:r>
              <a:rPr lang="en-US" b="1" dirty="0" smtClean="0">
                <a:solidFill>
                  <a:srgbClr val="00B0F0"/>
                </a:solidFill>
              </a:rPr>
              <a:t>1602-12-737-011</a:t>
            </a:r>
          </a:p>
          <a:p>
            <a:endParaRPr lang="en-US" dirty="0"/>
          </a:p>
          <a:p>
            <a:r>
              <a:rPr lang="en-US" b="1" dirty="0">
                <a:solidFill>
                  <a:srgbClr val="002060"/>
                </a:solidFill>
              </a:rPr>
              <a:t>N.MANIDEEP REDDY           :    1602-12-737-015</a:t>
            </a:r>
            <a:endParaRPr lang="en-US" dirty="0">
              <a:solidFill>
                <a:srgbClr val="002060"/>
              </a:solidFill>
            </a:endParaRPr>
          </a:p>
        </p:txBody>
      </p:sp>
    </p:spTree>
    <p:extLst>
      <p:ext uri="{BB962C8B-B14F-4D97-AF65-F5344CB8AC3E}">
        <p14:creationId xmlns:p14="http://schemas.microsoft.com/office/powerpoint/2010/main" val="810865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lang="en-US" dirty="0" smtClean="0"/>
              <a:t>               </a:t>
            </a:r>
            <a:r>
              <a:rPr lang="en-US" dirty="0" smtClean="0"/>
              <a:t>        </a:t>
            </a:r>
            <a:r>
              <a:rPr lang="en-US" sz="2000" dirty="0" smtClean="0">
                <a:solidFill>
                  <a:srgbClr val="0070C0"/>
                </a:solidFill>
              </a:rPr>
              <a:t>THANKS </a:t>
            </a:r>
            <a:r>
              <a:rPr lang="en-US" sz="2000" dirty="0" smtClean="0">
                <a:solidFill>
                  <a:srgbClr val="0070C0"/>
                </a:solidFill>
              </a:rPr>
              <a:t>FOR ALLOTING YOUR </a:t>
            </a:r>
          </a:p>
          <a:p>
            <a:pPr indent="0">
              <a:buNone/>
            </a:pPr>
            <a:r>
              <a:rPr lang="en-US" sz="2000" dirty="0" smtClean="0">
                <a:solidFill>
                  <a:srgbClr val="0070C0"/>
                </a:solidFill>
              </a:rPr>
              <a:t>                     </a:t>
            </a:r>
            <a:r>
              <a:rPr lang="en-US" sz="2000" dirty="0" smtClean="0">
                <a:solidFill>
                  <a:srgbClr val="0070C0"/>
                </a:solidFill>
              </a:rPr>
              <a:t>      VALUABLE </a:t>
            </a:r>
            <a:r>
              <a:rPr lang="en-US" sz="2000" dirty="0" smtClean="0">
                <a:solidFill>
                  <a:srgbClr val="0070C0"/>
                </a:solidFill>
              </a:rPr>
              <a:t>TIME FOR US</a:t>
            </a:r>
          </a:p>
          <a:p>
            <a:endParaRPr lang="en-US" sz="2000" dirty="0">
              <a:solidFill>
                <a:srgbClr val="0070C0"/>
              </a:solidFill>
            </a:endParaRPr>
          </a:p>
          <a:p>
            <a:pPr indent="0">
              <a:buNone/>
            </a:pPr>
            <a:r>
              <a:rPr lang="en-US" sz="2000" dirty="0">
                <a:solidFill>
                  <a:srgbClr val="0070C0"/>
                </a:solidFill>
              </a:rPr>
              <a:t> </a:t>
            </a:r>
            <a:r>
              <a:rPr lang="en-US" sz="2000" dirty="0" smtClean="0">
                <a:solidFill>
                  <a:srgbClr val="0070C0"/>
                </a:solidFill>
              </a:rPr>
              <a:t>                             </a:t>
            </a:r>
            <a:endParaRPr lang="en-US" dirty="0"/>
          </a:p>
        </p:txBody>
      </p:sp>
    </p:spTree>
    <p:extLst>
      <p:ext uri="{BB962C8B-B14F-4D97-AF65-F5344CB8AC3E}">
        <p14:creationId xmlns:p14="http://schemas.microsoft.com/office/powerpoint/2010/main" val="3840504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lang="en-US" dirty="0">
                <a:solidFill>
                  <a:srgbClr val="92D050"/>
                </a:solidFill>
              </a:rPr>
              <a:t> </a:t>
            </a:r>
            <a:r>
              <a:rPr lang="en-US" dirty="0" smtClean="0">
                <a:solidFill>
                  <a:srgbClr val="92D050"/>
                </a:solidFill>
              </a:rPr>
              <a:t>                    </a:t>
            </a:r>
            <a:r>
              <a:rPr lang="en-US" sz="4000" dirty="0" smtClean="0">
                <a:solidFill>
                  <a:srgbClr val="DE42A6"/>
                </a:solidFill>
              </a:rPr>
              <a:t>ANY QUERIES</a:t>
            </a:r>
          </a:p>
          <a:p>
            <a:pPr indent="0">
              <a:buNone/>
            </a:pPr>
            <a:r>
              <a:rPr lang="en-US" sz="4000" dirty="0" smtClean="0"/>
              <a:t>           </a:t>
            </a:r>
            <a:r>
              <a:rPr lang="en-US" sz="4000" dirty="0" smtClean="0">
                <a:solidFill>
                  <a:srgbClr val="0000FF"/>
                </a:solidFill>
              </a:rPr>
              <a:t>?   ?    ?  ?    ? </a:t>
            </a:r>
            <a:r>
              <a:rPr lang="en-US" sz="4000" dirty="0">
                <a:solidFill>
                  <a:srgbClr val="0000FF"/>
                </a:solidFill>
              </a:rPr>
              <a:t> </a:t>
            </a:r>
            <a:r>
              <a:rPr lang="en-US" sz="4000" dirty="0" smtClean="0">
                <a:solidFill>
                  <a:srgbClr val="0000FF"/>
                </a:solidFill>
              </a:rPr>
              <a:t>?</a:t>
            </a:r>
            <a:endParaRPr lang="en-US" dirty="0">
              <a:solidFill>
                <a:srgbClr val="0000FF"/>
              </a:solidFill>
            </a:endParaRPr>
          </a:p>
        </p:txBody>
      </p:sp>
      <p:sp>
        <p:nvSpPr>
          <p:cNvPr id="5" name="Smiley Face 4"/>
          <p:cNvSpPr/>
          <p:nvPr/>
        </p:nvSpPr>
        <p:spPr>
          <a:xfrm>
            <a:off x="3962400" y="4724400"/>
            <a:ext cx="762000" cy="8382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63774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14400"/>
            <a:ext cx="6400800" cy="5334000"/>
          </a:xfrm>
        </p:spPr>
        <p:txBody>
          <a:bodyPr>
            <a:normAutofit fontScale="85000" lnSpcReduction="20000"/>
          </a:bodyPr>
          <a:lstStyle/>
          <a:p>
            <a:pPr lvl="5"/>
            <a:r>
              <a:rPr lang="en-US" u="sng" dirty="0" smtClean="0">
                <a:solidFill>
                  <a:srgbClr val="FF0000"/>
                </a:solidFill>
              </a:rPr>
              <a:t>ABSTRACT</a:t>
            </a:r>
            <a:endParaRPr lang="en-US" dirty="0">
              <a:solidFill>
                <a:srgbClr val="FF0000"/>
              </a:solidFill>
            </a:endParaRPr>
          </a:p>
          <a:p>
            <a:pPr indent="0">
              <a:buNone/>
            </a:pPr>
            <a:r>
              <a:rPr lang="en-US" dirty="0" smtClean="0"/>
              <a:t> </a:t>
            </a:r>
            <a:r>
              <a:rPr lang="en-US" dirty="0"/>
              <a:t>In the past people go to polling place and take the blank ballots and punch a hole or append a seal. The rapid advancements in the information and communications technology had given rise to a new application called e-voting or electronic voting. With e-voting we can minimize the human resource, time consumption for counting and </a:t>
            </a:r>
            <a:r>
              <a:rPr lang="en-US" dirty="0" smtClean="0"/>
              <a:t>rigging.</a:t>
            </a:r>
          </a:p>
          <a:p>
            <a:pPr indent="0">
              <a:buNone/>
            </a:pPr>
            <a:r>
              <a:rPr lang="en-US" dirty="0" smtClean="0"/>
              <a:t>                         </a:t>
            </a:r>
            <a:r>
              <a:rPr lang="en-US" dirty="0"/>
              <a:t>We implemented the project for the electronic voting system by using C language. Voter Identity card contains all the basic details of the voter including date of birth, gender, locality etc. Each candidate is provided by a unique number on the voter id card. We accept the id of the voter at first. Then followed by basic information of the voter .  If data given by voter at time of voting and data given in the card matches, we permit the voter to vote . In the next step we display all the contestant names followed by a unique code to each of them. The voter should press the button as of prescribed unique code of the contestant. After, all the voters had done with voting, counting process starts. The candidate with majority of votes is declared elected</a:t>
            </a:r>
            <a:r>
              <a:rPr lang="en-US" dirty="0" smtClean="0"/>
              <a:t>.</a:t>
            </a:r>
            <a:endParaRPr lang="en-US" dirty="0"/>
          </a:p>
          <a:p>
            <a:pPr indent="0">
              <a:buNone/>
            </a:pPr>
            <a:r>
              <a:rPr lang="en-US" dirty="0"/>
              <a:t> </a:t>
            </a:r>
          </a:p>
          <a:p>
            <a:endParaRPr lang="en-US" dirty="0"/>
          </a:p>
        </p:txBody>
      </p:sp>
    </p:spTree>
    <p:extLst>
      <p:ext uri="{BB962C8B-B14F-4D97-AF65-F5344CB8AC3E}">
        <p14:creationId xmlns:p14="http://schemas.microsoft.com/office/powerpoint/2010/main" val="168015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0"/>
            <a:ext cx="6400800" cy="3886200"/>
          </a:xfrm>
        </p:spPr>
        <p:txBody>
          <a:bodyPr>
            <a:normAutofit/>
          </a:bodyPr>
          <a:lstStyle/>
          <a:p>
            <a:r>
              <a:rPr lang="en-US" b="1" u="sng" dirty="0">
                <a:solidFill>
                  <a:srgbClr val="FF0000"/>
                </a:solidFill>
              </a:rPr>
              <a:t>Software Requirements </a:t>
            </a:r>
            <a:r>
              <a:rPr lang="en-US" b="1" dirty="0">
                <a:solidFill>
                  <a:srgbClr val="FF0000"/>
                </a:solidFill>
              </a:rPr>
              <a:t>  :</a:t>
            </a:r>
            <a:endParaRPr lang="en-US" dirty="0">
              <a:solidFill>
                <a:srgbClr val="FF0000"/>
              </a:solidFill>
            </a:endParaRPr>
          </a:p>
          <a:p>
            <a:pPr lvl="0"/>
            <a:r>
              <a:rPr lang="en-US" dirty="0"/>
              <a:t>Windows XP</a:t>
            </a:r>
          </a:p>
          <a:p>
            <a:pPr lvl="0"/>
            <a:r>
              <a:rPr lang="en-US" dirty="0"/>
              <a:t>Turbo C</a:t>
            </a:r>
          </a:p>
          <a:p>
            <a:r>
              <a:rPr lang="en-US" b="1" u="sng" dirty="0">
                <a:solidFill>
                  <a:srgbClr val="0070C0"/>
                </a:solidFill>
              </a:rPr>
              <a:t>Hardware Requirements </a:t>
            </a:r>
            <a:r>
              <a:rPr lang="en-US" b="1" dirty="0">
                <a:solidFill>
                  <a:srgbClr val="0070C0"/>
                </a:solidFill>
              </a:rPr>
              <a:t>:</a:t>
            </a:r>
            <a:endParaRPr lang="en-US" dirty="0">
              <a:solidFill>
                <a:srgbClr val="0070C0"/>
              </a:solidFill>
            </a:endParaRPr>
          </a:p>
          <a:p>
            <a:pPr lvl="0"/>
            <a:r>
              <a:rPr lang="en-US" dirty="0"/>
              <a:t>Hard disk  : 10 GB</a:t>
            </a:r>
          </a:p>
          <a:p>
            <a:pPr lvl="0"/>
            <a:r>
              <a:rPr lang="en-US" dirty="0"/>
              <a:t>Processor :  Intel</a:t>
            </a:r>
          </a:p>
          <a:p>
            <a:pPr lvl="0"/>
            <a:r>
              <a:rPr lang="en-US" dirty="0"/>
              <a:t>RAM          : 1   </a:t>
            </a:r>
            <a:r>
              <a:rPr lang="en-US" dirty="0" smtClean="0"/>
              <a:t>GB</a:t>
            </a:r>
            <a:endParaRPr lang="en-US" dirty="0"/>
          </a:p>
          <a:p>
            <a:endParaRPr lang="en-US" dirty="0"/>
          </a:p>
        </p:txBody>
      </p:sp>
    </p:spTree>
    <p:extLst>
      <p:ext uri="{BB962C8B-B14F-4D97-AF65-F5344CB8AC3E}">
        <p14:creationId xmlns:p14="http://schemas.microsoft.com/office/powerpoint/2010/main" val="3385528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2209" r="12209"/>
          <a:stretch>
            <a:fillRect/>
          </a:stretch>
        </p:blipFill>
        <p:spPr>
          <a:xfrm>
            <a:off x="761999" y="1676400"/>
            <a:ext cx="4021015" cy="3200400"/>
          </a:xfrm>
        </p:spPr>
      </p:pic>
      <p:sp>
        <p:nvSpPr>
          <p:cNvPr id="7" name="Text Placeholder 6"/>
          <p:cNvSpPr>
            <a:spLocks noGrp="1"/>
          </p:cNvSpPr>
          <p:nvPr>
            <p:ph type="body" sz="half" idx="2"/>
          </p:nvPr>
        </p:nvSpPr>
        <p:spPr/>
        <p:txBody>
          <a:bodyPr>
            <a:normAutofit/>
          </a:bodyPr>
          <a:lstStyle/>
          <a:p>
            <a:r>
              <a:rPr lang="en-US" sz="3600" dirty="0" smtClean="0"/>
              <a:t>Voting in INDIA before EVMs</a:t>
            </a:r>
            <a:endParaRPr lang="en-US" sz="3600" dirty="0"/>
          </a:p>
        </p:txBody>
      </p:sp>
    </p:spTree>
    <p:extLst>
      <p:ext uri="{BB962C8B-B14F-4D97-AF65-F5344CB8AC3E}">
        <p14:creationId xmlns:p14="http://schemas.microsoft.com/office/powerpoint/2010/main" val="42025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6727" r="16727"/>
          <a:stretch>
            <a:fillRect/>
          </a:stretch>
        </p:blipFill>
        <p:spPr>
          <a:xfrm>
            <a:off x="1006231" y="1524000"/>
            <a:ext cx="3860800" cy="3962400"/>
          </a:xfrm>
        </p:spPr>
      </p:pic>
      <p:sp>
        <p:nvSpPr>
          <p:cNvPr id="4" name="Text Placeholder 3"/>
          <p:cNvSpPr>
            <a:spLocks noGrp="1"/>
          </p:cNvSpPr>
          <p:nvPr>
            <p:ph type="body" sz="half" idx="2"/>
          </p:nvPr>
        </p:nvSpPr>
        <p:spPr/>
        <p:txBody>
          <a:bodyPr>
            <a:normAutofit/>
          </a:bodyPr>
          <a:lstStyle/>
          <a:p>
            <a:r>
              <a:rPr lang="en-US" sz="2800" dirty="0" smtClean="0"/>
              <a:t>EVMs</a:t>
            </a:r>
          </a:p>
          <a:p>
            <a:r>
              <a:rPr lang="en-US" sz="2800" dirty="0" smtClean="0"/>
              <a:t>A new revolution in system of voting</a:t>
            </a:r>
            <a:endParaRPr lang="en-US" sz="2800" dirty="0"/>
          </a:p>
        </p:txBody>
      </p:sp>
    </p:spTree>
    <p:extLst>
      <p:ext uri="{BB962C8B-B14F-4D97-AF65-F5344CB8AC3E}">
        <p14:creationId xmlns:p14="http://schemas.microsoft.com/office/powerpoint/2010/main" val="189151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5263552"/>
              </p:ext>
            </p:extLst>
          </p:nvPr>
        </p:nvGraphicFramePr>
        <p:xfrm>
          <a:off x="1371600" y="2438400"/>
          <a:ext cx="6400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19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NOMINATION</a:t>
            </a:r>
            <a:endParaRPr lang="en-IN" dirty="0">
              <a:solidFill>
                <a:srgbClr val="FF0000"/>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05479022"/>
              </p:ext>
            </p:extLst>
          </p:nvPr>
        </p:nvGraphicFramePr>
        <p:xfrm>
          <a:off x="0" y="1828800"/>
          <a:ext cx="6400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955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VOTER</a:t>
            </a:r>
            <a:endParaRPr lang="en-IN" dirty="0">
              <a:solidFill>
                <a:srgbClr val="FF0000"/>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71642428"/>
              </p:ext>
            </p:extLst>
          </p:nvPr>
        </p:nvGraphicFramePr>
        <p:xfrm>
          <a:off x="1371600" y="2286000"/>
          <a:ext cx="6400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35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742" r="17742"/>
          <a:stretch>
            <a:fillRect/>
          </a:stretch>
        </p:blipFill>
        <p:spPr>
          <a:xfrm>
            <a:off x="1066800" y="1524000"/>
            <a:ext cx="3810000" cy="3810000"/>
          </a:xfrm>
        </p:spPr>
      </p:pic>
      <p:sp>
        <p:nvSpPr>
          <p:cNvPr id="4" name="Text Placeholder 3"/>
          <p:cNvSpPr>
            <a:spLocks noGrp="1"/>
          </p:cNvSpPr>
          <p:nvPr>
            <p:ph type="body" sz="half" idx="2"/>
          </p:nvPr>
        </p:nvSpPr>
        <p:spPr>
          <a:xfrm>
            <a:off x="5181600" y="1752600"/>
            <a:ext cx="2819400" cy="2875280"/>
          </a:xfrm>
        </p:spPr>
        <p:txBody>
          <a:bodyPr>
            <a:noAutofit/>
          </a:bodyPr>
          <a:lstStyle/>
          <a:p>
            <a:r>
              <a:rPr lang="en-US" sz="3200" dirty="0" smtClean="0"/>
              <a:t>An elaborated process of voting changed to a </a:t>
            </a:r>
            <a:r>
              <a:rPr lang="en-US" sz="3200" dirty="0" smtClean="0">
                <a:solidFill>
                  <a:srgbClr val="FF0000"/>
                </a:solidFill>
              </a:rPr>
              <a:t>CLICK</a:t>
            </a:r>
            <a:endParaRPr lang="en-US" sz="3200" dirty="0">
              <a:solidFill>
                <a:srgbClr val="FF0000"/>
              </a:solidFill>
            </a:endParaRPr>
          </a:p>
        </p:txBody>
      </p:sp>
    </p:spTree>
    <p:extLst>
      <p:ext uri="{BB962C8B-B14F-4D97-AF65-F5344CB8AC3E}">
        <p14:creationId xmlns:p14="http://schemas.microsoft.com/office/powerpoint/2010/main" val="809028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98</TotalTime>
  <Words>311</Words>
  <Application>Microsoft Office PowerPoint</Application>
  <PresentationFormat>On-screen Show (4:3)</PresentationFormat>
  <Paragraphs>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Couture</vt:lpstr>
      <vt:lpstr>Mini project  on                     electronic voting system</vt:lpstr>
      <vt:lpstr>PowerPoint Presentation</vt:lpstr>
      <vt:lpstr>PowerPoint Presentation</vt:lpstr>
      <vt:lpstr>PowerPoint Presentation</vt:lpstr>
      <vt:lpstr>PowerPoint Presentation</vt:lpstr>
      <vt:lpstr>PowerPoint Presentation</vt:lpstr>
      <vt:lpstr>NOMINATION</vt:lpstr>
      <vt:lpstr>VOTER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manideep</dc:creator>
  <cp:lastModifiedBy>Manideep Sagar</cp:lastModifiedBy>
  <cp:revision>11</cp:revision>
  <dcterms:created xsi:type="dcterms:W3CDTF">2013-08-13T13:41:44Z</dcterms:created>
  <dcterms:modified xsi:type="dcterms:W3CDTF">2013-09-30T00:22:39Z</dcterms:modified>
</cp:coreProperties>
</file>