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3" r:id="rId3"/>
    <p:sldId id="262" r:id="rId4"/>
    <p:sldId id="261" r:id="rId5"/>
    <p:sldId id="264" r:id="rId6"/>
    <p:sldId id="259" r:id="rId7"/>
    <p:sldId id="258" r:id="rId8"/>
    <p:sldId id="266" r:id="rId9"/>
    <p:sldId id="265" r:id="rId10"/>
    <p:sldId id="268" r:id="rId11"/>
    <p:sldId id="269" r:id="rId12"/>
    <p:sldId id="25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>
        <p:scale>
          <a:sx n="125" d="100"/>
          <a:sy n="125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ł Klimonda" userId="d06417f276e1f81a" providerId="LiveId" clId="{5228A857-A3B1-429A-A303-C1EC11B3C024}"/>
    <pc:docChg chg="custSel addSld delSld modSld sldOrd">
      <pc:chgData name="Rafał Klimonda" userId="d06417f276e1f81a" providerId="LiveId" clId="{5228A857-A3B1-429A-A303-C1EC11B3C024}" dt="2023-06-05T22:11:38.722" v="1864" actId="20577"/>
      <pc:docMkLst>
        <pc:docMk/>
      </pc:docMkLst>
      <pc:sldChg chg="addSp delSp modSp mod">
        <pc:chgData name="Rafał Klimonda" userId="d06417f276e1f81a" providerId="LiveId" clId="{5228A857-A3B1-429A-A303-C1EC11B3C024}" dt="2023-06-05T22:08:07.368" v="1697" actId="1076"/>
        <pc:sldMkLst>
          <pc:docMk/>
          <pc:sldMk cId="2520038256" sldId="256"/>
        </pc:sldMkLst>
        <pc:spChg chg="del">
          <ac:chgData name="Rafał Klimonda" userId="d06417f276e1f81a" providerId="LiveId" clId="{5228A857-A3B1-429A-A303-C1EC11B3C024}" dt="2023-06-05T22:04:45.305" v="1216" actId="478"/>
          <ac:spMkLst>
            <pc:docMk/>
            <pc:sldMk cId="2520038256" sldId="256"/>
            <ac:spMk id="2" creationId="{B3389077-03C1-635C-7517-BD4FD9B52FA4}"/>
          </ac:spMkLst>
        </pc:spChg>
        <pc:spChg chg="del">
          <ac:chgData name="Rafał Klimonda" userId="d06417f276e1f81a" providerId="LiveId" clId="{5228A857-A3B1-429A-A303-C1EC11B3C024}" dt="2023-06-05T22:04:46.948" v="1217" actId="478"/>
          <ac:spMkLst>
            <pc:docMk/>
            <pc:sldMk cId="2520038256" sldId="256"/>
            <ac:spMk id="3" creationId="{24467DC0-41DE-86D8-A305-47296909DA59}"/>
          </ac:spMkLst>
        </pc:spChg>
        <pc:spChg chg="add mod">
          <ac:chgData name="Rafał Klimonda" userId="d06417f276e1f81a" providerId="LiveId" clId="{5228A857-A3B1-429A-A303-C1EC11B3C024}" dt="2023-06-05T22:08:07.368" v="1697" actId="1076"/>
          <ac:spMkLst>
            <pc:docMk/>
            <pc:sldMk cId="2520038256" sldId="256"/>
            <ac:spMk id="6" creationId="{C652D5E6-6316-43E4-F516-F2E57461A326}"/>
          </ac:spMkLst>
        </pc:spChg>
        <pc:spChg chg="add mod">
          <ac:chgData name="Rafał Klimonda" userId="d06417f276e1f81a" providerId="LiveId" clId="{5228A857-A3B1-429A-A303-C1EC11B3C024}" dt="2023-06-05T22:08:01.622" v="1696" actId="20577"/>
          <ac:spMkLst>
            <pc:docMk/>
            <pc:sldMk cId="2520038256" sldId="256"/>
            <ac:spMk id="10" creationId="{B6BD8276-54B1-9DD4-810E-AF765B5BDC8A}"/>
          </ac:spMkLst>
        </pc:spChg>
        <pc:picChg chg="mod">
          <ac:chgData name="Rafał Klimonda" userId="d06417f276e1f81a" providerId="LiveId" clId="{5228A857-A3B1-429A-A303-C1EC11B3C024}" dt="2023-06-05T22:01:47.446" v="1126" actId="1076"/>
          <ac:picMkLst>
            <pc:docMk/>
            <pc:sldMk cId="2520038256" sldId="256"/>
            <ac:picMk id="5" creationId="{92A65418-7F33-7C64-CF93-C0A2FB1B5005}"/>
          </ac:picMkLst>
        </pc:picChg>
        <pc:cxnChg chg="add mod">
          <ac:chgData name="Rafał Klimonda" userId="d06417f276e1f81a" providerId="LiveId" clId="{5228A857-A3B1-429A-A303-C1EC11B3C024}" dt="2023-06-05T22:06:30.657" v="1467" actId="14100"/>
          <ac:cxnSpMkLst>
            <pc:docMk/>
            <pc:sldMk cId="2520038256" sldId="256"/>
            <ac:cxnSpMk id="7" creationId="{98E9EA53-5401-B8F2-6C1E-98BC5E42F3FE}"/>
          </ac:cxnSpMkLst>
        </pc:cxnChg>
      </pc:sldChg>
      <pc:sldChg chg="addSp delSp modSp mod">
        <pc:chgData name="Rafał Klimonda" userId="d06417f276e1f81a" providerId="LiveId" clId="{5228A857-A3B1-429A-A303-C1EC11B3C024}" dt="2023-06-05T21:50:59.454" v="662" actId="20577"/>
        <pc:sldMkLst>
          <pc:docMk/>
          <pc:sldMk cId="1130703641" sldId="258"/>
        </pc:sldMkLst>
        <pc:spChg chg="del">
          <ac:chgData name="Rafał Klimonda" userId="d06417f276e1f81a" providerId="LiveId" clId="{5228A857-A3B1-429A-A303-C1EC11B3C024}" dt="2023-06-05T20:59:31.407" v="335" actId="478"/>
          <ac:spMkLst>
            <pc:docMk/>
            <pc:sldMk cId="1130703641" sldId="258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1:50:59.454" v="662" actId="20577"/>
          <ac:spMkLst>
            <pc:docMk/>
            <pc:sldMk cId="1130703641" sldId="258"/>
            <ac:spMk id="8" creationId="{1D95A16D-4420-948C-9849-650436BC2E3B}"/>
          </ac:spMkLst>
        </pc:spChg>
        <pc:graphicFrameChg chg="add del mod">
          <ac:chgData name="Rafał Klimonda" userId="d06417f276e1f81a" providerId="LiveId" clId="{5228A857-A3B1-429A-A303-C1EC11B3C024}" dt="2023-06-05T21:03:21.236" v="337" actId="478"/>
          <ac:graphicFrameMkLst>
            <pc:docMk/>
            <pc:sldMk cId="1130703641" sldId="258"/>
            <ac:graphicFrameMk id="6" creationId="{7D4A2D9B-F776-6946-68BD-6F161AC6063B}"/>
          </ac:graphicFrameMkLst>
        </pc:graphicFrameChg>
        <pc:picChg chg="mod">
          <ac:chgData name="Rafał Klimonda" userId="d06417f276e1f81a" providerId="LiveId" clId="{5228A857-A3B1-429A-A303-C1EC11B3C024}" dt="2023-06-05T21:06:31.651" v="338" actId="14826"/>
          <ac:picMkLst>
            <pc:docMk/>
            <pc:sldMk cId="1130703641" sldId="258"/>
            <ac:picMk id="5" creationId="{4AD73FBE-AEB5-22D0-D843-4A0A590F506A}"/>
          </ac:picMkLst>
        </pc:picChg>
        <pc:cxnChg chg="add mod">
          <ac:chgData name="Rafał Klimonda" userId="d06417f276e1f81a" providerId="LiveId" clId="{5228A857-A3B1-429A-A303-C1EC11B3C024}" dt="2023-06-05T21:50:44.791" v="627" actId="1076"/>
          <ac:cxnSpMkLst>
            <pc:docMk/>
            <pc:sldMk cId="1130703641" sldId="258"/>
            <ac:cxnSpMk id="7" creationId="{DD38235A-1B69-54D4-9CF0-60D993485B46}"/>
          </ac:cxnSpMkLst>
        </pc:cxnChg>
      </pc:sldChg>
      <pc:sldChg chg="addSp delSp modSp mod">
        <pc:chgData name="Rafał Klimonda" userId="d06417f276e1f81a" providerId="LiveId" clId="{5228A857-A3B1-429A-A303-C1EC11B3C024}" dt="2023-06-05T21:59:34.815" v="1040" actId="6549"/>
        <pc:sldMkLst>
          <pc:docMk/>
          <pc:sldMk cId="63993081" sldId="259"/>
        </pc:sldMkLst>
        <pc:spChg chg="del">
          <ac:chgData name="Rafał Klimonda" userId="d06417f276e1f81a" providerId="LiveId" clId="{5228A857-A3B1-429A-A303-C1EC11B3C024}" dt="2023-06-05T20:57:58.457" v="162" actId="478"/>
          <ac:spMkLst>
            <pc:docMk/>
            <pc:sldMk cId="63993081" sldId="259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1:59:34.815" v="1040" actId="6549"/>
          <ac:spMkLst>
            <pc:docMk/>
            <pc:sldMk cId="63993081" sldId="259"/>
            <ac:spMk id="7" creationId="{73229787-8F4D-7EC8-D8D6-E3F46B6023F4}"/>
          </ac:spMkLst>
        </pc:spChg>
        <pc:spChg chg="add mod">
          <ac:chgData name="Rafał Klimonda" userId="d06417f276e1f81a" providerId="LiveId" clId="{5228A857-A3B1-429A-A303-C1EC11B3C024}" dt="2023-06-05T21:50:10.612" v="610" actId="1076"/>
          <ac:spMkLst>
            <pc:docMk/>
            <pc:sldMk cId="63993081" sldId="259"/>
            <ac:spMk id="13" creationId="{DC554CD9-AE11-2444-B977-AA7EC65C46F9}"/>
          </ac:spMkLst>
        </pc:spChg>
        <pc:cxnChg chg="add mod">
          <ac:chgData name="Rafał Klimonda" userId="d06417f276e1f81a" providerId="LiveId" clId="{5228A857-A3B1-429A-A303-C1EC11B3C024}" dt="2023-06-05T20:59:06.578" v="262" actId="14100"/>
          <ac:cxnSpMkLst>
            <pc:docMk/>
            <pc:sldMk cId="63993081" sldId="259"/>
            <ac:cxnSpMk id="6" creationId="{608CC40F-C99C-E8A8-8E69-DDD9A4D3EA06}"/>
          </ac:cxnSpMkLst>
        </pc:cxnChg>
        <pc:cxnChg chg="add mod">
          <ac:chgData name="Rafał Klimonda" userId="d06417f276e1f81a" providerId="LiveId" clId="{5228A857-A3B1-429A-A303-C1EC11B3C024}" dt="2023-06-05T21:49:32.275" v="491" actId="14100"/>
          <ac:cxnSpMkLst>
            <pc:docMk/>
            <pc:sldMk cId="63993081" sldId="259"/>
            <ac:cxnSpMk id="11" creationId="{47AF303E-3F4D-B617-60D7-9BBA44553874}"/>
          </ac:cxnSpMkLst>
        </pc:cxnChg>
      </pc:sldChg>
      <pc:sldChg chg="del">
        <pc:chgData name="Rafał Klimonda" userId="d06417f276e1f81a" providerId="LiveId" clId="{5228A857-A3B1-429A-A303-C1EC11B3C024}" dt="2023-06-05T20:57:55.282" v="161" actId="47"/>
        <pc:sldMkLst>
          <pc:docMk/>
          <pc:sldMk cId="181299108" sldId="260"/>
        </pc:sldMkLst>
      </pc:sldChg>
      <pc:sldChg chg="addSp delSp modSp mod">
        <pc:chgData name="Rafał Klimonda" userId="d06417f276e1f81a" providerId="LiveId" clId="{5228A857-A3B1-429A-A303-C1EC11B3C024}" dt="2023-06-05T20:57:08.888" v="132" actId="1076"/>
        <pc:sldMkLst>
          <pc:docMk/>
          <pc:sldMk cId="3509460221" sldId="261"/>
        </pc:sldMkLst>
        <pc:spChg chg="del">
          <ac:chgData name="Rafał Klimonda" userId="d06417f276e1f81a" providerId="LiveId" clId="{5228A857-A3B1-429A-A303-C1EC11B3C024}" dt="2023-06-05T20:56:53.710" v="112" actId="478"/>
          <ac:spMkLst>
            <pc:docMk/>
            <pc:sldMk cId="3509460221" sldId="261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0:57:08.888" v="132" actId="1076"/>
          <ac:spMkLst>
            <pc:docMk/>
            <pc:sldMk cId="3509460221" sldId="261"/>
            <ac:spMk id="7" creationId="{55702274-1E51-CE81-5DC9-503EE1E62960}"/>
          </ac:spMkLst>
        </pc:spChg>
        <pc:cxnChg chg="add mod">
          <ac:chgData name="Rafał Klimonda" userId="d06417f276e1f81a" providerId="LiveId" clId="{5228A857-A3B1-429A-A303-C1EC11B3C024}" dt="2023-06-05T20:56:57.260" v="113" actId="14100"/>
          <ac:cxnSpMkLst>
            <pc:docMk/>
            <pc:sldMk cId="3509460221" sldId="261"/>
            <ac:cxnSpMk id="6" creationId="{A33FAB3D-3E77-F7EC-7971-616F0B3B9C2C}"/>
          </ac:cxnSpMkLst>
        </pc:cxnChg>
      </pc:sldChg>
      <pc:sldChg chg="addSp delSp modSp mod">
        <pc:chgData name="Rafał Klimonda" userId="d06417f276e1f81a" providerId="LiveId" clId="{5228A857-A3B1-429A-A303-C1EC11B3C024}" dt="2023-06-05T21:58:45.003" v="1003" actId="20577"/>
        <pc:sldMkLst>
          <pc:docMk/>
          <pc:sldMk cId="2998098831" sldId="262"/>
        </pc:sldMkLst>
        <pc:spChg chg="del">
          <ac:chgData name="Rafał Klimonda" userId="d06417f276e1f81a" providerId="LiveId" clId="{5228A857-A3B1-429A-A303-C1EC11B3C024}" dt="2023-06-05T20:55:40.406" v="5" actId="478"/>
          <ac:spMkLst>
            <pc:docMk/>
            <pc:sldMk cId="2998098831" sldId="262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1:58:45.003" v="1003" actId="20577"/>
          <ac:spMkLst>
            <pc:docMk/>
            <pc:sldMk cId="2998098831" sldId="262"/>
            <ac:spMk id="9" creationId="{5AA1FF1E-EF14-4B11-D22A-0715BBF4EC36}"/>
          </ac:spMkLst>
        </pc:spChg>
        <pc:cxnChg chg="add mod">
          <ac:chgData name="Rafał Klimonda" userId="d06417f276e1f81a" providerId="LiveId" clId="{5228A857-A3B1-429A-A303-C1EC11B3C024}" dt="2023-06-05T20:56:27.683" v="79" actId="14100"/>
          <ac:cxnSpMkLst>
            <pc:docMk/>
            <pc:sldMk cId="2998098831" sldId="262"/>
            <ac:cxnSpMk id="6" creationId="{ABFAD660-9B7C-075B-09DD-ED4C8B869943}"/>
          </ac:cxnSpMkLst>
        </pc:cxnChg>
      </pc:sldChg>
      <pc:sldChg chg="addSp delSp modSp mod">
        <pc:chgData name="Rafał Klimonda" userId="d06417f276e1f81a" providerId="LiveId" clId="{5228A857-A3B1-429A-A303-C1EC11B3C024}" dt="2023-06-05T20:56:20.542" v="76" actId="1076"/>
        <pc:sldMkLst>
          <pc:docMk/>
          <pc:sldMk cId="2513378101" sldId="263"/>
        </pc:sldMkLst>
        <pc:spChg chg="del">
          <ac:chgData name="Rafał Klimonda" userId="d06417f276e1f81a" providerId="LiveId" clId="{5228A857-A3B1-429A-A303-C1EC11B3C024}" dt="2023-06-05T20:55:37.992" v="4" actId="478"/>
          <ac:spMkLst>
            <pc:docMk/>
            <pc:sldMk cId="2513378101" sldId="263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0:56:20.542" v="76" actId="1076"/>
          <ac:spMkLst>
            <pc:docMk/>
            <pc:sldMk cId="2513378101" sldId="263"/>
            <ac:spMk id="9" creationId="{D53B36B4-BFFB-C9B0-A120-76969317DA31}"/>
          </ac:spMkLst>
        </pc:spChg>
        <pc:cxnChg chg="add mod">
          <ac:chgData name="Rafał Klimonda" userId="d06417f276e1f81a" providerId="LiveId" clId="{5228A857-A3B1-429A-A303-C1EC11B3C024}" dt="2023-06-05T20:55:59.808" v="38" actId="14100"/>
          <ac:cxnSpMkLst>
            <pc:docMk/>
            <pc:sldMk cId="2513378101" sldId="263"/>
            <ac:cxnSpMk id="7" creationId="{E320FEF6-6B0E-355E-C109-61F966B5D2B8}"/>
          </ac:cxnSpMkLst>
        </pc:cxnChg>
      </pc:sldChg>
      <pc:sldChg chg="addSp delSp modSp mod">
        <pc:chgData name="Rafał Klimonda" userId="d06417f276e1f81a" providerId="LiveId" clId="{5228A857-A3B1-429A-A303-C1EC11B3C024}" dt="2023-06-05T21:59:12.351" v="1012" actId="20577"/>
        <pc:sldMkLst>
          <pc:docMk/>
          <pc:sldMk cId="1040433614" sldId="264"/>
        </pc:sldMkLst>
        <pc:spChg chg="del">
          <ac:chgData name="Rafał Klimonda" userId="d06417f276e1f81a" providerId="LiveId" clId="{5228A857-A3B1-429A-A303-C1EC11B3C024}" dt="2023-06-05T20:57:40.203" v="136" actId="478"/>
          <ac:spMkLst>
            <pc:docMk/>
            <pc:sldMk cId="1040433614" sldId="264"/>
            <ac:spMk id="2" creationId="{124FDF7F-3DB3-0943-1822-2D18A534F984}"/>
          </ac:spMkLst>
        </pc:spChg>
        <pc:spChg chg="add del mod">
          <ac:chgData name="Rafał Klimonda" userId="d06417f276e1f81a" providerId="LiveId" clId="{5228A857-A3B1-429A-A303-C1EC11B3C024}" dt="2023-06-05T20:57:15.066" v="134" actId="478"/>
          <ac:spMkLst>
            <pc:docMk/>
            <pc:sldMk cId="1040433614" sldId="264"/>
            <ac:spMk id="7" creationId="{74D6410F-867F-9BC4-B907-76F0C85C4F25}"/>
          </ac:spMkLst>
        </pc:spChg>
        <pc:spChg chg="add mod">
          <ac:chgData name="Rafał Klimonda" userId="d06417f276e1f81a" providerId="LiveId" clId="{5228A857-A3B1-429A-A303-C1EC11B3C024}" dt="2023-06-05T21:59:12.351" v="1012" actId="20577"/>
          <ac:spMkLst>
            <pc:docMk/>
            <pc:sldMk cId="1040433614" sldId="264"/>
            <ac:spMk id="9" creationId="{959CBE7D-4324-A336-6575-FD9A0860EC8C}"/>
          </ac:spMkLst>
        </pc:spChg>
        <pc:cxnChg chg="add del mod">
          <ac:chgData name="Rafał Klimonda" userId="d06417f276e1f81a" providerId="LiveId" clId="{5228A857-A3B1-429A-A303-C1EC11B3C024}" dt="2023-06-05T20:57:15.066" v="134" actId="478"/>
          <ac:cxnSpMkLst>
            <pc:docMk/>
            <pc:sldMk cId="1040433614" sldId="264"/>
            <ac:cxnSpMk id="6" creationId="{A8BA0D87-C908-6917-F136-D341684F8F8D}"/>
          </ac:cxnSpMkLst>
        </pc:cxnChg>
        <pc:cxnChg chg="add mod">
          <ac:chgData name="Rafał Klimonda" userId="d06417f276e1f81a" providerId="LiveId" clId="{5228A857-A3B1-429A-A303-C1EC11B3C024}" dt="2023-06-05T20:57:43.082" v="137" actId="14100"/>
          <ac:cxnSpMkLst>
            <pc:docMk/>
            <pc:sldMk cId="1040433614" sldId="264"/>
            <ac:cxnSpMk id="8" creationId="{027E4AE2-5619-15CF-5ED5-0A57D7F249D5}"/>
          </ac:cxnSpMkLst>
        </pc:cxnChg>
      </pc:sldChg>
      <pc:sldChg chg="addSp modSp mod">
        <pc:chgData name="Rafał Klimonda" userId="d06417f276e1f81a" providerId="LiveId" clId="{5228A857-A3B1-429A-A303-C1EC11B3C024}" dt="2023-06-05T21:52:43.500" v="923" actId="20577"/>
        <pc:sldMkLst>
          <pc:docMk/>
          <pc:sldMk cId="3562492759" sldId="265"/>
        </pc:sldMkLst>
        <pc:spChg chg="add mod">
          <ac:chgData name="Rafał Klimonda" userId="d06417f276e1f81a" providerId="LiveId" clId="{5228A857-A3B1-429A-A303-C1EC11B3C024}" dt="2023-06-05T21:52:13.578" v="861" actId="20577"/>
          <ac:spMkLst>
            <pc:docMk/>
            <pc:sldMk cId="3562492759" sldId="265"/>
            <ac:spMk id="7" creationId="{CE7A739F-A82E-5B55-755C-43581EFEF1F9}"/>
          </ac:spMkLst>
        </pc:spChg>
        <pc:spChg chg="add mod">
          <ac:chgData name="Rafał Klimonda" userId="d06417f276e1f81a" providerId="LiveId" clId="{5228A857-A3B1-429A-A303-C1EC11B3C024}" dt="2023-06-05T21:52:43.500" v="923" actId="20577"/>
          <ac:spMkLst>
            <pc:docMk/>
            <pc:sldMk cId="3562492759" sldId="265"/>
            <ac:spMk id="12" creationId="{15C384B0-D7A8-3FF4-9EC9-04C0C7AE0B90}"/>
          </ac:spMkLst>
        </pc:spChg>
        <pc:cxnChg chg="add mod">
          <ac:chgData name="Rafał Klimonda" userId="d06417f276e1f81a" providerId="LiveId" clId="{5228A857-A3B1-429A-A303-C1EC11B3C024}" dt="2023-06-05T21:51:40.697" v="715" actId="14100"/>
          <ac:cxnSpMkLst>
            <pc:docMk/>
            <pc:sldMk cId="3562492759" sldId="265"/>
            <ac:cxnSpMk id="6" creationId="{8AA0DE48-D892-36AC-9BEA-EBFBEC203163}"/>
          </ac:cxnSpMkLst>
        </pc:cxnChg>
        <pc:cxnChg chg="add mod">
          <ac:chgData name="Rafał Klimonda" userId="d06417f276e1f81a" providerId="LiveId" clId="{5228A857-A3B1-429A-A303-C1EC11B3C024}" dt="2023-06-05T21:52:23.228" v="864" actId="14100"/>
          <ac:cxnSpMkLst>
            <pc:docMk/>
            <pc:sldMk cId="3562492759" sldId="265"/>
            <ac:cxnSpMk id="10" creationId="{FA25697F-43E3-37F6-C202-AA873A1B2B69}"/>
          </ac:cxnSpMkLst>
        </pc:cxnChg>
      </pc:sldChg>
      <pc:sldChg chg="addSp modSp mod">
        <pc:chgData name="Rafał Klimonda" userId="d06417f276e1f81a" providerId="LiveId" clId="{5228A857-A3B1-429A-A303-C1EC11B3C024}" dt="2023-06-05T21:51:26.875" v="711" actId="20577"/>
        <pc:sldMkLst>
          <pc:docMk/>
          <pc:sldMk cId="239399064" sldId="266"/>
        </pc:sldMkLst>
        <pc:spChg chg="add mod">
          <ac:chgData name="Rafał Klimonda" userId="d06417f276e1f81a" providerId="LiveId" clId="{5228A857-A3B1-429A-A303-C1EC11B3C024}" dt="2023-06-05T21:51:26.875" v="711" actId="20577"/>
          <ac:spMkLst>
            <pc:docMk/>
            <pc:sldMk cId="239399064" sldId="266"/>
            <ac:spMk id="7" creationId="{1B2647E0-7BD6-EB29-E6EB-C2956BFF585F}"/>
          </ac:spMkLst>
        </pc:spChg>
        <pc:picChg chg="mod">
          <ac:chgData name="Rafał Klimonda" userId="d06417f276e1f81a" providerId="LiveId" clId="{5228A857-A3B1-429A-A303-C1EC11B3C024}" dt="2023-06-05T21:07:13.395" v="339" actId="14826"/>
          <ac:picMkLst>
            <pc:docMk/>
            <pc:sldMk cId="239399064" sldId="266"/>
            <ac:picMk id="5" creationId="{113E0B95-88BE-F382-36EB-8399F036D529}"/>
          </ac:picMkLst>
        </pc:picChg>
        <pc:cxnChg chg="add mod">
          <ac:chgData name="Rafał Klimonda" userId="d06417f276e1f81a" providerId="LiveId" clId="{5228A857-A3B1-429A-A303-C1EC11B3C024}" dt="2023-06-05T21:51:14.663" v="665" actId="14100"/>
          <ac:cxnSpMkLst>
            <pc:docMk/>
            <pc:sldMk cId="239399064" sldId="266"/>
            <ac:cxnSpMk id="6" creationId="{89C58357-218A-3FAE-0B98-B4DCFE1C56C2}"/>
          </ac:cxnSpMkLst>
        </pc:cxnChg>
      </pc:sldChg>
      <pc:sldChg chg="modSp new mod ord">
        <pc:chgData name="Rafał Klimonda" userId="d06417f276e1f81a" providerId="LiveId" clId="{5228A857-A3B1-429A-A303-C1EC11B3C024}" dt="2023-06-05T21:58:34.959" v="997" actId="20577"/>
        <pc:sldMkLst>
          <pc:docMk/>
          <pc:sldMk cId="1533591450" sldId="267"/>
        </pc:sldMkLst>
        <pc:spChg chg="mod">
          <ac:chgData name="Rafał Klimonda" userId="d06417f276e1f81a" providerId="LiveId" clId="{5228A857-A3B1-429A-A303-C1EC11B3C024}" dt="2023-06-05T21:47:58.149" v="374" actId="20577"/>
          <ac:spMkLst>
            <pc:docMk/>
            <pc:sldMk cId="1533591450" sldId="267"/>
            <ac:spMk id="2" creationId="{A915B5AF-F0D7-9E5E-1DD1-D34278052218}"/>
          </ac:spMkLst>
        </pc:spChg>
        <pc:spChg chg="mod">
          <ac:chgData name="Rafał Klimonda" userId="d06417f276e1f81a" providerId="LiveId" clId="{5228A857-A3B1-429A-A303-C1EC11B3C024}" dt="2023-06-05T21:58:34.959" v="997" actId="20577"/>
          <ac:spMkLst>
            <pc:docMk/>
            <pc:sldMk cId="1533591450" sldId="267"/>
            <ac:spMk id="3" creationId="{9B5F1611-657D-6B95-E1AE-017237BC01B3}"/>
          </ac:spMkLst>
        </pc:spChg>
      </pc:sldChg>
      <pc:sldChg chg="addSp delSp modSp new mod">
        <pc:chgData name="Rafał Klimonda" userId="d06417f276e1f81a" providerId="LiveId" clId="{5228A857-A3B1-429A-A303-C1EC11B3C024}" dt="2023-06-05T22:01:43.895" v="1125"/>
        <pc:sldMkLst>
          <pc:docMk/>
          <pc:sldMk cId="1554044407" sldId="268"/>
        </pc:sldMkLst>
        <pc:spChg chg="mod">
          <ac:chgData name="Rafał Klimonda" userId="d06417f276e1f81a" providerId="LiveId" clId="{5228A857-A3B1-429A-A303-C1EC11B3C024}" dt="2023-06-05T22:00:44.013" v="1047" actId="1076"/>
          <ac:spMkLst>
            <pc:docMk/>
            <pc:sldMk cId="1554044407" sldId="268"/>
            <ac:spMk id="2" creationId="{BF505A78-6065-B07E-ADE1-4F3146545FE3}"/>
          </ac:spMkLst>
        </pc:spChg>
        <pc:spChg chg="mod">
          <ac:chgData name="Rafał Klimonda" userId="d06417f276e1f81a" providerId="LiveId" clId="{5228A857-A3B1-429A-A303-C1EC11B3C024}" dt="2023-06-05T22:01:41.860" v="1123" actId="20577"/>
          <ac:spMkLst>
            <pc:docMk/>
            <pc:sldMk cId="1554044407" sldId="268"/>
            <ac:spMk id="3" creationId="{B34717E9-3F5A-855A-B39B-D164B1FC795E}"/>
          </ac:spMkLst>
        </pc:spChg>
        <pc:spChg chg="add del mod">
          <ac:chgData name="Rafał Klimonda" userId="d06417f276e1f81a" providerId="LiveId" clId="{5228A857-A3B1-429A-A303-C1EC11B3C024}" dt="2023-06-05T22:01:43.895" v="1125"/>
          <ac:spMkLst>
            <pc:docMk/>
            <pc:sldMk cId="1554044407" sldId="268"/>
            <ac:spMk id="4" creationId="{C74266CA-266F-FC9C-3349-6ABE49F93642}"/>
          </ac:spMkLst>
        </pc:spChg>
        <pc:picChg chg="add mod">
          <ac:chgData name="Rafał Klimonda" userId="d06417f276e1f81a" providerId="LiveId" clId="{5228A857-A3B1-429A-A303-C1EC11B3C024}" dt="2023-06-05T22:00:44.013" v="1047" actId="1076"/>
          <ac:picMkLst>
            <pc:docMk/>
            <pc:sldMk cId="1554044407" sldId="268"/>
            <ac:picMk id="1026" creationId="{190321DC-6BCF-CBC5-0290-076FCC92ED93}"/>
          </ac:picMkLst>
        </pc:picChg>
      </pc:sldChg>
      <pc:sldChg chg="addSp modSp new mod">
        <pc:chgData name="Rafał Klimonda" userId="d06417f276e1f81a" providerId="LiveId" clId="{5228A857-A3B1-429A-A303-C1EC11B3C024}" dt="2023-06-05T22:04:27.717" v="1215" actId="14100"/>
        <pc:sldMkLst>
          <pc:docMk/>
          <pc:sldMk cId="1862701383" sldId="269"/>
        </pc:sldMkLst>
        <pc:spChg chg="mod">
          <ac:chgData name="Rafał Klimonda" userId="d06417f276e1f81a" providerId="LiveId" clId="{5228A857-A3B1-429A-A303-C1EC11B3C024}" dt="2023-06-05T22:04:13.934" v="1212" actId="20577"/>
          <ac:spMkLst>
            <pc:docMk/>
            <pc:sldMk cId="1862701383" sldId="269"/>
            <ac:spMk id="3" creationId="{994E9B94-EE49-740B-9A49-C351CDF83866}"/>
          </ac:spMkLst>
        </pc:spChg>
        <pc:picChg chg="add mod">
          <ac:chgData name="Rafał Klimonda" userId="d06417f276e1f81a" providerId="LiveId" clId="{5228A857-A3B1-429A-A303-C1EC11B3C024}" dt="2023-06-05T22:03:28.124" v="1129" actId="1076"/>
          <ac:picMkLst>
            <pc:docMk/>
            <pc:sldMk cId="1862701383" sldId="269"/>
            <ac:picMk id="2050" creationId="{2BAB4560-36AD-A8DB-3943-DD4D18C06F3E}"/>
          </ac:picMkLst>
        </pc:picChg>
        <pc:cxnChg chg="add mod">
          <ac:chgData name="Rafał Klimonda" userId="d06417f276e1f81a" providerId="LiveId" clId="{5228A857-A3B1-429A-A303-C1EC11B3C024}" dt="2023-06-05T22:04:27.717" v="1215" actId="14100"/>
          <ac:cxnSpMkLst>
            <pc:docMk/>
            <pc:sldMk cId="1862701383" sldId="269"/>
            <ac:cxnSpMk id="4" creationId="{C835D7D6-38E8-7971-5ECC-767982C81AAB}"/>
          </ac:cxnSpMkLst>
        </pc:cxnChg>
      </pc:sldChg>
      <pc:sldChg chg="modSp new mod">
        <pc:chgData name="Rafał Klimonda" userId="d06417f276e1f81a" providerId="LiveId" clId="{5228A857-A3B1-429A-A303-C1EC11B3C024}" dt="2023-06-05T22:11:38.722" v="1864" actId="20577"/>
        <pc:sldMkLst>
          <pc:docMk/>
          <pc:sldMk cId="4263941499" sldId="270"/>
        </pc:sldMkLst>
        <pc:spChg chg="mod">
          <ac:chgData name="Rafał Klimonda" userId="d06417f276e1f81a" providerId="LiveId" clId="{5228A857-A3B1-429A-A303-C1EC11B3C024}" dt="2023-06-05T22:11:38.722" v="1864" actId="20577"/>
          <ac:spMkLst>
            <pc:docMk/>
            <pc:sldMk cId="4263941499" sldId="270"/>
            <ac:spMk id="3" creationId="{4EDA28B6-E69F-A89C-6986-C6C65A99D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502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50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7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4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00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9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3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88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001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82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A9ED-CE8C-49CB-9333-73405333B65B}" type="datetimeFigureOut">
              <a:rPr lang="pl-PL" smtClean="0"/>
              <a:t>05.06.2023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3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B5AF-F0D7-9E5E-1DD1-D342780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Google </a:t>
            </a:r>
            <a:r>
              <a:rPr lang="pl-PL" dirty="0" err="1"/>
              <a:t>Tasks</a:t>
            </a:r>
            <a:r>
              <a:rPr lang="pl-PL" dirty="0"/>
              <a:t> 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1611-657D-6B95-E1AE-017237BC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This</a:t>
            </a:r>
            <a:r>
              <a:rPr lang="pl-PL" dirty="0"/>
              <a:t> video </a:t>
            </a:r>
            <a:r>
              <a:rPr lang="pl-PL" dirty="0" err="1"/>
              <a:t>shows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setup Google </a:t>
            </a:r>
            <a:r>
              <a:rPr lang="pl-PL" dirty="0" err="1"/>
              <a:t>Tasks</a:t>
            </a:r>
            <a:r>
              <a:rPr lang="pl-PL" dirty="0"/>
              <a:t> Integration </a:t>
            </a:r>
            <a:r>
              <a:rPr lang="pl-PL" dirty="0" err="1"/>
              <a:t>app</a:t>
            </a:r>
            <a:r>
              <a:rPr lang="pl-PL" dirty="0"/>
              <a:t> on </a:t>
            </a:r>
            <a:r>
              <a:rPr lang="pl-PL" dirty="0" err="1"/>
              <a:t>Zepp</a:t>
            </a:r>
            <a:r>
              <a:rPr lang="pl-PL" dirty="0"/>
              <a:t> OS Smart </a:t>
            </a:r>
            <a:r>
              <a:rPr lang="pl-PL" dirty="0" err="1"/>
              <a:t>watch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359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A78-6065-B07E-ADE1-4F31465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5310" y="418466"/>
            <a:ext cx="7886700" cy="132556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7E9-3F5A-855A-B39B-D164B1FC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0" y="1825625"/>
            <a:ext cx="281559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Go to </a:t>
            </a:r>
            <a:r>
              <a:rPr lang="pl-PL" dirty="0" err="1"/>
              <a:t>application</a:t>
            </a:r>
            <a:r>
              <a:rPr lang="pl-PL" dirty="0"/>
              <a:t> list on smartwatch and open Google </a:t>
            </a:r>
            <a:r>
              <a:rPr lang="pl-PL" dirty="0" err="1"/>
              <a:t>Tasks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0321DC-6BCF-CBC5-0290-076FCC92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65" y="1320165"/>
            <a:ext cx="43243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4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B638-5D35-F308-8544-C241D54D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9B94-EE49-740B-9A49-C351CDF8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060" y="1690689"/>
            <a:ext cx="3463290" cy="448627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On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Click</a:t>
            </a:r>
            <a:r>
              <a:rPr lang="pl-PL" dirty="0"/>
              <a:t> on one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AB4560-36AD-A8DB-3943-DD4D18C0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06805"/>
            <a:ext cx="43243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35D7D6-38E8-7971-5ECC-767982C81AAB}"/>
              </a:ext>
            </a:extLst>
          </p:cNvPr>
          <p:cNvCxnSpPr>
            <a:cxnSpLocks/>
          </p:cNvCxnSpPr>
          <p:nvPr/>
        </p:nvCxnSpPr>
        <p:spPr>
          <a:xfrm flipH="1">
            <a:off x="3547110" y="3268980"/>
            <a:ext cx="1504950" cy="16002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65418-7F33-7C64-CF93-C0A2FB1B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122363"/>
            <a:ext cx="4324350" cy="432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2D5E6-6316-43E4-F516-F2E57461A326}"/>
              </a:ext>
            </a:extLst>
          </p:cNvPr>
          <p:cNvSpPr txBox="1"/>
          <p:nvPr/>
        </p:nvSpPr>
        <p:spPr>
          <a:xfrm>
            <a:off x="4939665" y="2879428"/>
            <a:ext cx="386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Here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 on </a:t>
            </a:r>
            <a:r>
              <a:rPr lang="pl-PL" dirty="0" err="1"/>
              <a:t>selected</a:t>
            </a:r>
            <a:r>
              <a:rPr lang="pl-PL" dirty="0"/>
              <a:t> list. </a:t>
            </a:r>
          </a:p>
          <a:p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click</a:t>
            </a:r>
            <a:r>
              <a:rPr lang="pl-PL" dirty="0"/>
              <a:t> a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marked</a:t>
            </a:r>
            <a:r>
              <a:rPr lang="pl-PL" dirty="0"/>
              <a:t> as </a:t>
            </a:r>
            <a:r>
              <a:rPr lang="pl-PL" dirty="0" err="1"/>
              <a:t>complete</a:t>
            </a:r>
            <a:r>
              <a:rPr lang="pl-PL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9EA53-5401-B8F2-6C1E-98BC5E42F3FE}"/>
              </a:ext>
            </a:extLst>
          </p:cNvPr>
          <p:cNvCxnSpPr>
            <a:cxnSpLocks/>
          </p:cNvCxnSpPr>
          <p:nvPr/>
        </p:nvCxnSpPr>
        <p:spPr>
          <a:xfrm flipH="1">
            <a:off x="2811780" y="800100"/>
            <a:ext cx="2278380" cy="463233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BD8276-54B1-9DD4-810E-AF765B5BDC8A}"/>
              </a:ext>
            </a:extLst>
          </p:cNvPr>
          <p:cNvSpPr txBox="1"/>
          <p:nvPr/>
        </p:nvSpPr>
        <p:spPr>
          <a:xfrm>
            <a:off x="5113020" y="297180"/>
            <a:ext cx="339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indicates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cached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fetched</a:t>
            </a:r>
            <a:r>
              <a:rPr lang="pl-PL" dirty="0"/>
              <a:t> online.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start with „cache” and </a:t>
            </a:r>
            <a:r>
              <a:rPr lang="pl-PL" dirty="0" err="1"/>
              <a:t>after</a:t>
            </a:r>
            <a:r>
              <a:rPr lang="pl-PL" dirty="0"/>
              <a:t> max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seconds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to „online”.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depends</a:t>
            </a:r>
            <a:r>
              <a:rPr lang="pl-PL" dirty="0"/>
              <a:t> on network </a:t>
            </a:r>
            <a:r>
              <a:rPr lang="pl-PL" dirty="0" err="1"/>
              <a:t>quality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0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98A8-1746-E227-C346-6FD3A1C3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28B6-E69F-A89C-6986-C6C65A99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watching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r>
              <a:rPr lang="pl-PL" dirty="0" err="1">
                <a:sym typeface="Wingdings" panose="05000000000000000000" pitchFamily="2" charset="2"/>
              </a:rPr>
              <a:t>If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you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have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any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question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regarding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application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or</a:t>
            </a:r>
            <a:r>
              <a:rPr lang="pl-PL" dirty="0">
                <a:sym typeface="Wingdings" panose="05000000000000000000" pitchFamily="2" charset="2"/>
              </a:rPr>
              <a:t> want to </a:t>
            </a:r>
            <a:r>
              <a:rPr lang="pl-PL" dirty="0" err="1">
                <a:sym typeface="Wingdings" panose="05000000000000000000" pitchFamily="2" charset="2"/>
              </a:rPr>
              <a:t>raise</a:t>
            </a:r>
            <a:r>
              <a:rPr lang="pl-PL" dirty="0">
                <a:sym typeface="Wingdings" panose="05000000000000000000" pitchFamily="2" charset="2"/>
              </a:rPr>
              <a:t> a </a:t>
            </a:r>
            <a:r>
              <a:rPr lang="pl-PL" dirty="0" err="1">
                <a:sym typeface="Wingdings" panose="05000000000000000000" pitchFamily="2" charset="2"/>
              </a:rPr>
              <a:t>bug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send</a:t>
            </a:r>
            <a:r>
              <a:rPr lang="pl-PL" dirty="0">
                <a:sym typeface="Wingdings" panose="05000000000000000000" pitchFamily="2" charset="2"/>
              </a:rPr>
              <a:t> me email: </a:t>
            </a:r>
            <a:r>
              <a:rPr lang="pl-PL" dirty="0" err="1">
                <a:sym typeface="Wingdings" panose="05000000000000000000" pitchFamily="2" charset="2"/>
              </a:rPr>
              <a:t>rafal@</a:t>
            </a:r>
            <a:r>
              <a:rPr lang="pl-PL" err="1">
                <a:sym typeface="Wingdings" panose="05000000000000000000" pitchFamily="2" charset="2"/>
              </a:rPr>
              <a:t>klimonda</a:t>
            </a:r>
            <a:r>
              <a:rPr lang="pl-PL">
                <a:sym typeface="Wingdings" panose="05000000000000000000" pitchFamily="2" charset="2"/>
              </a:rPr>
              <a:t>.pl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394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81E83-E21F-384B-1054-4C804D81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20FEF6-6B0E-355E-C109-61F966B5D2B8}"/>
              </a:ext>
            </a:extLst>
          </p:cNvPr>
          <p:cNvCxnSpPr>
            <a:cxnSpLocks/>
          </p:cNvCxnSpPr>
          <p:nvPr/>
        </p:nvCxnSpPr>
        <p:spPr>
          <a:xfrm flipH="1">
            <a:off x="2727960" y="5006340"/>
            <a:ext cx="2918460" cy="141420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36B4-BFFB-C9B0-A120-76969317DA31}"/>
              </a:ext>
            </a:extLst>
          </p:cNvPr>
          <p:cNvSpPr txBox="1"/>
          <p:nvPr/>
        </p:nvSpPr>
        <p:spPr>
          <a:xfrm>
            <a:off x="4099560" y="451104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on profile to go to </a:t>
            </a:r>
            <a:r>
              <a:rPr lang="pl-PL" dirty="0" err="1"/>
              <a:t>apps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33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A4B16-5313-51A7-FEF3-A5A5A5554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FAD660-9B7C-075B-09DD-ED4C8B869943}"/>
              </a:ext>
            </a:extLst>
          </p:cNvPr>
          <p:cNvCxnSpPr>
            <a:cxnSpLocks/>
          </p:cNvCxnSpPr>
          <p:nvPr/>
        </p:nvCxnSpPr>
        <p:spPr>
          <a:xfrm flipH="1" flipV="1">
            <a:off x="2796540" y="2232660"/>
            <a:ext cx="2926080" cy="83820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A1FF1E-EF14-4B11-D22A-0715BBF4EC36}"/>
              </a:ext>
            </a:extLst>
          </p:cNvPr>
          <p:cNvSpPr txBox="1"/>
          <p:nvPr/>
        </p:nvSpPr>
        <p:spPr>
          <a:xfrm>
            <a:off x="4366260" y="324433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smartwatch</a:t>
            </a:r>
          </a:p>
        </p:txBody>
      </p:sp>
    </p:spTree>
    <p:extLst>
      <p:ext uri="{BB962C8B-B14F-4D97-AF65-F5344CB8AC3E}">
        <p14:creationId xmlns:p14="http://schemas.microsoft.com/office/powerpoint/2010/main" val="29980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3B3D6-459D-3BD9-CDC4-73408AB70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3720" cy="6874934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3FAB3D-3E77-F7EC-7971-616F0B3B9C2C}"/>
              </a:ext>
            </a:extLst>
          </p:cNvPr>
          <p:cNvCxnSpPr>
            <a:cxnSpLocks/>
          </p:cNvCxnSpPr>
          <p:nvPr/>
        </p:nvCxnSpPr>
        <p:spPr>
          <a:xfrm flipH="1" flipV="1">
            <a:off x="2849880" y="2385060"/>
            <a:ext cx="2872740" cy="68580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702274-1E51-CE81-5DC9-503EE1E62960}"/>
              </a:ext>
            </a:extLst>
          </p:cNvPr>
          <p:cNvSpPr txBox="1"/>
          <p:nvPr/>
        </p:nvSpPr>
        <p:spPr>
          <a:xfrm>
            <a:off x="4572000" y="317575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Go to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store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946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2B75B-BB9C-3953-3778-6F619ED66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E4AE2-5619-15CF-5ED5-0A57D7F249D5}"/>
              </a:ext>
            </a:extLst>
          </p:cNvPr>
          <p:cNvCxnSpPr>
            <a:cxnSpLocks/>
          </p:cNvCxnSpPr>
          <p:nvPr/>
        </p:nvCxnSpPr>
        <p:spPr>
          <a:xfrm flipH="1" flipV="1">
            <a:off x="3009900" y="662940"/>
            <a:ext cx="2712720" cy="240792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9CBE7D-4324-A336-6575-FD9A0860EC8C}"/>
              </a:ext>
            </a:extLst>
          </p:cNvPr>
          <p:cNvSpPr txBox="1"/>
          <p:nvPr/>
        </p:nvSpPr>
        <p:spPr>
          <a:xfrm>
            <a:off x="4366260" y="324433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Go to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4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15868-BDDB-7407-834A-25CE2729D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8CC40F-C99C-E8A8-8E69-DDD9A4D3EA06}"/>
              </a:ext>
            </a:extLst>
          </p:cNvPr>
          <p:cNvCxnSpPr>
            <a:cxnSpLocks/>
          </p:cNvCxnSpPr>
          <p:nvPr/>
        </p:nvCxnSpPr>
        <p:spPr>
          <a:xfrm flipH="1">
            <a:off x="1211580" y="590103"/>
            <a:ext cx="2202180" cy="369332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229787-8F4D-7EC8-D8D6-E3F46B6023F4}"/>
              </a:ext>
            </a:extLst>
          </p:cNvPr>
          <p:cNvSpPr txBox="1"/>
          <p:nvPr/>
        </p:nvSpPr>
        <p:spPr>
          <a:xfrm>
            <a:off x="3497580" y="266937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on </a:t>
            </a:r>
            <a:r>
              <a:rPr lang="pl-PL" dirty="0" err="1"/>
              <a:t>this</a:t>
            </a:r>
            <a:r>
              <a:rPr lang="pl-PL" dirty="0"/>
              <a:t> buton to open web </a:t>
            </a:r>
            <a:r>
              <a:rPr lang="pl-PL" dirty="0" err="1"/>
              <a:t>browser</a:t>
            </a:r>
            <a:r>
              <a:rPr lang="pl-PL" dirty="0"/>
              <a:t> on </a:t>
            </a:r>
            <a:r>
              <a:rPr lang="pl-PL" dirty="0" err="1"/>
              <a:t>phone</a:t>
            </a:r>
            <a:r>
              <a:rPr lang="pl-PL" dirty="0"/>
              <a:t> and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of Google </a:t>
            </a:r>
            <a:r>
              <a:rPr lang="pl-PL" dirty="0" err="1"/>
              <a:t>Tasks</a:t>
            </a:r>
            <a:r>
              <a:rPr lang="pl-PL" dirty="0"/>
              <a:t> 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AF303E-3F4D-B617-60D7-9BBA44553874}"/>
              </a:ext>
            </a:extLst>
          </p:cNvPr>
          <p:cNvCxnSpPr>
            <a:cxnSpLocks/>
          </p:cNvCxnSpPr>
          <p:nvPr/>
        </p:nvCxnSpPr>
        <p:spPr>
          <a:xfrm flipH="1">
            <a:off x="1211580" y="3505200"/>
            <a:ext cx="2286000" cy="479375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554CD9-AE11-2444-B977-AA7EC65C46F9}"/>
              </a:ext>
            </a:extLst>
          </p:cNvPr>
          <p:cNvSpPr txBox="1"/>
          <p:nvPr/>
        </p:nvSpPr>
        <p:spPr>
          <a:xfrm>
            <a:off x="3413760" y="2706469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code:401 </a:t>
            </a:r>
            <a:r>
              <a:rPr lang="pl-PL" dirty="0" err="1"/>
              <a:t>or</a:t>
            </a:r>
            <a:r>
              <a:rPr lang="pl-PL" dirty="0"/>
              <a:t> 403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havent</a:t>
            </a:r>
            <a:r>
              <a:rPr lang="pl-PL" dirty="0"/>
              <a:t> </a:t>
            </a:r>
            <a:r>
              <a:rPr lang="pl-PL" dirty="0" err="1"/>
              <a:t>initialized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token</a:t>
            </a:r>
            <a:r>
              <a:rPr lang="pl-PL" dirty="0"/>
              <a:t> </a:t>
            </a:r>
            <a:r>
              <a:rPr lang="pl-PL" dirty="0" err="1"/>
              <a:t>expired</a:t>
            </a:r>
            <a:r>
              <a:rPr lang="pl-PL" dirty="0"/>
              <a:t>/</a:t>
            </a:r>
            <a:r>
              <a:rPr lang="pl-PL" dirty="0" err="1"/>
              <a:t>revoked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99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73FBE-AEB5-22D0-D843-4A0A590F5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312" y="12064"/>
            <a:ext cx="3089791" cy="686620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38235A-1B69-54D4-9CF0-60D993485B46}"/>
              </a:ext>
            </a:extLst>
          </p:cNvPr>
          <p:cNvCxnSpPr>
            <a:cxnSpLocks/>
          </p:cNvCxnSpPr>
          <p:nvPr/>
        </p:nvCxnSpPr>
        <p:spPr>
          <a:xfrm flipH="1">
            <a:off x="1485900" y="1645920"/>
            <a:ext cx="2286000" cy="479375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95A16D-4420-948C-9849-650436BC2E3B}"/>
              </a:ext>
            </a:extLst>
          </p:cNvPr>
          <p:cNvSpPr txBox="1"/>
          <p:nvPr/>
        </p:nvSpPr>
        <p:spPr>
          <a:xfrm>
            <a:off x="3688080" y="84718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account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070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DF7F-3DB3-0943-1822-2D18A534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E0B95-88BE-F382-36EB-8399F036D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86100" cy="68580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58357-218A-3FAE-0B98-B4DCFE1C56C2}"/>
              </a:ext>
            </a:extLst>
          </p:cNvPr>
          <p:cNvCxnSpPr>
            <a:cxnSpLocks/>
          </p:cNvCxnSpPr>
          <p:nvPr/>
        </p:nvCxnSpPr>
        <p:spPr>
          <a:xfrm flipH="1">
            <a:off x="2636520" y="3048000"/>
            <a:ext cx="1066800" cy="185166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2647E0-7BD6-EB29-E6EB-C2956BFF585F}"/>
              </a:ext>
            </a:extLst>
          </p:cNvPr>
          <p:cNvSpPr txBox="1"/>
          <p:nvPr/>
        </p:nvSpPr>
        <p:spPr>
          <a:xfrm>
            <a:off x="3619500" y="224926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to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3939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DF7F-3DB3-0943-1822-2D18A534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E0975-0397-D4E3-55B1-545AB4192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A0DE48-D892-36AC-9BEA-EBFBEC203163}"/>
              </a:ext>
            </a:extLst>
          </p:cNvPr>
          <p:cNvCxnSpPr>
            <a:cxnSpLocks/>
          </p:cNvCxnSpPr>
          <p:nvPr/>
        </p:nvCxnSpPr>
        <p:spPr>
          <a:xfrm flipH="1" flipV="1">
            <a:off x="1135380" y="1363980"/>
            <a:ext cx="2049780" cy="74676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7A739F-A82E-5B55-755C-43581EFEF1F9}"/>
              </a:ext>
            </a:extLst>
          </p:cNvPr>
          <p:cNvSpPr txBox="1"/>
          <p:nvPr/>
        </p:nvSpPr>
        <p:spPr>
          <a:xfrm>
            <a:off x="3329940" y="2055815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worked</a:t>
            </a:r>
            <a:r>
              <a:rPr lang="pl-PL" dirty="0"/>
              <a:t> fine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redirected</a:t>
            </a:r>
            <a:r>
              <a:rPr lang="pl-PL" dirty="0"/>
              <a:t> </a:t>
            </a:r>
            <a:r>
              <a:rPr lang="pl-PL" dirty="0" err="1"/>
              <a:t>back</a:t>
            </a:r>
            <a:r>
              <a:rPr lang="pl-PL" dirty="0"/>
              <a:t> to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.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„Test Google API” buton to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request</a:t>
            </a:r>
            <a:endParaRPr lang="pl-P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25697F-43E3-37F6-C202-AA873A1B2B69}"/>
              </a:ext>
            </a:extLst>
          </p:cNvPr>
          <p:cNvCxnSpPr>
            <a:cxnSpLocks/>
          </p:cNvCxnSpPr>
          <p:nvPr/>
        </p:nvCxnSpPr>
        <p:spPr>
          <a:xfrm flipH="1">
            <a:off x="853440" y="3825240"/>
            <a:ext cx="3086100" cy="175261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C384B0-D7A8-3FF4-9EC9-04C0C7AE0B90}"/>
              </a:ext>
            </a:extLst>
          </p:cNvPr>
          <p:cNvSpPr txBox="1"/>
          <p:nvPr/>
        </p:nvSpPr>
        <p:spPr>
          <a:xfrm>
            <a:off x="3939540" y="3648395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Here </a:t>
            </a:r>
            <a:r>
              <a:rPr lang="pl-PL" dirty="0" err="1"/>
              <a:t>instead</a:t>
            </a:r>
            <a:r>
              <a:rPr lang="pl-PL" dirty="0"/>
              <a:t> of 401/403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249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</TotalTime>
  <Words>225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Google Tasks API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Rafał Klimonda</dc:creator>
  <cp:lastModifiedBy>Rafał Klimonda</cp:lastModifiedBy>
  <cp:revision>1</cp:revision>
  <dcterms:created xsi:type="dcterms:W3CDTF">2023-06-05T20:48:28Z</dcterms:created>
  <dcterms:modified xsi:type="dcterms:W3CDTF">2023-06-05T22:11:40Z</dcterms:modified>
</cp:coreProperties>
</file>