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8D4D6-00C9-4DF5-B0C7-3C92FB4B018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984A6-FA56-4477-9056-3BAE13F22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https://www.simplilearn.com/tutorials/docker-tutorial/getting-started-with-docker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984A6-FA56-4477-9056-3BAE13F22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DBCB-8D23-DED1-0214-2F74BC84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FCB7-4153-3D48-F5AA-6543374B9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DE12-1669-8134-7805-5815337F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4B54-1E0C-AFF3-DA9D-B1B9F684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2463-005C-422A-86D7-27FD995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5FDA-CF6B-70D3-5D38-36F376BA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0F6A7-735C-9D66-323C-ED9104BD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E5C0-BAC3-F0DB-9511-E331AD8B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17C7-60DE-8B4E-711A-4DBAA30D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B3B3E-BE16-CF26-7EE4-2A689C4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44AFB-5E9D-C7CD-3C7B-D3C678196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947E-5A5B-D950-921E-0F439999E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6F08-76FF-609E-89F5-86A6CE91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5CE26-2733-60F2-9EBD-B62197EC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33A0-CC26-E14A-7213-6223330A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CD33-9616-E5C4-E3B0-FC5CC1A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EB62-4FB1-8E45-D9DF-4023B550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C3BB-43C6-A926-1B6C-59948A80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D234-5D1F-2649-0247-476B95D3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38AC-E3A8-B031-A416-8BC44205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032B-DE16-FEAF-0347-A3F99CB5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C140-19AC-529C-804C-633475D2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8531-C1DB-0E26-7240-2514D336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7F4DA-07CF-706F-D7E0-289443DA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A9F2-9081-8CFD-189A-C490457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7E08-A068-C96D-9AC2-60BF63CC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B8C0-A5A9-2EF4-68D5-E6ED59AA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9BA71-0534-AD2B-F4E0-E1FDBB77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3B9-4C34-2C5A-CA25-81389CDE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C36B8-86E3-6311-DF94-C2066AE2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CC54A-B68A-5E47-8034-C8563DF6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65AE-9164-84C3-9820-B86539F4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7220-B74C-1B43-ACC1-E4F2AF30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1B5A-8E40-B89C-F97C-5BAA1A73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3CBF4-663D-644B-9EDA-E41E3D510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B573A-DFE0-EA5A-DEE3-03AD73BEF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FFAD-8783-1BDB-D7AB-88FC935A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8044D-AD0E-0F16-C3B6-635DC265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D027D-DE9E-0508-C13E-A67ECF95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F285-6BD9-F87D-1A8E-D7EF263D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582C5-6947-7E72-336F-68E9BF5D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EE025-63ED-319A-D636-ED7775DB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A1EA8-804C-BCDF-4927-9A9F681C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E22CB-254D-3F7E-0414-C5BC0789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63D09-B953-124E-7958-9288BB6E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D7B92-A054-523E-29CE-82B991B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F97C-B231-7E41-E989-C4EC4F89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5E49-F3B9-9238-A4EF-0160DA71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D8F7E-A056-7E6D-DEDF-428ECEA37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5293-7FC2-1580-6CFE-4AAAF540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51204-29F3-45A7-978D-155ADD0A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FF929-A613-6603-18E5-5574A4F8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C5D6-2883-1280-D7B9-596D56A4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1F93-3F51-14C1-4B70-A2489D8C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8805-E5D4-8177-1621-F2C5CB220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062F-4831-1CCD-1899-361CADEA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90FE4-CB3E-74F9-D630-1B845BBC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F461-BDC1-BA51-65A2-0BADD236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2B63E-E001-2A70-3575-4382AA22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C67F8-7A01-4953-6F72-9E2E21A90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5675-33A2-D63E-B26D-C5B39F78B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BAD0-80DE-4D26-9DB7-7AC7F258FF1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3835-3D35-DF9B-6C7C-22230FE15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97BF-5CDB-AD52-B806-D56FFC54C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75D4-5D3F-4A51-BBDF-2C1E941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DBE51-8471-E229-8385-9062284F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Docker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92994-FC2F-73CB-2465-FDA04781E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Introduction to Docker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Press and Media Resources - Docker">
            <a:extLst>
              <a:ext uri="{FF2B5EF4-FFF2-40B4-BE49-F238E27FC236}">
                <a16:creationId xmlns:a16="http://schemas.microsoft.com/office/drawing/2014/main" id="{9DD854E3-3ACF-72FD-0124-9A5B897E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7671" y="320231"/>
            <a:ext cx="3315206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59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B2D1-DCA5-3999-6F5A-238620D6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What is Docker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89AF-37D6-4A0F-39A7-7FF438FE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Docker is a software platform that employs OS virtualization, enabling IT organizations to swiftly generate, deploy, and execute applications within Docker containers. </a:t>
            </a:r>
          </a:p>
          <a:p>
            <a:r>
              <a:rPr lang="en-US" sz="2000" dirty="0"/>
              <a:t>These containers encapsulate all the necessary dependencies, including frameworks, libraries, and binaries, making them lightweight and self-sufficient.</a:t>
            </a:r>
          </a:p>
        </p:txBody>
      </p:sp>
      <p:pic>
        <p:nvPicPr>
          <p:cNvPr id="1026" name="Picture 2" descr="Press and Media Resources - Docker">
            <a:extLst>
              <a:ext uri="{FF2B5EF4-FFF2-40B4-BE49-F238E27FC236}">
                <a16:creationId xmlns:a16="http://schemas.microsoft.com/office/drawing/2014/main" id="{3378B53A-BE3A-1530-0644-0B4B827A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115903"/>
            <a:ext cx="5319062" cy="45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0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D4E65-943C-76B1-0B2D-219B2F8E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Benefits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A7C3-91C0-CA36-4CAE-932DB286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solidFill>
                  <a:schemeClr val="tx2"/>
                </a:solidFill>
                <a:effectLst/>
                <a:latin typeface="Söhne"/>
              </a:rPr>
              <a:t>Docker facilitates effortless migration across various environments.</a:t>
            </a:r>
          </a:p>
          <a:p>
            <a:r>
              <a:rPr lang="en-US" sz="2000" b="0" i="0">
                <a:solidFill>
                  <a:schemeClr val="tx2"/>
                </a:solidFill>
                <a:effectLst/>
                <a:latin typeface="Söhne"/>
              </a:rPr>
              <a:t>Within the DevOps life cycle, Docker excels primarily in deployment. During deployment, the priority is to ensure that the thoroughly tested code functions seamlessly in the production environment.</a:t>
            </a:r>
          </a:p>
          <a:p>
            <a:r>
              <a:rPr lang="en-US" sz="2000" b="0" i="0">
                <a:solidFill>
                  <a:schemeClr val="tx2"/>
                </a:solidFill>
                <a:effectLst/>
                <a:latin typeface="Söhne"/>
              </a:rPr>
              <a:t>Having a container running the solution during code building and testing proves advantageous, as it allows you to validate your work in an environment identical to the production setup.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1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27677-602F-A08B-845C-0AF297ED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Difference Between Docker &amp; Virtual Machines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9BE72DB-C7FF-3958-3463-9547E7346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1900" b="0" i="0">
                <a:effectLst/>
                <a:latin typeface="Söhne"/>
              </a:rPr>
              <a:t>Docker operates with a Docker engine layer. </a:t>
            </a:r>
          </a:p>
          <a:p>
            <a:r>
              <a:rPr lang="en-US" sz="1900" b="0" i="0">
                <a:effectLst/>
                <a:latin typeface="Söhne"/>
              </a:rPr>
              <a:t>Docker environments maintain low memory usage.</a:t>
            </a:r>
          </a:p>
          <a:p>
            <a:r>
              <a:rPr lang="en-US" sz="1900" b="0" i="0">
                <a:effectLst/>
                <a:latin typeface="Söhne"/>
              </a:rPr>
              <a:t>Docker consistently delivers high performance due to its single Docker engine.</a:t>
            </a:r>
          </a:p>
          <a:p>
            <a:r>
              <a:rPr lang="en-US" sz="1900" b="0" i="0">
                <a:effectLst/>
                <a:latin typeface="Söhne"/>
              </a:rPr>
              <a:t>Docker was purpose-built for portability, allowing solutions developed in a Docker container to work flawlessly regardless of the hosting environment.</a:t>
            </a:r>
          </a:p>
          <a:p>
            <a:r>
              <a:rPr lang="en-US" sz="1900" b="0" i="0">
                <a:effectLst/>
                <a:latin typeface="Söhne"/>
              </a:rPr>
              <a:t>Docker environments exhibit almost instantaneous startup providing significant advantage in bootup time.</a:t>
            </a:r>
          </a:p>
          <a:p>
            <a:endParaRPr lang="en-US" sz="19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EF1EC9-7CC2-EFB6-2D8A-A4BC3987B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000"/>
              <a:t>Virtual Machines functions with Hypervisor Layer</a:t>
            </a:r>
          </a:p>
          <a:p>
            <a:r>
              <a:rPr lang="en-US" sz="2000" b="0" i="0">
                <a:effectLst/>
                <a:latin typeface="Söhne"/>
              </a:rPr>
              <a:t>Virtual machines consume a high amount of memory</a:t>
            </a:r>
          </a:p>
          <a:p>
            <a:r>
              <a:rPr lang="en-US" sz="2000" b="0" i="0">
                <a:effectLst/>
                <a:latin typeface="Söhne"/>
              </a:rPr>
              <a:t>Virtual machines tend to suffer when multiple instances are running on a server, leading to poorer performance.</a:t>
            </a:r>
          </a:p>
          <a:p>
            <a:r>
              <a:rPr lang="en-US" sz="2000" b="0" i="0">
                <a:effectLst/>
                <a:latin typeface="Söhne"/>
              </a:rPr>
              <a:t>Virtual machines rely heavily on the host operating system, causing portability issues.</a:t>
            </a:r>
          </a:p>
          <a:p>
            <a:r>
              <a:rPr lang="en-US" sz="2000" b="0" i="0">
                <a:effectLst/>
                <a:latin typeface="Söhne"/>
              </a:rPr>
              <a:t>Virtual machines have comparatively slow boot-up times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654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265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Docker Tutorial</vt:lpstr>
      <vt:lpstr>What is Docker ?</vt:lpstr>
      <vt:lpstr>Benefits</vt:lpstr>
      <vt:lpstr>Difference Between Docker &amp; Virtual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Tutorial</dc:title>
  <dc:creator>S, Navaneeth</dc:creator>
  <cp:lastModifiedBy>S, Navaneeth</cp:lastModifiedBy>
  <cp:revision>15</cp:revision>
  <dcterms:created xsi:type="dcterms:W3CDTF">2023-08-04T06:16:00Z</dcterms:created>
  <dcterms:modified xsi:type="dcterms:W3CDTF">2023-08-04T06:36:46Z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2023-08-04T06:16:00Z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162cad4c-e024-4566-83ca-7f39b4ca5b55</vt:lpwstr>
  </property>
  <property fmtid="{D5CDD505-2E9C-101B-9397-08002B2CF9AE}" pid="8" name="MSIP_Label_ea60d57e-af5b-4752-ac57-3e4f28ca11dc_ContentBits">
    <vt:lpwstr>0</vt:lpwstr>
  </property>
</Properties>
</file>