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5.png"/><Relationship Id="rId7"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24.svg"/><Relationship Id="rId4" Type="http://schemas.openxmlformats.org/officeDocument/2006/relationships/image" Target="../media/image6.svg"/><Relationship Id="rId9" Type="http://schemas.openxmlformats.org/officeDocument/2006/relationships/image" Target="../media/image23.png"/></Relationships>
</file>

<file path=ppt/diagrams/_rels/data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17.png"/><Relationship Id="rId7" Type="http://schemas.openxmlformats.org/officeDocument/2006/relationships/image" Target="../media/image29.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5.png"/><Relationship Id="rId7"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24.svg"/><Relationship Id="rId4" Type="http://schemas.openxmlformats.org/officeDocument/2006/relationships/image" Target="../media/image6.svg"/><Relationship Id="rId9" Type="http://schemas.openxmlformats.org/officeDocument/2006/relationships/image" Target="../media/image23.png"/></Relationships>
</file>

<file path=ppt/diagrams/_rels/drawing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17.png"/><Relationship Id="rId7" Type="http://schemas.openxmlformats.org/officeDocument/2006/relationships/image" Target="../media/image29.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83D524-B5E6-45D3-8BF1-E552DA8D7F5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A3A9184-4FD2-43A7-9E0F-B51F84E96103}">
      <dgm:prSet/>
      <dgm:spPr/>
      <dgm:t>
        <a:bodyPr/>
        <a:lstStyle/>
        <a:p>
          <a:r>
            <a:rPr lang="en-US" b="0" i="0"/>
            <a:t>A fundamental principle of DevOps is to treat infrastructure the same way developers treat code. </a:t>
          </a:r>
          <a:endParaRPr lang="en-US"/>
        </a:p>
      </dgm:t>
    </dgm:pt>
    <dgm:pt modelId="{B0F3FE8C-7A0C-4D94-82AF-9E19CFE9DF92}" type="parTrans" cxnId="{7BA8A796-7BF1-4361-8489-0B772A296409}">
      <dgm:prSet/>
      <dgm:spPr/>
      <dgm:t>
        <a:bodyPr/>
        <a:lstStyle/>
        <a:p>
          <a:endParaRPr lang="en-US"/>
        </a:p>
      </dgm:t>
    </dgm:pt>
    <dgm:pt modelId="{65929049-08F1-4947-B82B-073DBDDD795B}" type="sibTrans" cxnId="{7BA8A796-7BF1-4361-8489-0B772A296409}">
      <dgm:prSet/>
      <dgm:spPr/>
      <dgm:t>
        <a:bodyPr/>
        <a:lstStyle/>
        <a:p>
          <a:endParaRPr lang="en-US"/>
        </a:p>
      </dgm:t>
    </dgm:pt>
    <dgm:pt modelId="{EF48C0A7-ADAD-4F8A-AAA0-699AEA889D09}">
      <dgm:prSet/>
      <dgm:spPr/>
      <dgm:t>
        <a:bodyPr/>
        <a:lstStyle/>
        <a:p>
          <a:r>
            <a:rPr lang="en-US" b="0" i="0"/>
            <a:t>Practicing </a:t>
          </a:r>
          <a:r>
            <a:rPr lang="en-US" b="0" i="1"/>
            <a:t>infrastructure as code</a:t>
          </a:r>
          <a:r>
            <a:rPr lang="en-US" b="0" i="0"/>
            <a:t> means applying the same rigor of application code development to infrastructure provisioning. </a:t>
          </a:r>
          <a:endParaRPr lang="en-US"/>
        </a:p>
      </dgm:t>
    </dgm:pt>
    <dgm:pt modelId="{2C21F27E-B4AD-4CC5-8FA0-DBA7FFB76293}" type="parTrans" cxnId="{0CBCF92A-B534-4694-B4D4-99E89575A946}">
      <dgm:prSet/>
      <dgm:spPr/>
      <dgm:t>
        <a:bodyPr/>
        <a:lstStyle/>
        <a:p>
          <a:endParaRPr lang="en-US"/>
        </a:p>
      </dgm:t>
    </dgm:pt>
    <dgm:pt modelId="{B7E3F880-61D5-415E-973D-376D9FDEF06E}" type="sibTrans" cxnId="{0CBCF92A-B534-4694-B4D4-99E89575A946}">
      <dgm:prSet/>
      <dgm:spPr/>
      <dgm:t>
        <a:bodyPr/>
        <a:lstStyle/>
        <a:p>
          <a:endParaRPr lang="en-US"/>
        </a:p>
      </dgm:t>
    </dgm:pt>
    <dgm:pt modelId="{01B0B799-5707-450C-97B4-10CB6E450296}">
      <dgm:prSet custT="1"/>
      <dgm:spPr/>
      <dgm:t>
        <a:bodyPr/>
        <a:lstStyle/>
        <a:p>
          <a:r>
            <a:rPr lang="en-US" sz="2200" b="0" i="0" kern="1200" dirty="0"/>
            <a:t>All configurations should be defined in a declarative way and stored in a source control system such </a:t>
          </a:r>
          <a:r>
            <a:rPr lang="en-US" sz="2200" b="0" i="0" kern="1200" dirty="0">
              <a:solidFill>
                <a:prstClr val="white">
                  <a:hueOff val="0"/>
                  <a:satOff val="0"/>
                  <a:lumOff val="0"/>
                  <a:alphaOff val="0"/>
                </a:prstClr>
              </a:solidFill>
              <a:latin typeface="Calibri" panose="020F0502020204030204"/>
              <a:ea typeface="+mn-ea"/>
              <a:cs typeface="+mn-cs"/>
            </a:rPr>
            <a:t>as AWS CodeCommit</a:t>
          </a:r>
          <a:r>
            <a:rPr lang="en-US" sz="2200" b="0" i="0" u="none" kern="1200" dirty="0"/>
            <a:t>, the </a:t>
          </a:r>
          <a:r>
            <a:rPr lang="en-US" sz="2200" b="0" i="0" kern="1200" dirty="0"/>
            <a:t>same as application code. </a:t>
          </a:r>
          <a:endParaRPr lang="en-US" sz="2200" kern="1200" dirty="0"/>
        </a:p>
      </dgm:t>
    </dgm:pt>
    <dgm:pt modelId="{1161652C-8A31-453B-9A50-1B417FA1C6BB}" type="parTrans" cxnId="{13200E0E-E8E5-45B5-AD6D-4F361BD650E2}">
      <dgm:prSet/>
      <dgm:spPr/>
      <dgm:t>
        <a:bodyPr/>
        <a:lstStyle/>
        <a:p>
          <a:endParaRPr lang="en-US"/>
        </a:p>
      </dgm:t>
    </dgm:pt>
    <dgm:pt modelId="{EA77F6A1-90C2-4CE1-9CBC-F4C446EECB06}" type="sibTrans" cxnId="{13200E0E-E8E5-45B5-AD6D-4F361BD650E2}">
      <dgm:prSet/>
      <dgm:spPr/>
      <dgm:t>
        <a:bodyPr/>
        <a:lstStyle/>
        <a:p>
          <a:endParaRPr lang="en-US"/>
        </a:p>
      </dgm:t>
    </dgm:pt>
    <dgm:pt modelId="{268F0F2D-99C1-4E79-B5C4-DD2A8D099366}">
      <dgm:prSet/>
      <dgm:spPr/>
      <dgm:t>
        <a:bodyPr/>
        <a:lstStyle/>
        <a:p>
          <a:r>
            <a:rPr lang="en-US" b="0" i="0"/>
            <a:t>Infrastructure provisioning, orchestration, and deployment should also support the use of the infrastructure as code.</a:t>
          </a:r>
          <a:endParaRPr lang="en-US"/>
        </a:p>
      </dgm:t>
    </dgm:pt>
    <dgm:pt modelId="{3738B9D6-E342-4D44-8F25-5DB322A59F1D}" type="parTrans" cxnId="{EC28FADA-324B-482B-B1B1-48D45C409B10}">
      <dgm:prSet/>
      <dgm:spPr/>
      <dgm:t>
        <a:bodyPr/>
        <a:lstStyle/>
        <a:p>
          <a:endParaRPr lang="en-US"/>
        </a:p>
      </dgm:t>
    </dgm:pt>
    <dgm:pt modelId="{998BDFAF-5F9E-44F4-A317-757615810FD9}" type="sibTrans" cxnId="{EC28FADA-324B-482B-B1B1-48D45C409B10}">
      <dgm:prSet/>
      <dgm:spPr/>
      <dgm:t>
        <a:bodyPr/>
        <a:lstStyle/>
        <a:p>
          <a:endParaRPr lang="en-US"/>
        </a:p>
      </dgm:t>
    </dgm:pt>
    <dgm:pt modelId="{33638703-0033-452A-B7CF-B7CF0A6EBF5A}" type="pres">
      <dgm:prSet presAssocID="{6983D524-B5E6-45D3-8BF1-E552DA8D7F51}" presName="root" presStyleCnt="0">
        <dgm:presLayoutVars>
          <dgm:dir/>
          <dgm:resizeHandles val="exact"/>
        </dgm:presLayoutVars>
      </dgm:prSet>
      <dgm:spPr/>
    </dgm:pt>
    <dgm:pt modelId="{EDD5B9DD-5E51-430B-8C0F-16F62D844ADA}" type="pres">
      <dgm:prSet presAssocID="{EA3A9184-4FD2-43A7-9E0F-B51F84E96103}" presName="compNode" presStyleCnt="0"/>
      <dgm:spPr/>
    </dgm:pt>
    <dgm:pt modelId="{7DB7C7DF-78B6-491C-94E4-918415036587}" type="pres">
      <dgm:prSet presAssocID="{EA3A9184-4FD2-43A7-9E0F-B51F84E96103}" presName="bgRect" presStyleLbl="bgShp" presStyleIdx="0" presStyleCnt="4"/>
      <dgm:spPr/>
    </dgm:pt>
    <dgm:pt modelId="{955E58CB-BD38-4D7E-8142-D0CFFEB6D785}" type="pres">
      <dgm:prSet presAssocID="{EA3A9184-4FD2-43A7-9E0F-B51F84E9610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EA0308E6-6AA9-4CA7-A888-5C431253DCF1}" type="pres">
      <dgm:prSet presAssocID="{EA3A9184-4FD2-43A7-9E0F-B51F84E96103}" presName="spaceRect" presStyleCnt="0"/>
      <dgm:spPr/>
    </dgm:pt>
    <dgm:pt modelId="{1224CC96-230B-4876-8AF8-7D8295F90A9B}" type="pres">
      <dgm:prSet presAssocID="{EA3A9184-4FD2-43A7-9E0F-B51F84E96103}" presName="parTx" presStyleLbl="revTx" presStyleIdx="0" presStyleCnt="4">
        <dgm:presLayoutVars>
          <dgm:chMax val="0"/>
          <dgm:chPref val="0"/>
        </dgm:presLayoutVars>
      </dgm:prSet>
      <dgm:spPr/>
    </dgm:pt>
    <dgm:pt modelId="{7D815BD0-0CF6-45B1-8746-0DFE91D7CB38}" type="pres">
      <dgm:prSet presAssocID="{65929049-08F1-4947-B82B-073DBDDD795B}" presName="sibTrans" presStyleCnt="0"/>
      <dgm:spPr/>
    </dgm:pt>
    <dgm:pt modelId="{BDCC28FF-08D3-4911-B4A7-D16A37404E15}" type="pres">
      <dgm:prSet presAssocID="{EF48C0A7-ADAD-4F8A-AAA0-699AEA889D09}" presName="compNode" presStyleCnt="0"/>
      <dgm:spPr/>
    </dgm:pt>
    <dgm:pt modelId="{25258238-989C-4834-8F30-4233E0C08D01}" type="pres">
      <dgm:prSet presAssocID="{EF48C0A7-ADAD-4F8A-AAA0-699AEA889D09}" presName="bgRect" presStyleLbl="bgShp" presStyleIdx="1" presStyleCnt="4"/>
      <dgm:spPr/>
    </dgm:pt>
    <dgm:pt modelId="{52002E8A-5C33-4982-AA28-C6FBEF5C0EEB}" type="pres">
      <dgm:prSet presAssocID="{EF48C0A7-ADAD-4F8A-AAA0-699AEA889D0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5E3FBC80-BE6F-470A-97BD-4C344C63274B}" type="pres">
      <dgm:prSet presAssocID="{EF48C0A7-ADAD-4F8A-AAA0-699AEA889D09}" presName="spaceRect" presStyleCnt="0"/>
      <dgm:spPr/>
    </dgm:pt>
    <dgm:pt modelId="{0D68767B-FE06-44F6-8422-32B415579B44}" type="pres">
      <dgm:prSet presAssocID="{EF48C0A7-ADAD-4F8A-AAA0-699AEA889D09}" presName="parTx" presStyleLbl="revTx" presStyleIdx="1" presStyleCnt="4">
        <dgm:presLayoutVars>
          <dgm:chMax val="0"/>
          <dgm:chPref val="0"/>
        </dgm:presLayoutVars>
      </dgm:prSet>
      <dgm:spPr/>
    </dgm:pt>
    <dgm:pt modelId="{ACA0C811-B00D-4EF6-9AC8-E48464D7D848}" type="pres">
      <dgm:prSet presAssocID="{B7E3F880-61D5-415E-973D-376D9FDEF06E}" presName="sibTrans" presStyleCnt="0"/>
      <dgm:spPr/>
    </dgm:pt>
    <dgm:pt modelId="{23CC318C-F343-45BF-839A-505A592867AC}" type="pres">
      <dgm:prSet presAssocID="{01B0B799-5707-450C-97B4-10CB6E450296}" presName="compNode" presStyleCnt="0"/>
      <dgm:spPr/>
    </dgm:pt>
    <dgm:pt modelId="{5D4E89CC-07B3-4935-AEB5-BAFBDE7BE123}" type="pres">
      <dgm:prSet presAssocID="{01B0B799-5707-450C-97B4-10CB6E450296}" presName="bgRect" presStyleLbl="bgShp" presStyleIdx="2" presStyleCnt="4"/>
      <dgm:spPr/>
    </dgm:pt>
    <dgm:pt modelId="{52EECA87-DC40-49F5-81AA-2285582E15FB}" type="pres">
      <dgm:prSet presAssocID="{01B0B799-5707-450C-97B4-10CB6E45029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5347A2FA-E8C6-4F29-BD5B-01D6B92AABEF}" type="pres">
      <dgm:prSet presAssocID="{01B0B799-5707-450C-97B4-10CB6E450296}" presName="spaceRect" presStyleCnt="0"/>
      <dgm:spPr/>
    </dgm:pt>
    <dgm:pt modelId="{B8D4D581-1153-4283-9A1A-5851C293CE98}" type="pres">
      <dgm:prSet presAssocID="{01B0B799-5707-450C-97B4-10CB6E450296}" presName="parTx" presStyleLbl="revTx" presStyleIdx="2" presStyleCnt="4">
        <dgm:presLayoutVars>
          <dgm:chMax val="0"/>
          <dgm:chPref val="0"/>
        </dgm:presLayoutVars>
      </dgm:prSet>
      <dgm:spPr/>
    </dgm:pt>
    <dgm:pt modelId="{22136022-2FCB-420F-9834-90178E33993F}" type="pres">
      <dgm:prSet presAssocID="{EA77F6A1-90C2-4CE1-9CBC-F4C446EECB06}" presName="sibTrans" presStyleCnt="0"/>
      <dgm:spPr/>
    </dgm:pt>
    <dgm:pt modelId="{4BD4625C-B7FA-4CCB-8853-E67356DAF779}" type="pres">
      <dgm:prSet presAssocID="{268F0F2D-99C1-4E79-B5C4-DD2A8D099366}" presName="compNode" presStyleCnt="0"/>
      <dgm:spPr/>
    </dgm:pt>
    <dgm:pt modelId="{4A8DFB6B-CC18-4D1D-B094-361A3EEED83D}" type="pres">
      <dgm:prSet presAssocID="{268F0F2D-99C1-4E79-B5C4-DD2A8D099366}" presName="bgRect" presStyleLbl="bgShp" presStyleIdx="3" presStyleCnt="4"/>
      <dgm:spPr/>
    </dgm:pt>
    <dgm:pt modelId="{FC13E595-54E6-4B33-81FE-A84E45D95574}" type="pres">
      <dgm:prSet presAssocID="{268F0F2D-99C1-4E79-B5C4-DD2A8D09936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6B3E383E-2EBA-4D7C-81C6-18FCA1984E1C}" type="pres">
      <dgm:prSet presAssocID="{268F0F2D-99C1-4E79-B5C4-DD2A8D099366}" presName="spaceRect" presStyleCnt="0"/>
      <dgm:spPr/>
    </dgm:pt>
    <dgm:pt modelId="{336C5E87-22B4-4E72-A0E8-0188C75FB3FC}" type="pres">
      <dgm:prSet presAssocID="{268F0F2D-99C1-4E79-B5C4-DD2A8D099366}" presName="parTx" presStyleLbl="revTx" presStyleIdx="3" presStyleCnt="4">
        <dgm:presLayoutVars>
          <dgm:chMax val="0"/>
          <dgm:chPref val="0"/>
        </dgm:presLayoutVars>
      </dgm:prSet>
      <dgm:spPr/>
    </dgm:pt>
  </dgm:ptLst>
  <dgm:cxnLst>
    <dgm:cxn modelId="{13200E0E-E8E5-45B5-AD6D-4F361BD650E2}" srcId="{6983D524-B5E6-45D3-8BF1-E552DA8D7F51}" destId="{01B0B799-5707-450C-97B4-10CB6E450296}" srcOrd="2" destOrd="0" parTransId="{1161652C-8A31-453B-9A50-1B417FA1C6BB}" sibTransId="{EA77F6A1-90C2-4CE1-9CBC-F4C446EECB06}"/>
    <dgm:cxn modelId="{0CBCF92A-B534-4694-B4D4-99E89575A946}" srcId="{6983D524-B5E6-45D3-8BF1-E552DA8D7F51}" destId="{EF48C0A7-ADAD-4F8A-AAA0-699AEA889D09}" srcOrd="1" destOrd="0" parTransId="{2C21F27E-B4AD-4CC5-8FA0-DBA7FFB76293}" sibTransId="{B7E3F880-61D5-415E-973D-376D9FDEF06E}"/>
    <dgm:cxn modelId="{11768A92-ABEF-4890-B6A4-D08B1C3286F5}" type="presOf" srcId="{268F0F2D-99C1-4E79-B5C4-DD2A8D099366}" destId="{336C5E87-22B4-4E72-A0E8-0188C75FB3FC}" srcOrd="0" destOrd="0" presId="urn:microsoft.com/office/officeart/2018/2/layout/IconVerticalSolidList"/>
    <dgm:cxn modelId="{7BA8A796-7BF1-4361-8489-0B772A296409}" srcId="{6983D524-B5E6-45D3-8BF1-E552DA8D7F51}" destId="{EA3A9184-4FD2-43A7-9E0F-B51F84E96103}" srcOrd="0" destOrd="0" parTransId="{B0F3FE8C-7A0C-4D94-82AF-9E19CFE9DF92}" sibTransId="{65929049-08F1-4947-B82B-073DBDDD795B}"/>
    <dgm:cxn modelId="{D6E89497-6759-404B-AAD7-20EA23FA9D8F}" type="presOf" srcId="{01B0B799-5707-450C-97B4-10CB6E450296}" destId="{B8D4D581-1153-4283-9A1A-5851C293CE98}" srcOrd="0" destOrd="0" presId="urn:microsoft.com/office/officeart/2018/2/layout/IconVerticalSolidList"/>
    <dgm:cxn modelId="{AB65CCBB-B552-4905-8882-9E236AA02563}" type="presOf" srcId="{6983D524-B5E6-45D3-8BF1-E552DA8D7F51}" destId="{33638703-0033-452A-B7CF-B7CF0A6EBF5A}" srcOrd="0" destOrd="0" presId="urn:microsoft.com/office/officeart/2018/2/layout/IconVerticalSolidList"/>
    <dgm:cxn modelId="{1AF786D5-33BC-46E2-9D58-5EE51FF1B79F}" type="presOf" srcId="{EA3A9184-4FD2-43A7-9E0F-B51F84E96103}" destId="{1224CC96-230B-4876-8AF8-7D8295F90A9B}" srcOrd="0" destOrd="0" presId="urn:microsoft.com/office/officeart/2018/2/layout/IconVerticalSolidList"/>
    <dgm:cxn modelId="{EC28FADA-324B-482B-B1B1-48D45C409B10}" srcId="{6983D524-B5E6-45D3-8BF1-E552DA8D7F51}" destId="{268F0F2D-99C1-4E79-B5C4-DD2A8D099366}" srcOrd="3" destOrd="0" parTransId="{3738B9D6-E342-4D44-8F25-5DB322A59F1D}" sibTransId="{998BDFAF-5F9E-44F4-A317-757615810FD9}"/>
    <dgm:cxn modelId="{F5D1D5FE-CAE0-499E-8545-EB16292B083A}" type="presOf" srcId="{EF48C0A7-ADAD-4F8A-AAA0-699AEA889D09}" destId="{0D68767B-FE06-44F6-8422-32B415579B44}" srcOrd="0" destOrd="0" presId="urn:microsoft.com/office/officeart/2018/2/layout/IconVerticalSolidList"/>
    <dgm:cxn modelId="{BDA57361-5127-4B2C-8BA2-F6216332C672}" type="presParOf" srcId="{33638703-0033-452A-B7CF-B7CF0A6EBF5A}" destId="{EDD5B9DD-5E51-430B-8C0F-16F62D844ADA}" srcOrd="0" destOrd="0" presId="urn:microsoft.com/office/officeart/2018/2/layout/IconVerticalSolidList"/>
    <dgm:cxn modelId="{40043460-5C4B-4911-85F5-216F42D50A2E}" type="presParOf" srcId="{EDD5B9DD-5E51-430B-8C0F-16F62D844ADA}" destId="{7DB7C7DF-78B6-491C-94E4-918415036587}" srcOrd="0" destOrd="0" presId="urn:microsoft.com/office/officeart/2018/2/layout/IconVerticalSolidList"/>
    <dgm:cxn modelId="{681DF852-EDDC-4938-8EB0-73CBBBFF3B78}" type="presParOf" srcId="{EDD5B9DD-5E51-430B-8C0F-16F62D844ADA}" destId="{955E58CB-BD38-4D7E-8142-D0CFFEB6D785}" srcOrd="1" destOrd="0" presId="urn:microsoft.com/office/officeart/2018/2/layout/IconVerticalSolidList"/>
    <dgm:cxn modelId="{316522DD-462E-44CA-A780-D00D6122E9A5}" type="presParOf" srcId="{EDD5B9DD-5E51-430B-8C0F-16F62D844ADA}" destId="{EA0308E6-6AA9-4CA7-A888-5C431253DCF1}" srcOrd="2" destOrd="0" presId="urn:microsoft.com/office/officeart/2018/2/layout/IconVerticalSolidList"/>
    <dgm:cxn modelId="{D13B4B2B-BDDD-4B9A-8FBF-77B4834C28E7}" type="presParOf" srcId="{EDD5B9DD-5E51-430B-8C0F-16F62D844ADA}" destId="{1224CC96-230B-4876-8AF8-7D8295F90A9B}" srcOrd="3" destOrd="0" presId="urn:microsoft.com/office/officeart/2018/2/layout/IconVerticalSolidList"/>
    <dgm:cxn modelId="{3A85C2EF-6ABB-4EF8-82D6-18F6FC1B353C}" type="presParOf" srcId="{33638703-0033-452A-B7CF-B7CF0A6EBF5A}" destId="{7D815BD0-0CF6-45B1-8746-0DFE91D7CB38}" srcOrd="1" destOrd="0" presId="urn:microsoft.com/office/officeart/2018/2/layout/IconVerticalSolidList"/>
    <dgm:cxn modelId="{DE6A3E52-E154-40A7-8DF6-7897A45704B0}" type="presParOf" srcId="{33638703-0033-452A-B7CF-B7CF0A6EBF5A}" destId="{BDCC28FF-08D3-4911-B4A7-D16A37404E15}" srcOrd="2" destOrd="0" presId="urn:microsoft.com/office/officeart/2018/2/layout/IconVerticalSolidList"/>
    <dgm:cxn modelId="{D3D48FB2-34C9-4711-AE18-1F0130A566B7}" type="presParOf" srcId="{BDCC28FF-08D3-4911-B4A7-D16A37404E15}" destId="{25258238-989C-4834-8F30-4233E0C08D01}" srcOrd="0" destOrd="0" presId="urn:microsoft.com/office/officeart/2018/2/layout/IconVerticalSolidList"/>
    <dgm:cxn modelId="{82968B45-1F80-4C52-9925-EDDB52A63307}" type="presParOf" srcId="{BDCC28FF-08D3-4911-B4A7-D16A37404E15}" destId="{52002E8A-5C33-4982-AA28-C6FBEF5C0EEB}" srcOrd="1" destOrd="0" presId="urn:microsoft.com/office/officeart/2018/2/layout/IconVerticalSolidList"/>
    <dgm:cxn modelId="{AED09EA3-C577-40DD-9668-1EE6CA473BE8}" type="presParOf" srcId="{BDCC28FF-08D3-4911-B4A7-D16A37404E15}" destId="{5E3FBC80-BE6F-470A-97BD-4C344C63274B}" srcOrd="2" destOrd="0" presId="urn:microsoft.com/office/officeart/2018/2/layout/IconVerticalSolidList"/>
    <dgm:cxn modelId="{DA2F2585-466B-4014-B1F1-57CB2A3C6949}" type="presParOf" srcId="{BDCC28FF-08D3-4911-B4A7-D16A37404E15}" destId="{0D68767B-FE06-44F6-8422-32B415579B44}" srcOrd="3" destOrd="0" presId="urn:microsoft.com/office/officeart/2018/2/layout/IconVerticalSolidList"/>
    <dgm:cxn modelId="{613AF213-EE6E-455E-8B8B-85BCC981A22A}" type="presParOf" srcId="{33638703-0033-452A-B7CF-B7CF0A6EBF5A}" destId="{ACA0C811-B00D-4EF6-9AC8-E48464D7D848}" srcOrd="3" destOrd="0" presId="urn:microsoft.com/office/officeart/2018/2/layout/IconVerticalSolidList"/>
    <dgm:cxn modelId="{E89F5683-F1A2-461D-B32E-E2660DC62899}" type="presParOf" srcId="{33638703-0033-452A-B7CF-B7CF0A6EBF5A}" destId="{23CC318C-F343-45BF-839A-505A592867AC}" srcOrd="4" destOrd="0" presId="urn:microsoft.com/office/officeart/2018/2/layout/IconVerticalSolidList"/>
    <dgm:cxn modelId="{2DEDE20B-A6E8-4878-8784-F2CE4FAA38F0}" type="presParOf" srcId="{23CC318C-F343-45BF-839A-505A592867AC}" destId="{5D4E89CC-07B3-4935-AEB5-BAFBDE7BE123}" srcOrd="0" destOrd="0" presId="urn:microsoft.com/office/officeart/2018/2/layout/IconVerticalSolidList"/>
    <dgm:cxn modelId="{7B7206FC-92A2-4231-B1B4-46543F5007E7}" type="presParOf" srcId="{23CC318C-F343-45BF-839A-505A592867AC}" destId="{52EECA87-DC40-49F5-81AA-2285582E15FB}" srcOrd="1" destOrd="0" presId="urn:microsoft.com/office/officeart/2018/2/layout/IconVerticalSolidList"/>
    <dgm:cxn modelId="{6A499ACE-A32D-480D-85FE-0AFBAD73BB68}" type="presParOf" srcId="{23CC318C-F343-45BF-839A-505A592867AC}" destId="{5347A2FA-E8C6-4F29-BD5B-01D6B92AABEF}" srcOrd="2" destOrd="0" presId="urn:microsoft.com/office/officeart/2018/2/layout/IconVerticalSolidList"/>
    <dgm:cxn modelId="{90C1CCE3-A478-4CD2-AB2F-9663D66A4D96}" type="presParOf" srcId="{23CC318C-F343-45BF-839A-505A592867AC}" destId="{B8D4D581-1153-4283-9A1A-5851C293CE98}" srcOrd="3" destOrd="0" presId="urn:microsoft.com/office/officeart/2018/2/layout/IconVerticalSolidList"/>
    <dgm:cxn modelId="{75438D97-C6B9-4438-86FC-1B3644D68B6E}" type="presParOf" srcId="{33638703-0033-452A-B7CF-B7CF0A6EBF5A}" destId="{22136022-2FCB-420F-9834-90178E33993F}" srcOrd="5" destOrd="0" presId="urn:microsoft.com/office/officeart/2018/2/layout/IconVerticalSolidList"/>
    <dgm:cxn modelId="{AE9BA480-2806-4B4A-8E22-24BF9C124AF2}" type="presParOf" srcId="{33638703-0033-452A-B7CF-B7CF0A6EBF5A}" destId="{4BD4625C-B7FA-4CCB-8853-E67356DAF779}" srcOrd="6" destOrd="0" presId="urn:microsoft.com/office/officeart/2018/2/layout/IconVerticalSolidList"/>
    <dgm:cxn modelId="{2B0B4764-C735-4C72-B3CF-0E5A24E3204D}" type="presParOf" srcId="{4BD4625C-B7FA-4CCB-8853-E67356DAF779}" destId="{4A8DFB6B-CC18-4D1D-B094-361A3EEED83D}" srcOrd="0" destOrd="0" presId="urn:microsoft.com/office/officeart/2018/2/layout/IconVerticalSolidList"/>
    <dgm:cxn modelId="{D77FE899-8BD1-4A0D-A434-E267BD42EC3C}" type="presParOf" srcId="{4BD4625C-B7FA-4CCB-8853-E67356DAF779}" destId="{FC13E595-54E6-4B33-81FE-A84E45D95574}" srcOrd="1" destOrd="0" presId="urn:microsoft.com/office/officeart/2018/2/layout/IconVerticalSolidList"/>
    <dgm:cxn modelId="{D80A8DDA-5F6B-4D82-B9DB-483EBDBCF819}" type="presParOf" srcId="{4BD4625C-B7FA-4CCB-8853-E67356DAF779}" destId="{6B3E383E-2EBA-4D7C-81C6-18FCA1984E1C}" srcOrd="2" destOrd="0" presId="urn:microsoft.com/office/officeart/2018/2/layout/IconVerticalSolidList"/>
    <dgm:cxn modelId="{0A8F4A2F-69E3-4F67-B67B-EF402E1D2AB8}" type="presParOf" srcId="{4BD4625C-B7FA-4CCB-8853-E67356DAF779}" destId="{336C5E87-22B4-4E72-A0E8-0188C75FB3F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94BA39-2B25-48AE-9193-FDF3B3E83F7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C03E520-AEB9-4E50-9B10-8B0AA69D36D9}">
      <dgm:prSet/>
      <dgm:spPr/>
      <dgm:t>
        <a:bodyPr/>
        <a:lstStyle/>
        <a:p>
          <a:pPr>
            <a:lnSpc>
              <a:spcPct val="100000"/>
            </a:lnSpc>
          </a:pPr>
          <a:r>
            <a:rPr lang="en-US" dirty="0"/>
            <a:t>CloudFormation is a service that helps the user in provisioning and configuring the AWS resources via declarative templates to avoid spending more time on manage resources, and focus only on the application running in AWS.</a:t>
          </a:r>
        </a:p>
      </dgm:t>
    </dgm:pt>
    <dgm:pt modelId="{CA3117D1-87F9-410A-9828-E4877380E371}" type="parTrans" cxnId="{46C03692-49E2-46DA-ADC3-93ED05E1FA31}">
      <dgm:prSet/>
      <dgm:spPr/>
      <dgm:t>
        <a:bodyPr/>
        <a:lstStyle/>
        <a:p>
          <a:endParaRPr lang="en-US"/>
        </a:p>
      </dgm:t>
    </dgm:pt>
    <dgm:pt modelId="{599D190B-AF65-420E-BEF0-F4AC23DBB58D}" type="sibTrans" cxnId="{46C03692-49E2-46DA-ADC3-93ED05E1FA31}">
      <dgm:prSet/>
      <dgm:spPr/>
      <dgm:t>
        <a:bodyPr/>
        <a:lstStyle/>
        <a:p>
          <a:endParaRPr lang="en-US"/>
        </a:p>
      </dgm:t>
    </dgm:pt>
    <dgm:pt modelId="{3A486873-1AFB-4E05-83AE-CBD08DCC8A70}">
      <dgm:prSet/>
      <dgm:spPr/>
      <dgm:t>
        <a:bodyPr/>
        <a:lstStyle/>
        <a:p>
          <a:pPr>
            <a:lnSpc>
              <a:spcPct val="100000"/>
            </a:lnSpc>
          </a:pPr>
          <a:r>
            <a:rPr lang="en-US"/>
            <a:t>Resources are written in text files using </a:t>
          </a:r>
          <a:r>
            <a:rPr lang="en-US" b="1"/>
            <a:t>JSON</a:t>
          </a:r>
          <a:r>
            <a:rPr lang="en-US"/>
            <a:t> or </a:t>
          </a:r>
          <a:r>
            <a:rPr lang="en-US" b="1"/>
            <a:t>YAML</a:t>
          </a:r>
          <a:r>
            <a:rPr lang="en-US"/>
            <a:t> format. </a:t>
          </a:r>
        </a:p>
      </dgm:t>
    </dgm:pt>
    <dgm:pt modelId="{E2C2809C-B381-40A5-AD88-669405950493}" type="parTrans" cxnId="{C2E28C77-62BD-48F4-B06A-3A0FE231D896}">
      <dgm:prSet/>
      <dgm:spPr/>
      <dgm:t>
        <a:bodyPr/>
        <a:lstStyle/>
        <a:p>
          <a:endParaRPr lang="en-US"/>
        </a:p>
      </dgm:t>
    </dgm:pt>
    <dgm:pt modelId="{C5DD64FD-4ED5-4CC8-98F1-D0279D83E95F}" type="sibTrans" cxnId="{C2E28C77-62BD-48F4-B06A-3A0FE231D896}">
      <dgm:prSet/>
      <dgm:spPr/>
      <dgm:t>
        <a:bodyPr/>
        <a:lstStyle/>
        <a:p>
          <a:endParaRPr lang="en-US"/>
        </a:p>
      </dgm:t>
    </dgm:pt>
    <dgm:pt modelId="{F0B54132-B447-4802-B6DF-BAA4140FDCF2}">
      <dgm:prSet/>
      <dgm:spPr/>
      <dgm:t>
        <a:bodyPr/>
        <a:lstStyle/>
        <a:p>
          <a:pPr>
            <a:lnSpc>
              <a:spcPct val="100000"/>
            </a:lnSpc>
          </a:pPr>
          <a:r>
            <a:rPr lang="en-US"/>
            <a:t>The templates require a specific syntax and structure that depends on the types of resources being created and managed. </a:t>
          </a:r>
        </a:p>
      </dgm:t>
    </dgm:pt>
    <dgm:pt modelId="{A119FE0B-5793-4925-B9DF-62B18B2F1031}" type="parTrans" cxnId="{4AAFA531-DD2F-44E2-908D-32BD5103F1F6}">
      <dgm:prSet/>
      <dgm:spPr/>
      <dgm:t>
        <a:bodyPr/>
        <a:lstStyle/>
        <a:p>
          <a:endParaRPr lang="en-US"/>
        </a:p>
      </dgm:t>
    </dgm:pt>
    <dgm:pt modelId="{982D7231-BAAD-45CC-A7E1-014C158C8286}" type="sibTrans" cxnId="{4AAFA531-DD2F-44E2-908D-32BD5103F1F6}">
      <dgm:prSet/>
      <dgm:spPr/>
      <dgm:t>
        <a:bodyPr/>
        <a:lstStyle/>
        <a:p>
          <a:endParaRPr lang="en-US"/>
        </a:p>
      </dgm:t>
    </dgm:pt>
    <dgm:pt modelId="{A592B026-B440-45FA-9759-B7F55AB6C289}">
      <dgm:prSet/>
      <dgm:spPr/>
      <dgm:t>
        <a:bodyPr/>
        <a:lstStyle/>
        <a:p>
          <a:pPr>
            <a:lnSpc>
              <a:spcPct val="100000"/>
            </a:lnSpc>
          </a:pPr>
          <a:r>
            <a:rPr lang="en-US"/>
            <a:t>You author your resources in JSON or YAML with any code editor such as AWS Cloud9, check it into a version control system, and then CloudFormation builds the specified services in safe, repeatable manner.</a:t>
          </a:r>
        </a:p>
      </dgm:t>
    </dgm:pt>
    <dgm:pt modelId="{C46AE2C1-3184-4288-A48F-48E4124E1D9E}" type="parTrans" cxnId="{30D1B3D2-2DF4-4B12-A193-92EE7ED61742}">
      <dgm:prSet/>
      <dgm:spPr/>
      <dgm:t>
        <a:bodyPr/>
        <a:lstStyle/>
        <a:p>
          <a:endParaRPr lang="en-US"/>
        </a:p>
      </dgm:t>
    </dgm:pt>
    <dgm:pt modelId="{61ABCB76-E4CA-444D-AE0A-11533AC8580D}" type="sibTrans" cxnId="{30D1B3D2-2DF4-4B12-A193-92EE7ED61742}">
      <dgm:prSet/>
      <dgm:spPr/>
      <dgm:t>
        <a:bodyPr/>
        <a:lstStyle/>
        <a:p>
          <a:endParaRPr lang="en-US"/>
        </a:p>
      </dgm:t>
    </dgm:pt>
    <dgm:pt modelId="{22007EFE-415A-4086-AD0E-9A0769EA9052}" type="pres">
      <dgm:prSet presAssocID="{4494BA39-2B25-48AE-9193-FDF3B3E83F7B}" presName="root" presStyleCnt="0">
        <dgm:presLayoutVars>
          <dgm:dir/>
          <dgm:resizeHandles val="exact"/>
        </dgm:presLayoutVars>
      </dgm:prSet>
      <dgm:spPr/>
    </dgm:pt>
    <dgm:pt modelId="{401A74C0-C542-4CC2-9031-7E7D124E2FFB}" type="pres">
      <dgm:prSet presAssocID="{CC03E520-AEB9-4E50-9B10-8B0AA69D36D9}" presName="compNode" presStyleCnt="0"/>
      <dgm:spPr/>
    </dgm:pt>
    <dgm:pt modelId="{1727F147-8636-472C-A46C-CA98FA33AEA4}" type="pres">
      <dgm:prSet presAssocID="{CC03E520-AEB9-4E50-9B10-8B0AA69D36D9}" presName="bgRect" presStyleLbl="bgShp" presStyleIdx="0" presStyleCnt="4"/>
      <dgm:spPr/>
    </dgm:pt>
    <dgm:pt modelId="{37D0226B-B5D5-4882-AAF9-16618F9C24F3}" type="pres">
      <dgm:prSet presAssocID="{CC03E520-AEB9-4E50-9B10-8B0AA69D36D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oud Computing"/>
        </a:ext>
      </dgm:extLst>
    </dgm:pt>
    <dgm:pt modelId="{40B3ACD4-45BD-4DA7-BC9E-124915AF5CEC}" type="pres">
      <dgm:prSet presAssocID="{CC03E520-AEB9-4E50-9B10-8B0AA69D36D9}" presName="spaceRect" presStyleCnt="0"/>
      <dgm:spPr/>
    </dgm:pt>
    <dgm:pt modelId="{B7FCAF12-14D2-4563-8137-39B87E5FCF98}" type="pres">
      <dgm:prSet presAssocID="{CC03E520-AEB9-4E50-9B10-8B0AA69D36D9}" presName="parTx" presStyleLbl="revTx" presStyleIdx="0" presStyleCnt="4">
        <dgm:presLayoutVars>
          <dgm:chMax val="0"/>
          <dgm:chPref val="0"/>
        </dgm:presLayoutVars>
      </dgm:prSet>
      <dgm:spPr/>
    </dgm:pt>
    <dgm:pt modelId="{451A5BE2-4DED-462F-AD03-0BCC59A4B7FE}" type="pres">
      <dgm:prSet presAssocID="{599D190B-AF65-420E-BEF0-F4AC23DBB58D}" presName="sibTrans" presStyleCnt="0"/>
      <dgm:spPr/>
    </dgm:pt>
    <dgm:pt modelId="{1D0D1285-6097-43CC-897E-1401619A60F1}" type="pres">
      <dgm:prSet presAssocID="{3A486873-1AFB-4E05-83AE-CBD08DCC8A70}" presName="compNode" presStyleCnt="0"/>
      <dgm:spPr/>
    </dgm:pt>
    <dgm:pt modelId="{A0D3E439-337A-4572-AE8C-5B80AA7FA2CB}" type="pres">
      <dgm:prSet presAssocID="{3A486873-1AFB-4E05-83AE-CBD08DCC8A70}" presName="bgRect" presStyleLbl="bgShp" presStyleIdx="1" presStyleCnt="4"/>
      <dgm:spPr/>
    </dgm:pt>
    <dgm:pt modelId="{51570453-B10A-4C56-A7C4-94ACB909695E}" type="pres">
      <dgm:prSet presAssocID="{3A486873-1AFB-4E05-83AE-CBD08DCC8A7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Open Folder"/>
        </a:ext>
      </dgm:extLst>
    </dgm:pt>
    <dgm:pt modelId="{488669F5-8F55-4D18-B54F-44A768D35A16}" type="pres">
      <dgm:prSet presAssocID="{3A486873-1AFB-4E05-83AE-CBD08DCC8A70}" presName="spaceRect" presStyleCnt="0"/>
      <dgm:spPr/>
    </dgm:pt>
    <dgm:pt modelId="{70138486-9F4E-4764-B913-1E773A4BEE86}" type="pres">
      <dgm:prSet presAssocID="{3A486873-1AFB-4E05-83AE-CBD08DCC8A70}" presName="parTx" presStyleLbl="revTx" presStyleIdx="1" presStyleCnt="4">
        <dgm:presLayoutVars>
          <dgm:chMax val="0"/>
          <dgm:chPref val="0"/>
        </dgm:presLayoutVars>
      </dgm:prSet>
      <dgm:spPr/>
    </dgm:pt>
    <dgm:pt modelId="{319A52E9-8BCF-41BA-A079-A8575406FD5C}" type="pres">
      <dgm:prSet presAssocID="{C5DD64FD-4ED5-4CC8-98F1-D0279D83E95F}" presName="sibTrans" presStyleCnt="0"/>
      <dgm:spPr/>
    </dgm:pt>
    <dgm:pt modelId="{5EE79F74-5BFB-45FA-812A-3FE3C7139B92}" type="pres">
      <dgm:prSet presAssocID="{F0B54132-B447-4802-B6DF-BAA4140FDCF2}" presName="compNode" presStyleCnt="0"/>
      <dgm:spPr/>
    </dgm:pt>
    <dgm:pt modelId="{DBBD9732-602F-4AE8-962D-CDB12B45CFF2}" type="pres">
      <dgm:prSet presAssocID="{F0B54132-B447-4802-B6DF-BAA4140FDCF2}" presName="bgRect" presStyleLbl="bgShp" presStyleIdx="2" presStyleCnt="4"/>
      <dgm:spPr/>
    </dgm:pt>
    <dgm:pt modelId="{984A1E48-69B8-48A2-98CF-18D0A90387D2}" type="pres">
      <dgm:prSet presAssocID="{F0B54132-B447-4802-B6DF-BAA4140FDCF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Morse Code with solid fill"/>
        </a:ext>
      </dgm:extLst>
    </dgm:pt>
    <dgm:pt modelId="{4EC48D8D-7ACA-4C35-BD67-30621E8B12BE}" type="pres">
      <dgm:prSet presAssocID="{F0B54132-B447-4802-B6DF-BAA4140FDCF2}" presName="spaceRect" presStyleCnt="0"/>
      <dgm:spPr/>
    </dgm:pt>
    <dgm:pt modelId="{D5D856A1-DE8A-4108-BAB7-117BF5D3EA5A}" type="pres">
      <dgm:prSet presAssocID="{F0B54132-B447-4802-B6DF-BAA4140FDCF2}" presName="parTx" presStyleLbl="revTx" presStyleIdx="2" presStyleCnt="4">
        <dgm:presLayoutVars>
          <dgm:chMax val="0"/>
          <dgm:chPref val="0"/>
        </dgm:presLayoutVars>
      </dgm:prSet>
      <dgm:spPr/>
    </dgm:pt>
    <dgm:pt modelId="{03190277-2378-4E18-B931-E72C830D0089}" type="pres">
      <dgm:prSet presAssocID="{982D7231-BAAD-45CC-A7E1-014C158C8286}" presName="sibTrans" presStyleCnt="0"/>
      <dgm:spPr/>
    </dgm:pt>
    <dgm:pt modelId="{DD4BF31F-C28E-4945-A68D-8A4A1F57D62B}" type="pres">
      <dgm:prSet presAssocID="{A592B026-B440-45FA-9759-B7F55AB6C289}" presName="compNode" presStyleCnt="0"/>
      <dgm:spPr/>
    </dgm:pt>
    <dgm:pt modelId="{FE5A815E-B034-4B3E-B07E-8168FF84B898}" type="pres">
      <dgm:prSet presAssocID="{A592B026-B440-45FA-9759-B7F55AB6C289}" presName="bgRect" presStyleLbl="bgShp" presStyleIdx="3" presStyleCnt="4"/>
      <dgm:spPr/>
    </dgm:pt>
    <dgm:pt modelId="{14C8A054-419B-45D9-9009-2C2F46F8AE5D}" type="pres">
      <dgm:prSet presAssocID="{A592B026-B440-45FA-9759-B7F55AB6C28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grammer"/>
        </a:ext>
      </dgm:extLst>
    </dgm:pt>
    <dgm:pt modelId="{70211977-7284-4F4C-BFF5-2B50290F4811}" type="pres">
      <dgm:prSet presAssocID="{A592B026-B440-45FA-9759-B7F55AB6C289}" presName="spaceRect" presStyleCnt="0"/>
      <dgm:spPr/>
    </dgm:pt>
    <dgm:pt modelId="{6E25051A-7EE2-404D-98F4-1BF1AF40BCF1}" type="pres">
      <dgm:prSet presAssocID="{A592B026-B440-45FA-9759-B7F55AB6C289}" presName="parTx" presStyleLbl="revTx" presStyleIdx="3" presStyleCnt="4">
        <dgm:presLayoutVars>
          <dgm:chMax val="0"/>
          <dgm:chPref val="0"/>
        </dgm:presLayoutVars>
      </dgm:prSet>
      <dgm:spPr/>
    </dgm:pt>
  </dgm:ptLst>
  <dgm:cxnLst>
    <dgm:cxn modelId="{1D8D420B-AC86-4F2A-A041-8A426C8BC77B}" type="presOf" srcId="{A592B026-B440-45FA-9759-B7F55AB6C289}" destId="{6E25051A-7EE2-404D-98F4-1BF1AF40BCF1}" srcOrd="0" destOrd="0" presId="urn:microsoft.com/office/officeart/2018/2/layout/IconVerticalSolidList"/>
    <dgm:cxn modelId="{CCA2D62A-8A73-430B-9753-4153ADA584FC}" type="presOf" srcId="{CC03E520-AEB9-4E50-9B10-8B0AA69D36D9}" destId="{B7FCAF12-14D2-4563-8137-39B87E5FCF98}" srcOrd="0" destOrd="0" presId="urn:microsoft.com/office/officeart/2018/2/layout/IconVerticalSolidList"/>
    <dgm:cxn modelId="{4AAFA531-DD2F-44E2-908D-32BD5103F1F6}" srcId="{4494BA39-2B25-48AE-9193-FDF3B3E83F7B}" destId="{F0B54132-B447-4802-B6DF-BAA4140FDCF2}" srcOrd="2" destOrd="0" parTransId="{A119FE0B-5793-4925-B9DF-62B18B2F1031}" sibTransId="{982D7231-BAAD-45CC-A7E1-014C158C8286}"/>
    <dgm:cxn modelId="{1B414854-5683-46E3-B984-364AD5D7A4FA}" type="presOf" srcId="{F0B54132-B447-4802-B6DF-BAA4140FDCF2}" destId="{D5D856A1-DE8A-4108-BAB7-117BF5D3EA5A}" srcOrd="0" destOrd="0" presId="urn:microsoft.com/office/officeart/2018/2/layout/IconVerticalSolidList"/>
    <dgm:cxn modelId="{C2E28C77-62BD-48F4-B06A-3A0FE231D896}" srcId="{4494BA39-2B25-48AE-9193-FDF3B3E83F7B}" destId="{3A486873-1AFB-4E05-83AE-CBD08DCC8A70}" srcOrd="1" destOrd="0" parTransId="{E2C2809C-B381-40A5-AD88-669405950493}" sibTransId="{C5DD64FD-4ED5-4CC8-98F1-D0279D83E95F}"/>
    <dgm:cxn modelId="{AE6DAA8D-A70A-493A-B9D7-CA54A8B10A5D}" type="presOf" srcId="{3A486873-1AFB-4E05-83AE-CBD08DCC8A70}" destId="{70138486-9F4E-4764-B913-1E773A4BEE86}" srcOrd="0" destOrd="0" presId="urn:microsoft.com/office/officeart/2018/2/layout/IconVerticalSolidList"/>
    <dgm:cxn modelId="{46C03692-49E2-46DA-ADC3-93ED05E1FA31}" srcId="{4494BA39-2B25-48AE-9193-FDF3B3E83F7B}" destId="{CC03E520-AEB9-4E50-9B10-8B0AA69D36D9}" srcOrd="0" destOrd="0" parTransId="{CA3117D1-87F9-410A-9828-E4877380E371}" sibTransId="{599D190B-AF65-420E-BEF0-F4AC23DBB58D}"/>
    <dgm:cxn modelId="{6BEBC4A2-B845-4ED5-8935-423A53A32CB4}" type="presOf" srcId="{4494BA39-2B25-48AE-9193-FDF3B3E83F7B}" destId="{22007EFE-415A-4086-AD0E-9A0769EA9052}" srcOrd="0" destOrd="0" presId="urn:microsoft.com/office/officeart/2018/2/layout/IconVerticalSolidList"/>
    <dgm:cxn modelId="{30D1B3D2-2DF4-4B12-A193-92EE7ED61742}" srcId="{4494BA39-2B25-48AE-9193-FDF3B3E83F7B}" destId="{A592B026-B440-45FA-9759-B7F55AB6C289}" srcOrd="3" destOrd="0" parTransId="{C46AE2C1-3184-4288-A48F-48E4124E1D9E}" sibTransId="{61ABCB76-E4CA-444D-AE0A-11533AC8580D}"/>
    <dgm:cxn modelId="{6854F589-C6BA-4260-8435-20D988451897}" type="presParOf" srcId="{22007EFE-415A-4086-AD0E-9A0769EA9052}" destId="{401A74C0-C542-4CC2-9031-7E7D124E2FFB}" srcOrd="0" destOrd="0" presId="urn:microsoft.com/office/officeart/2018/2/layout/IconVerticalSolidList"/>
    <dgm:cxn modelId="{2F199F33-0413-4DF7-9AC3-43628CA4C2C6}" type="presParOf" srcId="{401A74C0-C542-4CC2-9031-7E7D124E2FFB}" destId="{1727F147-8636-472C-A46C-CA98FA33AEA4}" srcOrd="0" destOrd="0" presId="urn:microsoft.com/office/officeart/2018/2/layout/IconVerticalSolidList"/>
    <dgm:cxn modelId="{3E15528B-A93D-4A10-8FBC-CD9E26AA9EF9}" type="presParOf" srcId="{401A74C0-C542-4CC2-9031-7E7D124E2FFB}" destId="{37D0226B-B5D5-4882-AAF9-16618F9C24F3}" srcOrd="1" destOrd="0" presId="urn:microsoft.com/office/officeart/2018/2/layout/IconVerticalSolidList"/>
    <dgm:cxn modelId="{0FD30BD7-4846-4899-9865-3F7BBD2EB227}" type="presParOf" srcId="{401A74C0-C542-4CC2-9031-7E7D124E2FFB}" destId="{40B3ACD4-45BD-4DA7-BC9E-124915AF5CEC}" srcOrd="2" destOrd="0" presId="urn:microsoft.com/office/officeart/2018/2/layout/IconVerticalSolidList"/>
    <dgm:cxn modelId="{4D1DAED8-8634-4310-B41E-21C12AF403B9}" type="presParOf" srcId="{401A74C0-C542-4CC2-9031-7E7D124E2FFB}" destId="{B7FCAF12-14D2-4563-8137-39B87E5FCF98}" srcOrd="3" destOrd="0" presId="urn:microsoft.com/office/officeart/2018/2/layout/IconVerticalSolidList"/>
    <dgm:cxn modelId="{032FC4D6-0043-453A-B3EF-760AE45ECE4B}" type="presParOf" srcId="{22007EFE-415A-4086-AD0E-9A0769EA9052}" destId="{451A5BE2-4DED-462F-AD03-0BCC59A4B7FE}" srcOrd="1" destOrd="0" presId="urn:microsoft.com/office/officeart/2018/2/layout/IconVerticalSolidList"/>
    <dgm:cxn modelId="{4E9D0012-8B18-4AE8-AD3E-C77DDC7AE386}" type="presParOf" srcId="{22007EFE-415A-4086-AD0E-9A0769EA9052}" destId="{1D0D1285-6097-43CC-897E-1401619A60F1}" srcOrd="2" destOrd="0" presId="urn:microsoft.com/office/officeart/2018/2/layout/IconVerticalSolidList"/>
    <dgm:cxn modelId="{0F9655F3-70DD-43A7-82EF-0DAD5A85ABEF}" type="presParOf" srcId="{1D0D1285-6097-43CC-897E-1401619A60F1}" destId="{A0D3E439-337A-4572-AE8C-5B80AA7FA2CB}" srcOrd="0" destOrd="0" presId="urn:microsoft.com/office/officeart/2018/2/layout/IconVerticalSolidList"/>
    <dgm:cxn modelId="{47C9E051-9B7C-4B47-A0BD-DBAE003494A0}" type="presParOf" srcId="{1D0D1285-6097-43CC-897E-1401619A60F1}" destId="{51570453-B10A-4C56-A7C4-94ACB909695E}" srcOrd="1" destOrd="0" presId="urn:microsoft.com/office/officeart/2018/2/layout/IconVerticalSolidList"/>
    <dgm:cxn modelId="{78D17144-C5BF-4386-8745-3D77777D0F17}" type="presParOf" srcId="{1D0D1285-6097-43CC-897E-1401619A60F1}" destId="{488669F5-8F55-4D18-B54F-44A768D35A16}" srcOrd="2" destOrd="0" presId="urn:microsoft.com/office/officeart/2018/2/layout/IconVerticalSolidList"/>
    <dgm:cxn modelId="{DB8E1E98-0D99-48EC-B2A7-674D803AD921}" type="presParOf" srcId="{1D0D1285-6097-43CC-897E-1401619A60F1}" destId="{70138486-9F4E-4764-B913-1E773A4BEE86}" srcOrd="3" destOrd="0" presId="urn:microsoft.com/office/officeart/2018/2/layout/IconVerticalSolidList"/>
    <dgm:cxn modelId="{8AD6093D-37E2-47D8-A05E-EEC60571087E}" type="presParOf" srcId="{22007EFE-415A-4086-AD0E-9A0769EA9052}" destId="{319A52E9-8BCF-41BA-A079-A8575406FD5C}" srcOrd="3" destOrd="0" presId="urn:microsoft.com/office/officeart/2018/2/layout/IconVerticalSolidList"/>
    <dgm:cxn modelId="{C83E892F-CCF5-43A8-8B80-FF3C83290672}" type="presParOf" srcId="{22007EFE-415A-4086-AD0E-9A0769EA9052}" destId="{5EE79F74-5BFB-45FA-812A-3FE3C7139B92}" srcOrd="4" destOrd="0" presId="urn:microsoft.com/office/officeart/2018/2/layout/IconVerticalSolidList"/>
    <dgm:cxn modelId="{429CD34C-F2D0-4F38-BD2C-AA3E73FE7B0D}" type="presParOf" srcId="{5EE79F74-5BFB-45FA-812A-3FE3C7139B92}" destId="{DBBD9732-602F-4AE8-962D-CDB12B45CFF2}" srcOrd="0" destOrd="0" presId="urn:microsoft.com/office/officeart/2018/2/layout/IconVerticalSolidList"/>
    <dgm:cxn modelId="{2579F6D2-41EC-4C01-A8F5-9EDF4C03C4AE}" type="presParOf" srcId="{5EE79F74-5BFB-45FA-812A-3FE3C7139B92}" destId="{984A1E48-69B8-48A2-98CF-18D0A90387D2}" srcOrd="1" destOrd="0" presId="urn:microsoft.com/office/officeart/2018/2/layout/IconVerticalSolidList"/>
    <dgm:cxn modelId="{DEEA449B-AE44-4717-BDBD-3ACA029F45A5}" type="presParOf" srcId="{5EE79F74-5BFB-45FA-812A-3FE3C7139B92}" destId="{4EC48D8D-7ACA-4C35-BD67-30621E8B12BE}" srcOrd="2" destOrd="0" presId="urn:microsoft.com/office/officeart/2018/2/layout/IconVerticalSolidList"/>
    <dgm:cxn modelId="{6529DE5E-96FE-4215-BA6E-D1D50EB7458E}" type="presParOf" srcId="{5EE79F74-5BFB-45FA-812A-3FE3C7139B92}" destId="{D5D856A1-DE8A-4108-BAB7-117BF5D3EA5A}" srcOrd="3" destOrd="0" presId="urn:microsoft.com/office/officeart/2018/2/layout/IconVerticalSolidList"/>
    <dgm:cxn modelId="{A03E2A79-A70A-46C9-B2A5-6CD3850E5D09}" type="presParOf" srcId="{22007EFE-415A-4086-AD0E-9A0769EA9052}" destId="{03190277-2378-4E18-B931-E72C830D0089}" srcOrd="5" destOrd="0" presId="urn:microsoft.com/office/officeart/2018/2/layout/IconVerticalSolidList"/>
    <dgm:cxn modelId="{33D09241-BDED-46A9-93C4-1C477114311D}" type="presParOf" srcId="{22007EFE-415A-4086-AD0E-9A0769EA9052}" destId="{DD4BF31F-C28E-4945-A68D-8A4A1F57D62B}" srcOrd="6" destOrd="0" presId="urn:microsoft.com/office/officeart/2018/2/layout/IconVerticalSolidList"/>
    <dgm:cxn modelId="{161D7AA7-E461-4B33-A4FA-891E25FCC340}" type="presParOf" srcId="{DD4BF31F-C28E-4945-A68D-8A4A1F57D62B}" destId="{FE5A815E-B034-4B3E-B07E-8168FF84B898}" srcOrd="0" destOrd="0" presId="urn:microsoft.com/office/officeart/2018/2/layout/IconVerticalSolidList"/>
    <dgm:cxn modelId="{BA8769B3-2653-4E06-AC11-4BA45143B5D4}" type="presParOf" srcId="{DD4BF31F-C28E-4945-A68D-8A4A1F57D62B}" destId="{14C8A054-419B-45D9-9009-2C2F46F8AE5D}" srcOrd="1" destOrd="0" presId="urn:microsoft.com/office/officeart/2018/2/layout/IconVerticalSolidList"/>
    <dgm:cxn modelId="{38C0FC03-1298-4C43-9597-E338C7925FBC}" type="presParOf" srcId="{DD4BF31F-C28E-4945-A68D-8A4A1F57D62B}" destId="{70211977-7284-4F4C-BFF5-2B50290F4811}" srcOrd="2" destOrd="0" presId="urn:microsoft.com/office/officeart/2018/2/layout/IconVerticalSolidList"/>
    <dgm:cxn modelId="{2FC32F5D-9713-4EE7-B230-FD34A7F776D1}" type="presParOf" srcId="{DD4BF31F-C28E-4945-A68D-8A4A1F57D62B}" destId="{6E25051A-7EE2-404D-98F4-1BF1AF40BCF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9B274D-5802-4183-91DD-A6422CCA877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20A3234-9DE2-49A2-9101-DDE96F6BB3A3}">
      <dgm:prSet/>
      <dgm:spPr/>
      <dgm:t>
        <a:bodyPr/>
        <a:lstStyle/>
        <a:p>
          <a:r>
            <a:rPr lang="en-US"/>
            <a:t>It treats all the resources in a template as a </a:t>
          </a:r>
          <a:r>
            <a:rPr lang="en-US" b="1"/>
            <a:t>single</a:t>
          </a:r>
          <a:r>
            <a:rPr lang="en-US"/>
            <a:t> </a:t>
          </a:r>
          <a:r>
            <a:rPr lang="en-US" b="1"/>
            <a:t>stack</a:t>
          </a:r>
          <a:endParaRPr lang="en-US"/>
        </a:p>
      </dgm:t>
    </dgm:pt>
    <dgm:pt modelId="{CF843CD1-3DE6-4EA8-923C-963074626F09}" type="parTrans" cxnId="{A6A16A7A-8492-4252-9783-AA0FE3DA62A0}">
      <dgm:prSet/>
      <dgm:spPr/>
      <dgm:t>
        <a:bodyPr/>
        <a:lstStyle/>
        <a:p>
          <a:endParaRPr lang="en-US"/>
        </a:p>
      </dgm:t>
    </dgm:pt>
    <dgm:pt modelId="{F14EA7D0-3C04-4988-8F17-F396BF45C203}" type="sibTrans" cxnId="{A6A16A7A-8492-4252-9783-AA0FE3DA62A0}">
      <dgm:prSet/>
      <dgm:spPr/>
      <dgm:t>
        <a:bodyPr/>
        <a:lstStyle/>
        <a:p>
          <a:endParaRPr lang="en-US"/>
        </a:p>
      </dgm:t>
    </dgm:pt>
    <dgm:pt modelId="{45F4F264-F504-457F-A5C9-38074C59678D}">
      <dgm:prSet/>
      <dgm:spPr/>
      <dgm:t>
        <a:bodyPr/>
        <a:lstStyle/>
        <a:p>
          <a:r>
            <a:rPr lang="en-US" dirty="0"/>
            <a:t>It is used to process the </a:t>
          </a:r>
          <a:r>
            <a:rPr lang="en-US" b="1" dirty="0"/>
            <a:t>process infrastructure templates </a:t>
          </a:r>
          <a:r>
            <a:rPr lang="en-US" dirty="0"/>
            <a:t>to provide an </a:t>
          </a:r>
          <a:r>
            <a:rPr lang="en-US" b="1" dirty="0"/>
            <a:t>infrastructure</a:t>
          </a:r>
        </a:p>
      </dgm:t>
    </dgm:pt>
    <dgm:pt modelId="{785FABE0-0965-4645-BB4B-875E9AC0F560}" type="parTrans" cxnId="{0B1515C4-3BB0-4CB0-8FA6-6B5F37D06A6F}">
      <dgm:prSet/>
      <dgm:spPr/>
      <dgm:t>
        <a:bodyPr/>
        <a:lstStyle/>
        <a:p>
          <a:endParaRPr lang="en-US"/>
        </a:p>
      </dgm:t>
    </dgm:pt>
    <dgm:pt modelId="{E1A9AD54-428A-47C0-87B8-EDA6F3345F0E}" type="sibTrans" cxnId="{0B1515C4-3BB0-4CB0-8FA6-6B5F37D06A6F}">
      <dgm:prSet/>
      <dgm:spPr/>
      <dgm:t>
        <a:bodyPr/>
        <a:lstStyle/>
        <a:p>
          <a:endParaRPr lang="en-US"/>
        </a:p>
      </dgm:t>
    </dgm:pt>
    <dgm:pt modelId="{40BB8867-7EB8-4D0E-B999-2D7901B4B79A}">
      <dgm:prSet/>
      <dgm:spPr/>
      <dgm:t>
        <a:bodyPr/>
        <a:lstStyle/>
        <a:p>
          <a:r>
            <a:rPr lang="en-US" dirty="0"/>
            <a:t>When deploying environment with Multiple resources like ELB, S3, databases and more, this is the best option</a:t>
          </a:r>
        </a:p>
      </dgm:t>
    </dgm:pt>
    <dgm:pt modelId="{1632E2E0-FBE3-4BB0-AA4D-114A7C2A23E2}" type="parTrans" cxnId="{FD27BB97-F6BD-4A14-BB05-5B438993C330}">
      <dgm:prSet/>
      <dgm:spPr/>
      <dgm:t>
        <a:bodyPr/>
        <a:lstStyle/>
        <a:p>
          <a:endParaRPr lang="en-US"/>
        </a:p>
      </dgm:t>
    </dgm:pt>
    <dgm:pt modelId="{3C4DACF4-C2DB-4FD1-96D3-9DFFDBCEAB2C}" type="sibTrans" cxnId="{FD27BB97-F6BD-4A14-BB05-5B438993C330}">
      <dgm:prSet/>
      <dgm:spPr/>
      <dgm:t>
        <a:bodyPr/>
        <a:lstStyle/>
        <a:p>
          <a:endParaRPr lang="en-US"/>
        </a:p>
      </dgm:t>
    </dgm:pt>
    <dgm:pt modelId="{5D9C62B3-33EB-4ABB-B6E9-6F0AAA36757C}">
      <dgm:prSet/>
      <dgm:spPr/>
      <dgm:t>
        <a:bodyPr/>
        <a:lstStyle/>
        <a:p>
          <a:r>
            <a:rPr lang="en-US" dirty="0"/>
            <a:t>Here, there is no need to mention the order of services, it </a:t>
          </a:r>
          <a:r>
            <a:rPr lang="en-US" b="1" dirty="0"/>
            <a:t>automatically</a:t>
          </a:r>
          <a:r>
            <a:rPr lang="en-US" dirty="0"/>
            <a:t> sets the order</a:t>
          </a:r>
        </a:p>
      </dgm:t>
    </dgm:pt>
    <dgm:pt modelId="{47A98F12-5C38-4F51-BA46-0C52F1916E52}" type="parTrans" cxnId="{24B0BAE0-592B-4B8B-9C33-0C1E9E19E50B}">
      <dgm:prSet/>
      <dgm:spPr/>
      <dgm:t>
        <a:bodyPr/>
        <a:lstStyle/>
        <a:p>
          <a:endParaRPr lang="en-US"/>
        </a:p>
      </dgm:t>
    </dgm:pt>
    <dgm:pt modelId="{C458CF59-A9EC-4213-AB63-4D103659A641}" type="sibTrans" cxnId="{24B0BAE0-592B-4B8B-9C33-0C1E9E19E50B}">
      <dgm:prSet/>
      <dgm:spPr/>
      <dgm:t>
        <a:bodyPr/>
        <a:lstStyle/>
        <a:p>
          <a:endParaRPr lang="en-US"/>
        </a:p>
      </dgm:t>
    </dgm:pt>
    <dgm:pt modelId="{7FBDA883-BCEF-433A-84DD-AFE0932D8E11}">
      <dgm:prSet/>
      <dgm:spPr/>
      <dgm:t>
        <a:bodyPr/>
        <a:lstStyle/>
        <a:p>
          <a:r>
            <a:rPr lang="en-US"/>
            <a:t>To </a:t>
          </a:r>
          <a:r>
            <a:rPr lang="en-US" b="1"/>
            <a:t>delete</a:t>
          </a:r>
          <a:r>
            <a:rPr lang="en-US"/>
            <a:t> an environment just click on </a:t>
          </a:r>
          <a:r>
            <a:rPr lang="en-US" b="1"/>
            <a:t>“delete stack”</a:t>
          </a:r>
          <a:r>
            <a:rPr lang="en-US"/>
            <a:t> and CloudFormation deletes all the resources associated with the stack.</a:t>
          </a:r>
        </a:p>
      </dgm:t>
    </dgm:pt>
    <dgm:pt modelId="{DE127506-80FC-45C9-987E-21C5E6CA4E07}" type="parTrans" cxnId="{060B09DF-1254-46B2-A480-9A3AF71DFD52}">
      <dgm:prSet/>
      <dgm:spPr/>
      <dgm:t>
        <a:bodyPr/>
        <a:lstStyle/>
        <a:p>
          <a:endParaRPr lang="en-US"/>
        </a:p>
      </dgm:t>
    </dgm:pt>
    <dgm:pt modelId="{CE8B70F1-6328-4EAB-85D2-8037E4AC6730}" type="sibTrans" cxnId="{060B09DF-1254-46B2-A480-9A3AF71DFD52}">
      <dgm:prSet/>
      <dgm:spPr/>
      <dgm:t>
        <a:bodyPr/>
        <a:lstStyle/>
        <a:p>
          <a:endParaRPr lang="en-US"/>
        </a:p>
      </dgm:t>
    </dgm:pt>
    <dgm:pt modelId="{085C6E0D-BADC-442C-B3EB-11B04436B032}" type="pres">
      <dgm:prSet presAssocID="{0D9B274D-5802-4183-91DD-A6422CCA877F}" presName="root" presStyleCnt="0">
        <dgm:presLayoutVars>
          <dgm:dir/>
          <dgm:resizeHandles val="exact"/>
        </dgm:presLayoutVars>
      </dgm:prSet>
      <dgm:spPr/>
    </dgm:pt>
    <dgm:pt modelId="{112AE6DD-BBDD-4E37-9B8B-2129EE383F3D}" type="pres">
      <dgm:prSet presAssocID="{E20A3234-9DE2-49A2-9101-DDE96F6BB3A3}" presName="compNode" presStyleCnt="0"/>
      <dgm:spPr/>
    </dgm:pt>
    <dgm:pt modelId="{AE5F0E47-0CBC-4238-BBD0-E52A70F5D4F7}" type="pres">
      <dgm:prSet presAssocID="{E20A3234-9DE2-49A2-9101-DDE96F6BB3A3}" presName="bgRect" presStyleLbl="bgShp" presStyleIdx="0" presStyleCnt="5"/>
      <dgm:spPr/>
    </dgm:pt>
    <dgm:pt modelId="{ADC8BA4F-84BE-4BBE-956B-6F11EC857005}" type="pres">
      <dgm:prSet presAssocID="{E20A3234-9DE2-49A2-9101-DDE96F6BB3A3}"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riorities outline"/>
        </a:ext>
      </dgm:extLst>
    </dgm:pt>
    <dgm:pt modelId="{5B9E3897-04F0-49C1-A03A-6351F3ACDB27}" type="pres">
      <dgm:prSet presAssocID="{E20A3234-9DE2-49A2-9101-DDE96F6BB3A3}" presName="spaceRect" presStyleCnt="0"/>
      <dgm:spPr/>
    </dgm:pt>
    <dgm:pt modelId="{AA53DE92-0A1E-4128-BEC9-621AA9E28C43}" type="pres">
      <dgm:prSet presAssocID="{E20A3234-9DE2-49A2-9101-DDE96F6BB3A3}" presName="parTx" presStyleLbl="revTx" presStyleIdx="0" presStyleCnt="5">
        <dgm:presLayoutVars>
          <dgm:chMax val="0"/>
          <dgm:chPref val="0"/>
        </dgm:presLayoutVars>
      </dgm:prSet>
      <dgm:spPr/>
    </dgm:pt>
    <dgm:pt modelId="{1CC3F647-A42A-48FE-BF1E-671727AE20DA}" type="pres">
      <dgm:prSet presAssocID="{F14EA7D0-3C04-4988-8F17-F396BF45C203}" presName="sibTrans" presStyleCnt="0"/>
      <dgm:spPr/>
    </dgm:pt>
    <dgm:pt modelId="{B187A0BD-60AE-4BBB-A7C9-C82C31CB27F0}" type="pres">
      <dgm:prSet presAssocID="{45F4F264-F504-457F-A5C9-38074C59678D}" presName="compNode" presStyleCnt="0"/>
      <dgm:spPr/>
    </dgm:pt>
    <dgm:pt modelId="{524548D9-1ADD-4049-807E-82604384D31C}" type="pres">
      <dgm:prSet presAssocID="{45F4F264-F504-457F-A5C9-38074C59678D}" presName="bgRect" presStyleLbl="bgShp" presStyleIdx="1" presStyleCnt="5"/>
      <dgm:spPr/>
    </dgm:pt>
    <dgm:pt modelId="{F79ADD24-F43A-4E9B-82B9-F8BA5D3C3631}" type="pres">
      <dgm:prSet presAssocID="{45F4F264-F504-457F-A5C9-38074C59678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6BDA786C-514A-4E1E-8D91-49DF71050F7C}" type="pres">
      <dgm:prSet presAssocID="{45F4F264-F504-457F-A5C9-38074C59678D}" presName="spaceRect" presStyleCnt="0"/>
      <dgm:spPr/>
    </dgm:pt>
    <dgm:pt modelId="{B3E82FCD-3331-4A9D-B772-B21BEC63D2E2}" type="pres">
      <dgm:prSet presAssocID="{45F4F264-F504-457F-A5C9-38074C59678D}" presName="parTx" presStyleLbl="revTx" presStyleIdx="1" presStyleCnt="5">
        <dgm:presLayoutVars>
          <dgm:chMax val="0"/>
          <dgm:chPref val="0"/>
        </dgm:presLayoutVars>
      </dgm:prSet>
      <dgm:spPr/>
    </dgm:pt>
    <dgm:pt modelId="{691D70DF-570D-470B-9B42-CE34276BEE9C}" type="pres">
      <dgm:prSet presAssocID="{E1A9AD54-428A-47C0-87B8-EDA6F3345F0E}" presName="sibTrans" presStyleCnt="0"/>
      <dgm:spPr/>
    </dgm:pt>
    <dgm:pt modelId="{C7BD7C83-81A8-484A-ABDD-74319157A396}" type="pres">
      <dgm:prSet presAssocID="{40BB8867-7EB8-4D0E-B999-2D7901B4B79A}" presName="compNode" presStyleCnt="0"/>
      <dgm:spPr/>
    </dgm:pt>
    <dgm:pt modelId="{508F0C01-84F1-43A4-8C72-EF7BAEEF0B2B}" type="pres">
      <dgm:prSet presAssocID="{40BB8867-7EB8-4D0E-B999-2D7901B4B79A}" presName="bgRect" presStyleLbl="bgShp" presStyleIdx="2" presStyleCnt="5"/>
      <dgm:spPr/>
    </dgm:pt>
    <dgm:pt modelId="{2B8C3D68-62B0-47B3-B88C-9D19EF640A94}" type="pres">
      <dgm:prSet presAssocID="{40BB8867-7EB8-4D0E-B999-2D7901B4B79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04FD8A0E-840D-4F4B-AC26-D52171044BF0}" type="pres">
      <dgm:prSet presAssocID="{40BB8867-7EB8-4D0E-B999-2D7901B4B79A}" presName="spaceRect" presStyleCnt="0"/>
      <dgm:spPr/>
    </dgm:pt>
    <dgm:pt modelId="{68D70FE0-7CD8-48F9-A72F-E4DB2852DF12}" type="pres">
      <dgm:prSet presAssocID="{40BB8867-7EB8-4D0E-B999-2D7901B4B79A}" presName="parTx" presStyleLbl="revTx" presStyleIdx="2" presStyleCnt="5">
        <dgm:presLayoutVars>
          <dgm:chMax val="0"/>
          <dgm:chPref val="0"/>
        </dgm:presLayoutVars>
      </dgm:prSet>
      <dgm:spPr/>
    </dgm:pt>
    <dgm:pt modelId="{94A77199-1D12-4301-804E-44333A60FD9B}" type="pres">
      <dgm:prSet presAssocID="{3C4DACF4-C2DB-4FD1-96D3-9DFFDBCEAB2C}" presName="sibTrans" presStyleCnt="0"/>
      <dgm:spPr/>
    </dgm:pt>
    <dgm:pt modelId="{17C81098-73F1-44E0-9BC5-EB6FD7F66A4F}" type="pres">
      <dgm:prSet presAssocID="{5D9C62B3-33EB-4ABB-B6E9-6F0AAA36757C}" presName="compNode" presStyleCnt="0"/>
      <dgm:spPr/>
    </dgm:pt>
    <dgm:pt modelId="{BEBB2CE5-96CC-48D0-A247-9B8F8339C37B}" type="pres">
      <dgm:prSet presAssocID="{5D9C62B3-33EB-4ABB-B6E9-6F0AAA36757C}" presName="bgRect" presStyleLbl="bgShp" presStyleIdx="3" presStyleCnt="5"/>
      <dgm:spPr/>
    </dgm:pt>
    <dgm:pt modelId="{0697E03C-9776-4C20-9BC5-1F038EB6134C}" type="pres">
      <dgm:prSet presAssocID="{5D9C62B3-33EB-4ABB-B6E9-6F0AAA36757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code"/>
        </a:ext>
      </dgm:extLst>
    </dgm:pt>
    <dgm:pt modelId="{DDDDE118-A029-4D39-927E-F59340ACBE43}" type="pres">
      <dgm:prSet presAssocID="{5D9C62B3-33EB-4ABB-B6E9-6F0AAA36757C}" presName="spaceRect" presStyleCnt="0"/>
      <dgm:spPr/>
    </dgm:pt>
    <dgm:pt modelId="{5922EFA1-1035-4AB1-B59E-771737B62C14}" type="pres">
      <dgm:prSet presAssocID="{5D9C62B3-33EB-4ABB-B6E9-6F0AAA36757C}" presName="parTx" presStyleLbl="revTx" presStyleIdx="3" presStyleCnt="5">
        <dgm:presLayoutVars>
          <dgm:chMax val="0"/>
          <dgm:chPref val="0"/>
        </dgm:presLayoutVars>
      </dgm:prSet>
      <dgm:spPr/>
    </dgm:pt>
    <dgm:pt modelId="{CCD32F88-8DD1-4A6C-A745-D2C0B3C3A469}" type="pres">
      <dgm:prSet presAssocID="{C458CF59-A9EC-4213-AB63-4D103659A641}" presName="sibTrans" presStyleCnt="0"/>
      <dgm:spPr/>
    </dgm:pt>
    <dgm:pt modelId="{6FD6C673-90F1-403C-8ECD-D41E57D2FC6F}" type="pres">
      <dgm:prSet presAssocID="{7FBDA883-BCEF-433A-84DD-AFE0932D8E11}" presName="compNode" presStyleCnt="0"/>
      <dgm:spPr/>
    </dgm:pt>
    <dgm:pt modelId="{5C0579B0-5575-4FE9-99AE-D16C2FEA85DD}" type="pres">
      <dgm:prSet presAssocID="{7FBDA883-BCEF-433A-84DD-AFE0932D8E11}" presName="bgRect" presStyleLbl="bgShp" presStyleIdx="4" presStyleCnt="5"/>
      <dgm:spPr/>
    </dgm:pt>
    <dgm:pt modelId="{0C6490C5-0C83-44AD-9C2A-37F5D243337F}" type="pres">
      <dgm:prSet presAssocID="{7FBDA883-BCEF-433A-84DD-AFE0932D8E1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rbage"/>
        </a:ext>
      </dgm:extLst>
    </dgm:pt>
    <dgm:pt modelId="{713C9E6B-4188-46F6-BD8D-0E5009961C67}" type="pres">
      <dgm:prSet presAssocID="{7FBDA883-BCEF-433A-84DD-AFE0932D8E11}" presName="spaceRect" presStyleCnt="0"/>
      <dgm:spPr/>
    </dgm:pt>
    <dgm:pt modelId="{AA4A7D11-9919-4774-A66D-2947BDE2FA6E}" type="pres">
      <dgm:prSet presAssocID="{7FBDA883-BCEF-433A-84DD-AFE0932D8E11}" presName="parTx" presStyleLbl="revTx" presStyleIdx="4" presStyleCnt="5">
        <dgm:presLayoutVars>
          <dgm:chMax val="0"/>
          <dgm:chPref val="0"/>
        </dgm:presLayoutVars>
      </dgm:prSet>
      <dgm:spPr/>
    </dgm:pt>
  </dgm:ptLst>
  <dgm:cxnLst>
    <dgm:cxn modelId="{C55D8465-3656-4BA6-98D1-9D00B317ED81}" type="presOf" srcId="{5D9C62B3-33EB-4ABB-B6E9-6F0AAA36757C}" destId="{5922EFA1-1035-4AB1-B59E-771737B62C14}" srcOrd="0" destOrd="0" presId="urn:microsoft.com/office/officeart/2018/2/layout/IconVerticalSolidList"/>
    <dgm:cxn modelId="{21428767-0076-4F92-BD03-ABF7EB6EEF34}" type="presOf" srcId="{E20A3234-9DE2-49A2-9101-DDE96F6BB3A3}" destId="{AA53DE92-0A1E-4128-BEC9-621AA9E28C43}" srcOrd="0" destOrd="0" presId="urn:microsoft.com/office/officeart/2018/2/layout/IconVerticalSolidList"/>
    <dgm:cxn modelId="{875C2A49-9C52-4949-8C87-44BA3F796BBA}" type="presOf" srcId="{40BB8867-7EB8-4D0E-B999-2D7901B4B79A}" destId="{68D70FE0-7CD8-48F9-A72F-E4DB2852DF12}" srcOrd="0" destOrd="0" presId="urn:microsoft.com/office/officeart/2018/2/layout/IconVerticalSolidList"/>
    <dgm:cxn modelId="{A6A16A7A-8492-4252-9783-AA0FE3DA62A0}" srcId="{0D9B274D-5802-4183-91DD-A6422CCA877F}" destId="{E20A3234-9DE2-49A2-9101-DDE96F6BB3A3}" srcOrd="0" destOrd="0" parTransId="{CF843CD1-3DE6-4EA8-923C-963074626F09}" sibTransId="{F14EA7D0-3C04-4988-8F17-F396BF45C203}"/>
    <dgm:cxn modelId="{E0920C7E-E440-4066-9085-C181E31F53E7}" type="presOf" srcId="{7FBDA883-BCEF-433A-84DD-AFE0932D8E11}" destId="{AA4A7D11-9919-4774-A66D-2947BDE2FA6E}" srcOrd="0" destOrd="0" presId="urn:microsoft.com/office/officeart/2018/2/layout/IconVerticalSolidList"/>
    <dgm:cxn modelId="{BB489295-3F0E-47EE-847E-C77B91965217}" type="presOf" srcId="{45F4F264-F504-457F-A5C9-38074C59678D}" destId="{B3E82FCD-3331-4A9D-B772-B21BEC63D2E2}" srcOrd="0" destOrd="0" presId="urn:microsoft.com/office/officeart/2018/2/layout/IconVerticalSolidList"/>
    <dgm:cxn modelId="{FD27BB97-F6BD-4A14-BB05-5B438993C330}" srcId="{0D9B274D-5802-4183-91DD-A6422CCA877F}" destId="{40BB8867-7EB8-4D0E-B999-2D7901B4B79A}" srcOrd="2" destOrd="0" parTransId="{1632E2E0-FBE3-4BB0-AA4D-114A7C2A23E2}" sibTransId="{3C4DACF4-C2DB-4FD1-96D3-9DFFDBCEAB2C}"/>
    <dgm:cxn modelId="{0E80DBB0-69C4-4CD7-8FCE-1C3C8BB51A8D}" type="presOf" srcId="{0D9B274D-5802-4183-91DD-A6422CCA877F}" destId="{085C6E0D-BADC-442C-B3EB-11B04436B032}" srcOrd="0" destOrd="0" presId="urn:microsoft.com/office/officeart/2018/2/layout/IconVerticalSolidList"/>
    <dgm:cxn modelId="{0B1515C4-3BB0-4CB0-8FA6-6B5F37D06A6F}" srcId="{0D9B274D-5802-4183-91DD-A6422CCA877F}" destId="{45F4F264-F504-457F-A5C9-38074C59678D}" srcOrd="1" destOrd="0" parTransId="{785FABE0-0965-4645-BB4B-875E9AC0F560}" sibTransId="{E1A9AD54-428A-47C0-87B8-EDA6F3345F0E}"/>
    <dgm:cxn modelId="{060B09DF-1254-46B2-A480-9A3AF71DFD52}" srcId="{0D9B274D-5802-4183-91DD-A6422CCA877F}" destId="{7FBDA883-BCEF-433A-84DD-AFE0932D8E11}" srcOrd="4" destOrd="0" parTransId="{DE127506-80FC-45C9-987E-21C5E6CA4E07}" sibTransId="{CE8B70F1-6328-4EAB-85D2-8037E4AC6730}"/>
    <dgm:cxn modelId="{24B0BAE0-592B-4B8B-9C33-0C1E9E19E50B}" srcId="{0D9B274D-5802-4183-91DD-A6422CCA877F}" destId="{5D9C62B3-33EB-4ABB-B6E9-6F0AAA36757C}" srcOrd="3" destOrd="0" parTransId="{47A98F12-5C38-4F51-BA46-0C52F1916E52}" sibTransId="{C458CF59-A9EC-4213-AB63-4D103659A641}"/>
    <dgm:cxn modelId="{66FBE6B2-6B59-43A9-991B-858A9BDF493E}" type="presParOf" srcId="{085C6E0D-BADC-442C-B3EB-11B04436B032}" destId="{112AE6DD-BBDD-4E37-9B8B-2129EE383F3D}" srcOrd="0" destOrd="0" presId="urn:microsoft.com/office/officeart/2018/2/layout/IconVerticalSolidList"/>
    <dgm:cxn modelId="{78ECC946-8101-4EB5-A43A-579D71D5F16F}" type="presParOf" srcId="{112AE6DD-BBDD-4E37-9B8B-2129EE383F3D}" destId="{AE5F0E47-0CBC-4238-BBD0-E52A70F5D4F7}" srcOrd="0" destOrd="0" presId="urn:microsoft.com/office/officeart/2018/2/layout/IconVerticalSolidList"/>
    <dgm:cxn modelId="{921F97DE-31C5-4596-8DB7-C7A7C36B4626}" type="presParOf" srcId="{112AE6DD-BBDD-4E37-9B8B-2129EE383F3D}" destId="{ADC8BA4F-84BE-4BBE-956B-6F11EC857005}" srcOrd="1" destOrd="0" presId="urn:microsoft.com/office/officeart/2018/2/layout/IconVerticalSolidList"/>
    <dgm:cxn modelId="{77E7F4FC-366F-49CD-8C6E-544898560253}" type="presParOf" srcId="{112AE6DD-BBDD-4E37-9B8B-2129EE383F3D}" destId="{5B9E3897-04F0-49C1-A03A-6351F3ACDB27}" srcOrd="2" destOrd="0" presId="urn:microsoft.com/office/officeart/2018/2/layout/IconVerticalSolidList"/>
    <dgm:cxn modelId="{3C44878A-2077-4A64-BB5A-70034146B759}" type="presParOf" srcId="{112AE6DD-BBDD-4E37-9B8B-2129EE383F3D}" destId="{AA53DE92-0A1E-4128-BEC9-621AA9E28C43}" srcOrd="3" destOrd="0" presId="urn:microsoft.com/office/officeart/2018/2/layout/IconVerticalSolidList"/>
    <dgm:cxn modelId="{050B34F0-71F3-4AE5-9706-D6B24C352921}" type="presParOf" srcId="{085C6E0D-BADC-442C-B3EB-11B04436B032}" destId="{1CC3F647-A42A-48FE-BF1E-671727AE20DA}" srcOrd="1" destOrd="0" presId="urn:microsoft.com/office/officeart/2018/2/layout/IconVerticalSolidList"/>
    <dgm:cxn modelId="{E5E9B9D8-10A7-4CC0-AC97-3FEAA30FDB13}" type="presParOf" srcId="{085C6E0D-BADC-442C-B3EB-11B04436B032}" destId="{B187A0BD-60AE-4BBB-A7C9-C82C31CB27F0}" srcOrd="2" destOrd="0" presId="urn:microsoft.com/office/officeart/2018/2/layout/IconVerticalSolidList"/>
    <dgm:cxn modelId="{5193947F-92B1-44FE-A997-2F108A03B4C7}" type="presParOf" srcId="{B187A0BD-60AE-4BBB-A7C9-C82C31CB27F0}" destId="{524548D9-1ADD-4049-807E-82604384D31C}" srcOrd="0" destOrd="0" presId="urn:microsoft.com/office/officeart/2018/2/layout/IconVerticalSolidList"/>
    <dgm:cxn modelId="{A0F8DB40-9053-4B5D-BA64-4373934EA4E3}" type="presParOf" srcId="{B187A0BD-60AE-4BBB-A7C9-C82C31CB27F0}" destId="{F79ADD24-F43A-4E9B-82B9-F8BA5D3C3631}" srcOrd="1" destOrd="0" presId="urn:microsoft.com/office/officeart/2018/2/layout/IconVerticalSolidList"/>
    <dgm:cxn modelId="{E4CBCF99-00C1-4921-A89C-CEC2267CE9F1}" type="presParOf" srcId="{B187A0BD-60AE-4BBB-A7C9-C82C31CB27F0}" destId="{6BDA786C-514A-4E1E-8D91-49DF71050F7C}" srcOrd="2" destOrd="0" presId="urn:microsoft.com/office/officeart/2018/2/layout/IconVerticalSolidList"/>
    <dgm:cxn modelId="{1A36873F-FFE9-4C00-8D77-001D74D57DC2}" type="presParOf" srcId="{B187A0BD-60AE-4BBB-A7C9-C82C31CB27F0}" destId="{B3E82FCD-3331-4A9D-B772-B21BEC63D2E2}" srcOrd="3" destOrd="0" presId="urn:microsoft.com/office/officeart/2018/2/layout/IconVerticalSolidList"/>
    <dgm:cxn modelId="{AE8BF6E1-3592-4DF8-AE79-D7C50C05840F}" type="presParOf" srcId="{085C6E0D-BADC-442C-B3EB-11B04436B032}" destId="{691D70DF-570D-470B-9B42-CE34276BEE9C}" srcOrd="3" destOrd="0" presId="urn:microsoft.com/office/officeart/2018/2/layout/IconVerticalSolidList"/>
    <dgm:cxn modelId="{0B765694-AEF6-4BFA-9ECA-9A3AFF7CB50F}" type="presParOf" srcId="{085C6E0D-BADC-442C-B3EB-11B04436B032}" destId="{C7BD7C83-81A8-484A-ABDD-74319157A396}" srcOrd="4" destOrd="0" presId="urn:microsoft.com/office/officeart/2018/2/layout/IconVerticalSolidList"/>
    <dgm:cxn modelId="{C565D5B6-BD5C-4FA5-BF42-81FE6E11CBC3}" type="presParOf" srcId="{C7BD7C83-81A8-484A-ABDD-74319157A396}" destId="{508F0C01-84F1-43A4-8C72-EF7BAEEF0B2B}" srcOrd="0" destOrd="0" presId="urn:microsoft.com/office/officeart/2018/2/layout/IconVerticalSolidList"/>
    <dgm:cxn modelId="{E0D3EFFF-E014-49E0-A9FF-D4E02F675BF7}" type="presParOf" srcId="{C7BD7C83-81A8-484A-ABDD-74319157A396}" destId="{2B8C3D68-62B0-47B3-B88C-9D19EF640A94}" srcOrd="1" destOrd="0" presId="urn:microsoft.com/office/officeart/2018/2/layout/IconVerticalSolidList"/>
    <dgm:cxn modelId="{9EA5CA0C-E7BC-4D1E-9AD5-06824A9B2FBE}" type="presParOf" srcId="{C7BD7C83-81A8-484A-ABDD-74319157A396}" destId="{04FD8A0E-840D-4F4B-AC26-D52171044BF0}" srcOrd="2" destOrd="0" presId="urn:microsoft.com/office/officeart/2018/2/layout/IconVerticalSolidList"/>
    <dgm:cxn modelId="{3AC3C881-481F-4BA7-AB5B-2E42243B6613}" type="presParOf" srcId="{C7BD7C83-81A8-484A-ABDD-74319157A396}" destId="{68D70FE0-7CD8-48F9-A72F-E4DB2852DF12}" srcOrd="3" destOrd="0" presId="urn:microsoft.com/office/officeart/2018/2/layout/IconVerticalSolidList"/>
    <dgm:cxn modelId="{24092967-2550-4E8A-BE24-6DF6BA5EA6AD}" type="presParOf" srcId="{085C6E0D-BADC-442C-B3EB-11B04436B032}" destId="{94A77199-1D12-4301-804E-44333A60FD9B}" srcOrd="5" destOrd="0" presId="urn:microsoft.com/office/officeart/2018/2/layout/IconVerticalSolidList"/>
    <dgm:cxn modelId="{76ABF77D-4E8B-4865-AE90-341904E5D5A9}" type="presParOf" srcId="{085C6E0D-BADC-442C-B3EB-11B04436B032}" destId="{17C81098-73F1-44E0-9BC5-EB6FD7F66A4F}" srcOrd="6" destOrd="0" presId="urn:microsoft.com/office/officeart/2018/2/layout/IconVerticalSolidList"/>
    <dgm:cxn modelId="{47CAD88B-A38B-4101-A268-33A17C7EF0F5}" type="presParOf" srcId="{17C81098-73F1-44E0-9BC5-EB6FD7F66A4F}" destId="{BEBB2CE5-96CC-48D0-A247-9B8F8339C37B}" srcOrd="0" destOrd="0" presId="urn:microsoft.com/office/officeart/2018/2/layout/IconVerticalSolidList"/>
    <dgm:cxn modelId="{4CFF543E-9E86-4370-BC93-F82EE774BBF5}" type="presParOf" srcId="{17C81098-73F1-44E0-9BC5-EB6FD7F66A4F}" destId="{0697E03C-9776-4C20-9BC5-1F038EB6134C}" srcOrd="1" destOrd="0" presId="urn:microsoft.com/office/officeart/2018/2/layout/IconVerticalSolidList"/>
    <dgm:cxn modelId="{818CB2BF-25D7-4881-BF79-F98494FE0857}" type="presParOf" srcId="{17C81098-73F1-44E0-9BC5-EB6FD7F66A4F}" destId="{DDDDE118-A029-4D39-927E-F59340ACBE43}" srcOrd="2" destOrd="0" presId="urn:microsoft.com/office/officeart/2018/2/layout/IconVerticalSolidList"/>
    <dgm:cxn modelId="{63B48BDD-8234-49F4-88EB-FFFBBB631A9B}" type="presParOf" srcId="{17C81098-73F1-44E0-9BC5-EB6FD7F66A4F}" destId="{5922EFA1-1035-4AB1-B59E-771737B62C14}" srcOrd="3" destOrd="0" presId="urn:microsoft.com/office/officeart/2018/2/layout/IconVerticalSolidList"/>
    <dgm:cxn modelId="{0BCC8C70-147A-40AF-A271-C5E84B019E27}" type="presParOf" srcId="{085C6E0D-BADC-442C-B3EB-11B04436B032}" destId="{CCD32F88-8DD1-4A6C-A745-D2C0B3C3A469}" srcOrd="7" destOrd="0" presId="urn:microsoft.com/office/officeart/2018/2/layout/IconVerticalSolidList"/>
    <dgm:cxn modelId="{0FB089F8-D4CD-4BCB-8CF2-6C9AAE38BC8C}" type="presParOf" srcId="{085C6E0D-BADC-442C-B3EB-11B04436B032}" destId="{6FD6C673-90F1-403C-8ECD-D41E57D2FC6F}" srcOrd="8" destOrd="0" presId="urn:microsoft.com/office/officeart/2018/2/layout/IconVerticalSolidList"/>
    <dgm:cxn modelId="{E620A482-0207-4ACA-A0AF-8A6CA4414002}" type="presParOf" srcId="{6FD6C673-90F1-403C-8ECD-D41E57D2FC6F}" destId="{5C0579B0-5575-4FE9-99AE-D16C2FEA85DD}" srcOrd="0" destOrd="0" presId="urn:microsoft.com/office/officeart/2018/2/layout/IconVerticalSolidList"/>
    <dgm:cxn modelId="{458A7385-7584-4A6E-AC2C-54F533611D02}" type="presParOf" srcId="{6FD6C673-90F1-403C-8ECD-D41E57D2FC6F}" destId="{0C6490C5-0C83-44AD-9C2A-37F5D243337F}" srcOrd="1" destOrd="0" presId="urn:microsoft.com/office/officeart/2018/2/layout/IconVerticalSolidList"/>
    <dgm:cxn modelId="{2ED76DC3-5180-4125-ADF5-7C6F1D102ED5}" type="presParOf" srcId="{6FD6C673-90F1-403C-8ECD-D41E57D2FC6F}" destId="{713C9E6B-4188-46F6-BD8D-0E5009961C67}" srcOrd="2" destOrd="0" presId="urn:microsoft.com/office/officeart/2018/2/layout/IconVerticalSolidList"/>
    <dgm:cxn modelId="{69BD7733-4533-4B57-97CA-30D889C78184}" type="presParOf" srcId="{6FD6C673-90F1-403C-8ECD-D41E57D2FC6F}" destId="{AA4A7D11-9919-4774-A66D-2947BDE2FA6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64885B9-5BB9-4980-8F0E-E69A6B3540B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78A6C4D-B281-485A-88BA-802EF499746E}">
      <dgm:prSet/>
      <dgm:spPr/>
      <dgm:t>
        <a:bodyPr/>
        <a:lstStyle/>
        <a:p>
          <a:pPr>
            <a:lnSpc>
              <a:spcPct val="100000"/>
            </a:lnSpc>
          </a:pPr>
          <a:r>
            <a:rPr lang="en-US" b="0" i="0" dirty="0"/>
            <a:t>A </a:t>
          </a:r>
          <a:r>
            <a:rPr lang="en-US" b="1" i="0" dirty="0"/>
            <a:t>CloudFormation template </a:t>
          </a:r>
          <a:r>
            <a:rPr lang="en-US" b="0" i="0" dirty="0"/>
            <a:t>is deployed into the AWS environment as a </a:t>
          </a:r>
          <a:r>
            <a:rPr lang="en-US" b="1" i="0" dirty="0"/>
            <a:t>stack</a:t>
          </a:r>
          <a:r>
            <a:rPr lang="en-US" b="0" i="0" dirty="0"/>
            <a:t>. </a:t>
          </a:r>
          <a:endParaRPr lang="en-US" dirty="0"/>
        </a:p>
      </dgm:t>
    </dgm:pt>
    <dgm:pt modelId="{6540EA49-A790-4A74-8001-EC6A38CAA779}" type="parTrans" cxnId="{AB247352-B364-4887-B128-BE0D8BB9C27E}">
      <dgm:prSet/>
      <dgm:spPr/>
      <dgm:t>
        <a:bodyPr/>
        <a:lstStyle/>
        <a:p>
          <a:endParaRPr lang="en-US"/>
        </a:p>
      </dgm:t>
    </dgm:pt>
    <dgm:pt modelId="{C0A2BFA7-681C-473E-ACCC-A7A967F7C378}" type="sibTrans" cxnId="{AB247352-B364-4887-B128-BE0D8BB9C27E}">
      <dgm:prSet/>
      <dgm:spPr/>
      <dgm:t>
        <a:bodyPr/>
        <a:lstStyle/>
        <a:p>
          <a:endParaRPr lang="en-US"/>
        </a:p>
      </dgm:t>
    </dgm:pt>
    <dgm:pt modelId="{09F63E2F-C15F-4A5A-8AC2-A5569FA19632}">
      <dgm:prSet/>
      <dgm:spPr/>
      <dgm:t>
        <a:bodyPr/>
        <a:lstStyle/>
        <a:p>
          <a:pPr>
            <a:lnSpc>
              <a:spcPct val="100000"/>
            </a:lnSpc>
          </a:pPr>
          <a:r>
            <a:rPr lang="en-US" b="0" i="0" dirty="0"/>
            <a:t>You can </a:t>
          </a:r>
          <a:r>
            <a:rPr lang="en-US" b="1" i="0" dirty="0"/>
            <a:t>manage</a:t>
          </a:r>
          <a:r>
            <a:rPr lang="en-US" b="0" i="0" dirty="0"/>
            <a:t> </a:t>
          </a:r>
          <a:r>
            <a:rPr lang="en-US" b="1" i="0" dirty="0"/>
            <a:t>stacks</a:t>
          </a:r>
          <a:r>
            <a:rPr lang="en-US" b="0" i="0" dirty="0"/>
            <a:t> through the </a:t>
          </a:r>
          <a:r>
            <a:rPr lang="en-US" b="1" i="0" dirty="0"/>
            <a:t>AWS Management Console, AWS Command Line Interface, or AWS CloudFormation APIs. </a:t>
          </a:r>
          <a:endParaRPr lang="en-US" b="1" dirty="0"/>
        </a:p>
      </dgm:t>
    </dgm:pt>
    <dgm:pt modelId="{EDB17255-C033-4150-BD69-F2B162C33082}" type="parTrans" cxnId="{7C9951D4-54EE-41A0-84B3-C740F8F3906D}">
      <dgm:prSet/>
      <dgm:spPr/>
      <dgm:t>
        <a:bodyPr/>
        <a:lstStyle/>
        <a:p>
          <a:endParaRPr lang="en-US"/>
        </a:p>
      </dgm:t>
    </dgm:pt>
    <dgm:pt modelId="{F6E647C5-4F8A-4D44-B6B3-D3C8EEFDB96C}" type="sibTrans" cxnId="{7C9951D4-54EE-41A0-84B3-C740F8F3906D}">
      <dgm:prSet/>
      <dgm:spPr/>
      <dgm:t>
        <a:bodyPr/>
        <a:lstStyle/>
        <a:p>
          <a:endParaRPr lang="en-US"/>
        </a:p>
      </dgm:t>
    </dgm:pt>
    <dgm:pt modelId="{DF75DD83-9EFD-4167-85A0-F54EC4135810}">
      <dgm:prSet/>
      <dgm:spPr/>
      <dgm:t>
        <a:bodyPr/>
        <a:lstStyle/>
        <a:p>
          <a:pPr>
            <a:lnSpc>
              <a:spcPct val="100000"/>
            </a:lnSpc>
          </a:pPr>
          <a:r>
            <a:rPr lang="en-US" b="0" i="0" dirty="0"/>
            <a:t>If you need to make changes to the running resources in a stack you </a:t>
          </a:r>
          <a:r>
            <a:rPr lang="en-US" b="1" i="0" dirty="0"/>
            <a:t>update the stack</a:t>
          </a:r>
          <a:r>
            <a:rPr lang="en-US" b="0" i="0" dirty="0"/>
            <a:t>. </a:t>
          </a:r>
          <a:endParaRPr lang="en-US" dirty="0"/>
        </a:p>
      </dgm:t>
    </dgm:pt>
    <dgm:pt modelId="{B2866D5B-318A-46EE-BF37-5B12D14B1474}" type="parTrans" cxnId="{76B41CE4-9A72-40F6-BEF3-C9828D8ED487}">
      <dgm:prSet/>
      <dgm:spPr/>
      <dgm:t>
        <a:bodyPr/>
        <a:lstStyle/>
        <a:p>
          <a:endParaRPr lang="en-US"/>
        </a:p>
      </dgm:t>
    </dgm:pt>
    <dgm:pt modelId="{64A6B34E-9EB8-4EA1-AD82-BD5BCE044A31}" type="sibTrans" cxnId="{76B41CE4-9A72-40F6-BEF3-C9828D8ED487}">
      <dgm:prSet/>
      <dgm:spPr/>
      <dgm:t>
        <a:bodyPr/>
        <a:lstStyle/>
        <a:p>
          <a:endParaRPr lang="en-US"/>
        </a:p>
      </dgm:t>
    </dgm:pt>
    <dgm:pt modelId="{7AC32EE1-2E91-4907-99AB-CDBC46556C3B}">
      <dgm:prSet/>
      <dgm:spPr/>
      <dgm:t>
        <a:bodyPr/>
        <a:lstStyle/>
        <a:p>
          <a:pPr>
            <a:lnSpc>
              <a:spcPct val="100000"/>
            </a:lnSpc>
          </a:pPr>
          <a:r>
            <a:rPr lang="en-US" b="0" i="0" dirty="0"/>
            <a:t>Before making changes to your resources, you can generate a </a:t>
          </a:r>
          <a:r>
            <a:rPr lang="en-US" b="1" i="0" dirty="0"/>
            <a:t>change set</a:t>
          </a:r>
          <a:r>
            <a:rPr lang="en-US" b="0" i="0" dirty="0"/>
            <a:t>, which is a summary of your proposed changes, this would help with understanding as how stack will be impacted</a:t>
          </a:r>
          <a:endParaRPr lang="en-US" dirty="0"/>
        </a:p>
      </dgm:t>
    </dgm:pt>
    <dgm:pt modelId="{7DC91B4B-21F0-4359-BD45-104C1FBEECAF}" type="parTrans" cxnId="{2F33FE90-4D34-4C82-87F4-1A06F96AAE1B}">
      <dgm:prSet/>
      <dgm:spPr/>
      <dgm:t>
        <a:bodyPr/>
        <a:lstStyle/>
        <a:p>
          <a:endParaRPr lang="en-US"/>
        </a:p>
      </dgm:t>
    </dgm:pt>
    <dgm:pt modelId="{7AE5E19D-2129-45EA-9D7C-DBF9CCDE3EFE}" type="sibTrans" cxnId="{2F33FE90-4D34-4C82-87F4-1A06F96AAE1B}">
      <dgm:prSet/>
      <dgm:spPr/>
      <dgm:t>
        <a:bodyPr/>
        <a:lstStyle/>
        <a:p>
          <a:endParaRPr lang="en-US"/>
        </a:p>
      </dgm:t>
    </dgm:pt>
    <dgm:pt modelId="{C768D3D6-C522-4C10-A13E-CD94422CC42D}" type="pres">
      <dgm:prSet presAssocID="{264885B9-5BB9-4980-8F0E-E69A6B3540B6}" presName="root" presStyleCnt="0">
        <dgm:presLayoutVars>
          <dgm:dir/>
          <dgm:resizeHandles val="exact"/>
        </dgm:presLayoutVars>
      </dgm:prSet>
      <dgm:spPr/>
    </dgm:pt>
    <dgm:pt modelId="{B0AA5EF1-5149-44E7-9C7F-357B460EB23E}" type="pres">
      <dgm:prSet presAssocID="{E78A6C4D-B281-485A-88BA-802EF499746E}" presName="compNode" presStyleCnt="0"/>
      <dgm:spPr/>
    </dgm:pt>
    <dgm:pt modelId="{C5FF8DD2-7A69-40B2-BB7F-9F5CA3698326}" type="pres">
      <dgm:prSet presAssocID="{E78A6C4D-B281-485A-88BA-802EF499746E}" presName="bgRect" presStyleLbl="bgShp" presStyleIdx="0" presStyleCnt="4"/>
      <dgm:spPr/>
    </dgm:pt>
    <dgm:pt modelId="{1CF3333D-A27A-4458-B316-9524A1D4FA3E}" type="pres">
      <dgm:prSet presAssocID="{E78A6C4D-B281-485A-88BA-802EF499746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yncing Cloud"/>
        </a:ext>
      </dgm:extLst>
    </dgm:pt>
    <dgm:pt modelId="{F0F97D9E-2091-47D4-B3CC-288A416A0343}" type="pres">
      <dgm:prSet presAssocID="{E78A6C4D-B281-485A-88BA-802EF499746E}" presName="spaceRect" presStyleCnt="0"/>
      <dgm:spPr/>
    </dgm:pt>
    <dgm:pt modelId="{8DC550FF-7056-4162-BBAA-33A3694CEAB7}" type="pres">
      <dgm:prSet presAssocID="{E78A6C4D-B281-485A-88BA-802EF499746E}" presName="parTx" presStyleLbl="revTx" presStyleIdx="0" presStyleCnt="4">
        <dgm:presLayoutVars>
          <dgm:chMax val="0"/>
          <dgm:chPref val="0"/>
        </dgm:presLayoutVars>
      </dgm:prSet>
      <dgm:spPr/>
    </dgm:pt>
    <dgm:pt modelId="{DDE746E6-783E-40CF-BD79-63ACB624837D}" type="pres">
      <dgm:prSet presAssocID="{C0A2BFA7-681C-473E-ACCC-A7A967F7C378}" presName="sibTrans" presStyleCnt="0"/>
      <dgm:spPr/>
    </dgm:pt>
    <dgm:pt modelId="{8D9E6099-0664-47F5-BF9E-7293DE013AD6}" type="pres">
      <dgm:prSet presAssocID="{09F63E2F-C15F-4A5A-8AC2-A5569FA19632}" presName="compNode" presStyleCnt="0"/>
      <dgm:spPr/>
    </dgm:pt>
    <dgm:pt modelId="{254A9793-D056-4688-9501-2BF1C7996D1E}" type="pres">
      <dgm:prSet presAssocID="{09F63E2F-C15F-4A5A-8AC2-A5569FA19632}" presName="bgRect" presStyleLbl="bgShp" presStyleIdx="1" presStyleCnt="4"/>
      <dgm:spPr/>
    </dgm:pt>
    <dgm:pt modelId="{73F1CFBE-5D5F-4466-8DFE-F51CCBE09397}" type="pres">
      <dgm:prSet presAssocID="{09F63E2F-C15F-4A5A-8AC2-A5569FA1963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01A3F88F-7106-46ED-AC79-139BD2E2ED5E}" type="pres">
      <dgm:prSet presAssocID="{09F63E2F-C15F-4A5A-8AC2-A5569FA19632}" presName="spaceRect" presStyleCnt="0"/>
      <dgm:spPr/>
    </dgm:pt>
    <dgm:pt modelId="{8AEF03FD-002F-4E10-8082-5C880A789907}" type="pres">
      <dgm:prSet presAssocID="{09F63E2F-C15F-4A5A-8AC2-A5569FA19632}" presName="parTx" presStyleLbl="revTx" presStyleIdx="1" presStyleCnt="4">
        <dgm:presLayoutVars>
          <dgm:chMax val="0"/>
          <dgm:chPref val="0"/>
        </dgm:presLayoutVars>
      </dgm:prSet>
      <dgm:spPr/>
    </dgm:pt>
    <dgm:pt modelId="{8E8BF6AF-4711-4A50-8885-A60655032826}" type="pres">
      <dgm:prSet presAssocID="{F6E647C5-4F8A-4D44-B6B3-D3C8EEFDB96C}" presName="sibTrans" presStyleCnt="0"/>
      <dgm:spPr/>
    </dgm:pt>
    <dgm:pt modelId="{8CF46A7D-BB65-4D98-BF15-69F5727D6E51}" type="pres">
      <dgm:prSet presAssocID="{DF75DD83-9EFD-4167-85A0-F54EC4135810}" presName="compNode" presStyleCnt="0"/>
      <dgm:spPr/>
    </dgm:pt>
    <dgm:pt modelId="{667425E7-C917-4CF8-B2C7-78238A3A3C2E}" type="pres">
      <dgm:prSet presAssocID="{DF75DD83-9EFD-4167-85A0-F54EC4135810}" presName="bgRect" presStyleLbl="bgShp" presStyleIdx="2" presStyleCnt="4"/>
      <dgm:spPr/>
    </dgm:pt>
    <dgm:pt modelId="{4E1ABE2E-A097-4CC7-AFA3-3A01D3D6D36A}" type="pres">
      <dgm:prSet presAssocID="{DF75DD83-9EFD-4167-85A0-F54EC413581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6FAABC73-F20C-4667-A08E-2134CF417203}" type="pres">
      <dgm:prSet presAssocID="{DF75DD83-9EFD-4167-85A0-F54EC4135810}" presName="spaceRect" presStyleCnt="0"/>
      <dgm:spPr/>
    </dgm:pt>
    <dgm:pt modelId="{C672FD58-D4D6-4DD5-9691-856E82D3C46C}" type="pres">
      <dgm:prSet presAssocID="{DF75DD83-9EFD-4167-85A0-F54EC4135810}" presName="parTx" presStyleLbl="revTx" presStyleIdx="2" presStyleCnt="4">
        <dgm:presLayoutVars>
          <dgm:chMax val="0"/>
          <dgm:chPref val="0"/>
        </dgm:presLayoutVars>
      </dgm:prSet>
      <dgm:spPr/>
    </dgm:pt>
    <dgm:pt modelId="{EE14D851-CE6B-4218-B2E0-844BEF00441F}" type="pres">
      <dgm:prSet presAssocID="{64A6B34E-9EB8-4EA1-AD82-BD5BCE044A31}" presName="sibTrans" presStyleCnt="0"/>
      <dgm:spPr/>
    </dgm:pt>
    <dgm:pt modelId="{2C8CD460-4179-48F2-B675-1D4144E89D94}" type="pres">
      <dgm:prSet presAssocID="{7AC32EE1-2E91-4907-99AB-CDBC46556C3B}" presName="compNode" presStyleCnt="0"/>
      <dgm:spPr/>
    </dgm:pt>
    <dgm:pt modelId="{F0C69DBD-5B9F-472D-8842-673D1529C513}" type="pres">
      <dgm:prSet presAssocID="{7AC32EE1-2E91-4907-99AB-CDBC46556C3B}" presName="bgRect" presStyleLbl="bgShp" presStyleIdx="3" presStyleCnt="4"/>
      <dgm:spPr/>
    </dgm:pt>
    <dgm:pt modelId="{86ACC0DF-6D57-4316-BB1B-18311F8F6333}" type="pres">
      <dgm:prSet presAssocID="{7AC32EE1-2E91-4907-99AB-CDBC46556C3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eeting"/>
        </a:ext>
      </dgm:extLst>
    </dgm:pt>
    <dgm:pt modelId="{EE3A0916-0732-482E-A1B1-BD153BC674AE}" type="pres">
      <dgm:prSet presAssocID="{7AC32EE1-2E91-4907-99AB-CDBC46556C3B}" presName="spaceRect" presStyleCnt="0"/>
      <dgm:spPr/>
    </dgm:pt>
    <dgm:pt modelId="{148FA901-B07B-44F4-BC34-E8CBF8E56EE2}" type="pres">
      <dgm:prSet presAssocID="{7AC32EE1-2E91-4907-99AB-CDBC46556C3B}" presName="parTx" presStyleLbl="revTx" presStyleIdx="3" presStyleCnt="4">
        <dgm:presLayoutVars>
          <dgm:chMax val="0"/>
          <dgm:chPref val="0"/>
        </dgm:presLayoutVars>
      </dgm:prSet>
      <dgm:spPr/>
    </dgm:pt>
  </dgm:ptLst>
  <dgm:cxnLst>
    <dgm:cxn modelId="{EFAE2C03-2EFE-4813-A527-DF44D877F0E1}" type="presOf" srcId="{09F63E2F-C15F-4A5A-8AC2-A5569FA19632}" destId="{8AEF03FD-002F-4E10-8082-5C880A789907}" srcOrd="0" destOrd="0" presId="urn:microsoft.com/office/officeart/2018/2/layout/IconVerticalSolidList"/>
    <dgm:cxn modelId="{DC3F4F4A-5BEC-4470-AD49-015ED83C7938}" type="presOf" srcId="{264885B9-5BB9-4980-8F0E-E69A6B3540B6}" destId="{C768D3D6-C522-4C10-A13E-CD94422CC42D}" srcOrd="0" destOrd="0" presId="urn:microsoft.com/office/officeart/2018/2/layout/IconVerticalSolidList"/>
    <dgm:cxn modelId="{AB247352-B364-4887-B128-BE0D8BB9C27E}" srcId="{264885B9-5BB9-4980-8F0E-E69A6B3540B6}" destId="{E78A6C4D-B281-485A-88BA-802EF499746E}" srcOrd="0" destOrd="0" parTransId="{6540EA49-A790-4A74-8001-EC6A38CAA779}" sibTransId="{C0A2BFA7-681C-473E-ACCC-A7A967F7C378}"/>
    <dgm:cxn modelId="{2F33FE90-4D34-4C82-87F4-1A06F96AAE1B}" srcId="{264885B9-5BB9-4980-8F0E-E69A6B3540B6}" destId="{7AC32EE1-2E91-4907-99AB-CDBC46556C3B}" srcOrd="3" destOrd="0" parTransId="{7DC91B4B-21F0-4359-BD45-104C1FBEECAF}" sibTransId="{7AE5E19D-2129-45EA-9D7C-DBF9CCDE3EFE}"/>
    <dgm:cxn modelId="{A79766B0-117F-45EB-880F-973ACDAE08C5}" type="presOf" srcId="{7AC32EE1-2E91-4907-99AB-CDBC46556C3B}" destId="{148FA901-B07B-44F4-BC34-E8CBF8E56EE2}" srcOrd="0" destOrd="0" presId="urn:microsoft.com/office/officeart/2018/2/layout/IconVerticalSolidList"/>
    <dgm:cxn modelId="{EC6AFCBF-B573-441A-BC28-AFD7184DE42A}" type="presOf" srcId="{E78A6C4D-B281-485A-88BA-802EF499746E}" destId="{8DC550FF-7056-4162-BBAA-33A3694CEAB7}" srcOrd="0" destOrd="0" presId="urn:microsoft.com/office/officeart/2018/2/layout/IconVerticalSolidList"/>
    <dgm:cxn modelId="{7C9951D4-54EE-41A0-84B3-C740F8F3906D}" srcId="{264885B9-5BB9-4980-8F0E-E69A6B3540B6}" destId="{09F63E2F-C15F-4A5A-8AC2-A5569FA19632}" srcOrd="1" destOrd="0" parTransId="{EDB17255-C033-4150-BD69-F2B162C33082}" sibTransId="{F6E647C5-4F8A-4D44-B6B3-D3C8EEFDB96C}"/>
    <dgm:cxn modelId="{76B41CE4-9A72-40F6-BEF3-C9828D8ED487}" srcId="{264885B9-5BB9-4980-8F0E-E69A6B3540B6}" destId="{DF75DD83-9EFD-4167-85A0-F54EC4135810}" srcOrd="2" destOrd="0" parTransId="{B2866D5B-318A-46EE-BF37-5B12D14B1474}" sibTransId="{64A6B34E-9EB8-4EA1-AD82-BD5BCE044A31}"/>
    <dgm:cxn modelId="{4DF3E2ED-5749-49B5-8F03-04E0F8769D0F}" type="presOf" srcId="{DF75DD83-9EFD-4167-85A0-F54EC4135810}" destId="{C672FD58-D4D6-4DD5-9691-856E82D3C46C}" srcOrd="0" destOrd="0" presId="urn:microsoft.com/office/officeart/2018/2/layout/IconVerticalSolidList"/>
    <dgm:cxn modelId="{C8604355-8224-4C64-9F59-730F609358EA}" type="presParOf" srcId="{C768D3D6-C522-4C10-A13E-CD94422CC42D}" destId="{B0AA5EF1-5149-44E7-9C7F-357B460EB23E}" srcOrd="0" destOrd="0" presId="urn:microsoft.com/office/officeart/2018/2/layout/IconVerticalSolidList"/>
    <dgm:cxn modelId="{45B95368-0866-4FB3-A238-FBF189487E8E}" type="presParOf" srcId="{B0AA5EF1-5149-44E7-9C7F-357B460EB23E}" destId="{C5FF8DD2-7A69-40B2-BB7F-9F5CA3698326}" srcOrd="0" destOrd="0" presId="urn:microsoft.com/office/officeart/2018/2/layout/IconVerticalSolidList"/>
    <dgm:cxn modelId="{F95B9DD8-C5BA-4DBF-817F-C576A68DF51C}" type="presParOf" srcId="{B0AA5EF1-5149-44E7-9C7F-357B460EB23E}" destId="{1CF3333D-A27A-4458-B316-9524A1D4FA3E}" srcOrd="1" destOrd="0" presId="urn:microsoft.com/office/officeart/2018/2/layout/IconVerticalSolidList"/>
    <dgm:cxn modelId="{FBD3E19D-91DB-43FB-9FF7-0342CF10E3B6}" type="presParOf" srcId="{B0AA5EF1-5149-44E7-9C7F-357B460EB23E}" destId="{F0F97D9E-2091-47D4-B3CC-288A416A0343}" srcOrd="2" destOrd="0" presId="urn:microsoft.com/office/officeart/2018/2/layout/IconVerticalSolidList"/>
    <dgm:cxn modelId="{04B87886-E8D5-47DB-9504-5C7B184F3AA1}" type="presParOf" srcId="{B0AA5EF1-5149-44E7-9C7F-357B460EB23E}" destId="{8DC550FF-7056-4162-BBAA-33A3694CEAB7}" srcOrd="3" destOrd="0" presId="urn:microsoft.com/office/officeart/2018/2/layout/IconVerticalSolidList"/>
    <dgm:cxn modelId="{637C69A6-B820-4BF3-B169-5D49C030F7BF}" type="presParOf" srcId="{C768D3D6-C522-4C10-A13E-CD94422CC42D}" destId="{DDE746E6-783E-40CF-BD79-63ACB624837D}" srcOrd="1" destOrd="0" presId="urn:microsoft.com/office/officeart/2018/2/layout/IconVerticalSolidList"/>
    <dgm:cxn modelId="{504437B4-48B3-4779-9815-3DD671531392}" type="presParOf" srcId="{C768D3D6-C522-4C10-A13E-CD94422CC42D}" destId="{8D9E6099-0664-47F5-BF9E-7293DE013AD6}" srcOrd="2" destOrd="0" presId="urn:microsoft.com/office/officeart/2018/2/layout/IconVerticalSolidList"/>
    <dgm:cxn modelId="{8D2DFDB9-F0F9-4721-B446-03476A9F40DB}" type="presParOf" srcId="{8D9E6099-0664-47F5-BF9E-7293DE013AD6}" destId="{254A9793-D056-4688-9501-2BF1C7996D1E}" srcOrd="0" destOrd="0" presId="urn:microsoft.com/office/officeart/2018/2/layout/IconVerticalSolidList"/>
    <dgm:cxn modelId="{023BC46D-935B-458B-97C5-7FEAF2960805}" type="presParOf" srcId="{8D9E6099-0664-47F5-BF9E-7293DE013AD6}" destId="{73F1CFBE-5D5F-4466-8DFE-F51CCBE09397}" srcOrd="1" destOrd="0" presId="urn:microsoft.com/office/officeart/2018/2/layout/IconVerticalSolidList"/>
    <dgm:cxn modelId="{27BB2E99-BAA1-42CA-A28B-923DB6C9DF6D}" type="presParOf" srcId="{8D9E6099-0664-47F5-BF9E-7293DE013AD6}" destId="{01A3F88F-7106-46ED-AC79-139BD2E2ED5E}" srcOrd="2" destOrd="0" presId="urn:microsoft.com/office/officeart/2018/2/layout/IconVerticalSolidList"/>
    <dgm:cxn modelId="{9958A7DB-9EB8-4D4F-B2B4-C89DC59D8A33}" type="presParOf" srcId="{8D9E6099-0664-47F5-BF9E-7293DE013AD6}" destId="{8AEF03FD-002F-4E10-8082-5C880A789907}" srcOrd="3" destOrd="0" presId="urn:microsoft.com/office/officeart/2018/2/layout/IconVerticalSolidList"/>
    <dgm:cxn modelId="{8F974326-FF4C-4F46-B72A-8DCD21CC725A}" type="presParOf" srcId="{C768D3D6-C522-4C10-A13E-CD94422CC42D}" destId="{8E8BF6AF-4711-4A50-8885-A60655032826}" srcOrd="3" destOrd="0" presId="urn:microsoft.com/office/officeart/2018/2/layout/IconVerticalSolidList"/>
    <dgm:cxn modelId="{F231F64D-6E62-49DD-9F72-5C58B079AA03}" type="presParOf" srcId="{C768D3D6-C522-4C10-A13E-CD94422CC42D}" destId="{8CF46A7D-BB65-4D98-BF15-69F5727D6E51}" srcOrd="4" destOrd="0" presId="urn:microsoft.com/office/officeart/2018/2/layout/IconVerticalSolidList"/>
    <dgm:cxn modelId="{1DB367DE-3D87-4749-BC05-B4D5E8A832A5}" type="presParOf" srcId="{8CF46A7D-BB65-4D98-BF15-69F5727D6E51}" destId="{667425E7-C917-4CF8-B2C7-78238A3A3C2E}" srcOrd="0" destOrd="0" presId="urn:microsoft.com/office/officeart/2018/2/layout/IconVerticalSolidList"/>
    <dgm:cxn modelId="{E9942788-5EFB-4EBF-A952-E6C74118B9F0}" type="presParOf" srcId="{8CF46A7D-BB65-4D98-BF15-69F5727D6E51}" destId="{4E1ABE2E-A097-4CC7-AFA3-3A01D3D6D36A}" srcOrd="1" destOrd="0" presId="urn:microsoft.com/office/officeart/2018/2/layout/IconVerticalSolidList"/>
    <dgm:cxn modelId="{5488E08E-60B0-4042-B0AB-9044E46AECFD}" type="presParOf" srcId="{8CF46A7D-BB65-4D98-BF15-69F5727D6E51}" destId="{6FAABC73-F20C-4667-A08E-2134CF417203}" srcOrd="2" destOrd="0" presId="urn:microsoft.com/office/officeart/2018/2/layout/IconVerticalSolidList"/>
    <dgm:cxn modelId="{94C48163-ACE0-4181-8DF9-B970564095CB}" type="presParOf" srcId="{8CF46A7D-BB65-4D98-BF15-69F5727D6E51}" destId="{C672FD58-D4D6-4DD5-9691-856E82D3C46C}" srcOrd="3" destOrd="0" presId="urn:microsoft.com/office/officeart/2018/2/layout/IconVerticalSolidList"/>
    <dgm:cxn modelId="{FFAD1BDE-37A5-4C4E-9F52-C141FDCED0B7}" type="presParOf" srcId="{C768D3D6-C522-4C10-A13E-CD94422CC42D}" destId="{EE14D851-CE6B-4218-B2E0-844BEF00441F}" srcOrd="5" destOrd="0" presId="urn:microsoft.com/office/officeart/2018/2/layout/IconVerticalSolidList"/>
    <dgm:cxn modelId="{82CCF347-6D65-4F70-B74F-C89C91B9EC4E}" type="presParOf" srcId="{C768D3D6-C522-4C10-A13E-CD94422CC42D}" destId="{2C8CD460-4179-48F2-B675-1D4144E89D94}" srcOrd="6" destOrd="0" presId="urn:microsoft.com/office/officeart/2018/2/layout/IconVerticalSolidList"/>
    <dgm:cxn modelId="{FBD6D96F-DB5D-467A-ADE9-7B3300FB43B2}" type="presParOf" srcId="{2C8CD460-4179-48F2-B675-1D4144E89D94}" destId="{F0C69DBD-5B9F-472D-8842-673D1529C513}" srcOrd="0" destOrd="0" presId="urn:microsoft.com/office/officeart/2018/2/layout/IconVerticalSolidList"/>
    <dgm:cxn modelId="{2323EAB9-42B9-4411-98BD-7A97332B41FE}" type="presParOf" srcId="{2C8CD460-4179-48F2-B675-1D4144E89D94}" destId="{86ACC0DF-6D57-4316-BB1B-18311F8F6333}" srcOrd="1" destOrd="0" presId="urn:microsoft.com/office/officeart/2018/2/layout/IconVerticalSolidList"/>
    <dgm:cxn modelId="{1FC16898-C4CE-4C9F-A0B7-3384221A6905}" type="presParOf" srcId="{2C8CD460-4179-48F2-B675-1D4144E89D94}" destId="{EE3A0916-0732-482E-A1B1-BD153BC674AE}" srcOrd="2" destOrd="0" presId="urn:microsoft.com/office/officeart/2018/2/layout/IconVerticalSolidList"/>
    <dgm:cxn modelId="{DF24B0AA-E902-4A7D-A649-0F8E40C179C1}" type="presParOf" srcId="{2C8CD460-4179-48F2-B675-1D4144E89D94}" destId="{148FA901-B07B-44F4-BC34-E8CBF8E56EE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B7C7DF-78B6-491C-94E4-918415036587}">
      <dsp:nvSpPr>
        <dsp:cNvPr id="0" name=""/>
        <dsp:cNvSpPr/>
      </dsp:nvSpPr>
      <dsp:spPr>
        <a:xfrm>
          <a:off x="0" y="1808"/>
          <a:ext cx="10515600" cy="9166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5E58CB-BD38-4D7E-8142-D0CFFEB6D785}">
      <dsp:nvSpPr>
        <dsp:cNvPr id="0" name=""/>
        <dsp:cNvSpPr/>
      </dsp:nvSpPr>
      <dsp:spPr>
        <a:xfrm>
          <a:off x="277275" y="208046"/>
          <a:ext cx="504136" cy="504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24CC96-230B-4876-8AF8-7D8295F90A9B}">
      <dsp:nvSpPr>
        <dsp:cNvPr id="0" name=""/>
        <dsp:cNvSpPr/>
      </dsp:nvSpPr>
      <dsp:spPr>
        <a:xfrm>
          <a:off x="1058686" y="180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977900">
            <a:lnSpc>
              <a:spcPct val="90000"/>
            </a:lnSpc>
            <a:spcBef>
              <a:spcPct val="0"/>
            </a:spcBef>
            <a:spcAft>
              <a:spcPct val="35000"/>
            </a:spcAft>
            <a:buNone/>
          </a:pPr>
          <a:r>
            <a:rPr lang="en-US" sz="2200" b="0" i="0" kern="1200"/>
            <a:t>A fundamental principle of DevOps is to treat infrastructure the same way developers treat code. </a:t>
          </a:r>
          <a:endParaRPr lang="en-US" sz="2200" kern="1200"/>
        </a:p>
      </dsp:txBody>
      <dsp:txXfrm>
        <a:off x="1058686" y="1808"/>
        <a:ext cx="9456913" cy="916611"/>
      </dsp:txXfrm>
    </dsp:sp>
    <dsp:sp modelId="{25258238-989C-4834-8F30-4233E0C08D01}">
      <dsp:nvSpPr>
        <dsp:cNvPr id="0" name=""/>
        <dsp:cNvSpPr/>
      </dsp:nvSpPr>
      <dsp:spPr>
        <a:xfrm>
          <a:off x="0" y="1147573"/>
          <a:ext cx="10515600" cy="9166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002E8A-5C33-4982-AA28-C6FBEF5C0EEB}">
      <dsp:nvSpPr>
        <dsp:cNvPr id="0" name=""/>
        <dsp:cNvSpPr/>
      </dsp:nvSpPr>
      <dsp:spPr>
        <a:xfrm>
          <a:off x="277275" y="1353811"/>
          <a:ext cx="504136" cy="504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68767B-FE06-44F6-8422-32B415579B44}">
      <dsp:nvSpPr>
        <dsp:cNvPr id="0" name=""/>
        <dsp:cNvSpPr/>
      </dsp:nvSpPr>
      <dsp:spPr>
        <a:xfrm>
          <a:off x="1058686" y="114757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977900">
            <a:lnSpc>
              <a:spcPct val="90000"/>
            </a:lnSpc>
            <a:spcBef>
              <a:spcPct val="0"/>
            </a:spcBef>
            <a:spcAft>
              <a:spcPct val="35000"/>
            </a:spcAft>
            <a:buNone/>
          </a:pPr>
          <a:r>
            <a:rPr lang="en-US" sz="2200" b="0" i="0" kern="1200"/>
            <a:t>Practicing </a:t>
          </a:r>
          <a:r>
            <a:rPr lang="en-US" sz="2200" b="0" i="1" kern="1200"/>
            <a:t>infrastructure as code</a:t>
          </a:r>
          <a:r>
            <a:rPr lang="en-US" sz="2200" b="0" i="0" kern="1200"/>
            <a:t> means applying the same rigor of application code development to infrastructure provisioning. </a:t>
          </a:r>
          <a:endParaRPr lang="en-US" sz="2200" kern="1200"/>
        </a:p>
      </dsp:txBody>
      <dsp:txXfrm>
        <a:off x="1058686" y="1147573"/>
        <a:ext cx="9456913" cy="916611"/>
      </dsp:txXfrm>
    </dsp:sp>
    <dsp:sp modelId="{5D4E89CC-07B3-4935-AEB5-BAFBDE7BE123}">
      <dsp:nvSpPr>
        <dsp:cNvPr id="0" name=""/>
        <dsp:cNvSpPr/>
      </dsp:nvSpPr>
      <dsp:spPr>
        <a:xfrm>
          <a:off x="0" y="2293338"/>
          <a:ext cx="10515600" cy="91661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EECA87-DC40-49F5-81AA-2285582E15FB}">
      <dsp:nvSpPr>
        <dsp:cNvPr id="0" name=""/>
        <dsp:cNvSpPr/>
      </dsp:nvSpPr>
      <dsp:spPr>
        <a:xfrm>
          <a:off x="277275" y="2499576"/>
          <a:ext cx="504136" cy="5041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D4D581-1153-4283-9A1A-5851C293CE98}">
      <dsp:nvSpPr>
        <dsp:cNvPr id="0" name=""/>
        <dsp:cNvSpPr/>
      </dsp:nvSpPr>
      <dsp:spPr>
        <a:xfrm>
          <a:off x="1058686" y="229333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977900">
            <a:lnSpc>
              <a:spcPct val="90000"/>
            </a:lnSpc>
            <a:spcBef>
              <a:spcPct val="0"/>
            </a:spcBef>
            <a:spcAft>
              <a:spcPct val="35000"/>
            </a:spcAft>
            <a:buNone/>
          </a:pPr>
          <a:r>
            <a:rPr lang="en-US" sz="2200" b="0" i="0" kern="1200" dirty="0"/>
            <a:t>All configurations should be defined in a declarative way and stored in a source control system such </a:t>
          </a:r>
          <a:r>
            <a:rPr lang="en-US" sz="2200" b="0" i="0" kern="1200" dirty="0">
              <a:solidFill>
                <a:prstClr val="white">
                  <a:hueOff val="0"/>
                  <a:satOff val="0"/>
                  <a:lumOff val="0"/>
                  <a:alphaOff val="0"/>
                </a:prstClr>
              </a:solidFill>
              <a:latin typeface="Calibri" panose="020F0502020204030204"/>
              <a:ea typeface="+mn-ea"/>
              <a:cs typeface="+mn-cs"/>
            </a:rPr>
            <a:t>as AWS CodeCommit</a:t>
          </a:r>
          <a:r>
            <a:rPr lang="en-US" sz="2200" b="0" i="0" u="none" kern="1200" dirty="0"/>
            <a:t>, the </a:t>
          </a:r>
          <a:r>
            <a:rPr lang="en-US" sz="2200" b="0" i="0" kern="1200" dirty="0"/>
            <a:t>same as application code. </a:t>
          </a:r>
          <a:endParaRPr lang="en-US" sz="2200" kern="1200" dirty="0"/>
        </a:p>
      </dsp:txBody>
      <dsp:txXfrm>
        <a:off x="1058686" y="2293338"/>
        <a:ext cx="9456913" cy="916611"/>
      </dsp:txXfrm>
    </dsp:sp>
    <dsp:sp modelId="{4A8DFB6B-CC18-4D1D-B094-361A3EEED83D}">
      <dsp:nvSpPr>
        <dsp:cNvPr id="0" name=""/>
        <dsp:cNvSpPr/>
      </dsp:nvSpPr>
      <dsp:spPr>
        <a:xfrm>
          <a:off x="0" y="3439103"/>
          <a:ext cx="10515600" cy="91661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13E595-54E6-4B33-81FE-A84E45D95574}">
      <dsp:nvSpPr>
        <dsp:cNvPr id="0" name=""/>
        <dsp:cNvSpPr/>
      </dsp:nvSpPr>
      <dsp:spPr>
        <a:xfrm>
          <a:off x="277275" y="3645341"/>
          <a:ext cx="504136" cy="5041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6C5E87-22B4-4E72-A0E8-0188C75FB3FC}">
      <dsp:nvSpPr>
        <dsp:cNvPr id="0" name=""/>
        <dsp:cNvSpPr/>
      </dsp:nvSpPr>
      <dsp:spPr>
        <a:xfrm>
          <a:off x="1058686" y="343910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977900">
            <a:lnSpc>
              <a:spcPct val="90000"/>
            </a:lnSpc>
            <a:spcBef>
              <a:spcPct val="0"/>
            </a:spcBef>
            <a:spcAft>
              <a:spcPct val="35000"/>
            </a:spcAft>
            <a:buNone/>
          </a:pPr>
          <a:r>
            <a:rPr lang="en-US" sz="2200" b="0" i="0" kern="1200"/>
            <a:t>Infrastructure provisioning, orchestration, and deployment should also support the use of the infrastructure as code.</a:t>
          </a:r>
          <a:endParaRPr lang="en-US" sz="2200" kern="1200"/>
        </a:p>
      </dsp:txBody>
      <dsp:txXfrm>
        <a:off x="1058686" y="3439103"/>
        <a:ext cx="9456913" cy="9166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27F147-8636-472C-A46C-CA98FA33AEA4}">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D0226B-B5D5-4882-AAF9-16618F9C24F3}">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FCAF12-14D2-4563-8137-39B87E5FCF98}">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kern="1200" dirty="0"/>
            <a:t>CloudFormation is a service that helps the user in provisioning and configuring the AWS resources via declarative templates to avoid spending more time on manage resources, and focus only on the application running in AWS.</a:t>
          </a:r>
        </a:p>
      </dsp:txBody>
      <dsp:txXfrm>
        <a:off x="1057183" y="1805"/>
        <a:ext cx="9458416" cy="915310"/>
      </dsp:txXfrm>
    </dsp:sp>
    <dsp:sp modelId="{A0D3E439-337A-4572-AE8C-5B80AA7FA2CB}">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570453-B10A-4C56-A7C4-94ACB909695E}">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138486-9F4E-4764-B913-1E773A4BEE86}">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kern="1200"/>
            <a:t>Resources are written in text files using </a:t>
          </a:r>
          <a:r>
            <a:rPr lang="en-US" sz="1500" b="1" kern="1200"/>
            <a:t>JSON</a:t>
          </a:r>
          <a:r>
            <a:rPr lang="en-US" sz="1500" kern="1200"/>
            <a:t> or </a:t>
          </a:r>
          <a:r>
            <a:rPr lang="en-US" sz="1500" b="1" kern="1200"/>
            <a:t>YAML</a:t>
          </a:r>
          <a:r>
            <a:rPr lang="en-US" sz="1500" kern="1200"/>
            <a:t> format. </a:t>
          </a:r>
        </a:p>
      </dsp:txBody>
      <dsp:txXfrm>
        <a:off x="1057183" y="1145944"/>
        <a:ext cx="9458416" cy="915310"/>
      </dsp:txXfrm>
    </dsp:sp>
    <dsp:sp modelId="{DBBD9732-602F-4AE8-962D-CDB12B45CFF2}">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4A1E48-69B8-48A2-98CF-18D0A90387D2}">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D856A1-DE8A-4108-BAB7-117BF5D3EA5A}">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kern="1200"/>
            <a:t>The templates require a specific syntax and structure that depends on the types of resources being created and managed. </a:t>
          </a:r>
        </a:p>
      </dsp:txBody>
      <dsp:txXfrm>
        <a:off x="1057183" y="2290082"/>
        <a:ext cx="9458416" cy="915310"/>
      </dsp:txXfrm>
    </dsp:sp>
    <dsp:sp modelId="{FE5A815E-B034-4B3E-B07E-8168FF84B898}">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C8A054-419B-45D9-9009-2C2F46F8AE5D}">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25051A-7EE2-404D-98F4-1BF1AF40BCF1}">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kern="1200"/>
            <a:t>You author your resources in JSON or YAML with any code editor such as AWS Cloud9, check it into a version control system, and then CloudFormation builds the specified services in safe, repeatable manner.</a:t>
          </a:r>
        </a:p>
      </dsp:txBody>
      <dsp:txXfrm>
        <a:off x="1057183" y="3434221"/>
        <a:ext cx="9458416" cy="915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5F0E47-0CBC-4238-BBD0-E52A70F5D4F7}">
      <dsp:nvSpPr>
        <dsp:cNvPr id="0" name=""/>
        <dsp:cNvSpPr/>
      </dsp:nvSpPr>
      <dsp:spPr>
        <a:xfrm>
          <a:off x="0" y="3404"/>
          <a:ext cx="10515600" cy="7251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C8BA4F-84BE-4BBE-956B-6F11EC857005}">
      <dsp:nvSpPr>
        <dsp:cNvPr id="0" name=""/>
        <dsp:cNvSpPr/>
      </dsp:nvSpPr>
      <dsp:spPr>
        <a:xfrm>
          <a:off x="219348" y="166556"/>
          <a:ext cx="398815" cy="39881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53DE92-0A1E-4128-BEC9-621AA9E28C43}">
      <dsp:nvSpPr>
        <dsp:cNvPr id="0" name=""/>
        <dsp:cNvSpPr/>
      </dsp:nvSpPr>
      <dsp:spPr>
        <a:xfrm>
          <a:off x="837512" y="3404"/>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en-US" sz="1900" kern="1200"/>
            <a:t>It treats all the resources in a template as a </a:t>
          </a:r>
          <a:r>
            <a:rPr lang="en-US" sz="1900" b="1" kern="1200"/>
            <a:t>single</a:t>
          </a:r>
          <a:r>
            <a:rPr lang="en-US" sz="1900" kern="1200"/>
            <a:t> </a:t>
          </a:r>
          <a:r>
            <a:rPr lang="en-US" sz="1900" b="1" kern="1200"/>
            <a:t>stack</a:t>
          </a:r>
          <a:endParaRPr lang="en-US" sz="1900" kern="1200"/>
        </a:p>
      </dsp:txBody>
      <dsp:txXfrm>
        <a:off x="837512" y="3404"/>
        <a:ext cx="9678087" cy="725119"/>
      </dsp:txXfrm>
    </dsp:sp>
    <dsp:sp modelId="{524548D9-1ADD-4049-807E-82604384D31C}">
      <dsp:nvSpPr>
        <dsp:cNvPr id="0" name=""/>
        <dsp:cNvSpPr/>
      </dsp:nvSpPr>
      <dsp:spPr>
        <a:xfrm>
          <a:off x="0" y="909803"/>
          <a:ext cx="10515600" cy="7251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9ADD24-F43A-4E9B-82B9-F8BA5D3C3631}">
      <dsp:nvSpPr>
        <dsp:cNvPr id="0" name=""/>
        <dsp:cNvSpPr/>
      </dsp:nvSpPr>
      <dsp:spPr>
        <a:xfrm>
          <a:off x="219348" y="1072955"/>
          <a:ext cx="398815" cy="3988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E82FCD-3331-4A9D-B772-B21BEC63D2E2}">
      <dsp:nvSpPr>
        <dsp:cNvPr id="0" name=""/>
        <dsp:cNvSpPr/>
      </dsp:nvSpPr>
      <dsp:spPr>
        <a:xfrm>
          <a:off x="837512" y="909803"/>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en-US" sz="1900" kern="1200" dirty="0"/>
            <a:t>It is used to process the </a:t>
          </a:r>
          <a:r>
            <a:rPr lang="en-US" sz="1900" b="1" kern="1200" dirty="0"/>
            <a:t>process infrastructure templates </a:t>
          </a:r>
          <a:r>
            <a:rPr lang="en-US" sz="1900" kern="1200" dirty="0"/>
            <a:t>to provide an </a:t>
          </a:r>
          <a:r>
            <a:rPr lang="en-US" sz="1900" b="1" kern="1200" dirty="0"/>
            <a:t>infrastructure</a:t>
          </a:r>
        </a:p>
      </dsp:txBody>
      <dsp:txXfrm>
        <a:off x="837512" y="909803"/>
        <a:ext cx="9678087" cy="725119"/>
      </dsp:txXfrm>
    </dsp:sp>
    <dsp:sp modelId="{508F0C01-84F1-43A4-8C72-EF7BAEEF0B2B}">
      <dsp:nvSpPr>
        <dsp:cNvPr id="0" name=""/>
        <dsp:cNvSpPr/>
      </dsp:nvSpPr>
      <dsp:spPr>
        <a:xfrm>
          <a:off x="0" y="1816202"/>
          <a:ext cx="10515600" cy="72511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8C3D68-62B0-47B3-B88C-9D19EF640A94}">
      <dsp:nvSpPr>
        <dsp:cNvPr id="0" name=""/>
        <dsp:cNvSpPr/>
      </dsp:nvSpPr>
      <dsp:spPr>
        <a:xfrm>
          <a:off x="219348" y="1979354"/>
          <a:ext cx="398815" cy="3988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D70FE0-7CD8-48F9-A72F-E4DB2852DF12}">
      <dsp:nvSpPr>
        <dsp:cNvPr id="0" name=""/>
        <dsp:cNvSpPr/>
      </dsp:nvSpPr>
      <dsp:spPr>
        <a:xfrm>
          <a:off x="837512" y="1816202"/>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en-US" sz="1900" kern="1200" dirty="0"/>
            <a:t>When deploying environment with Multiple resources like ELB, S3, databases and more, this is the best option</a:t>
          </a:r>
        </a:p>
      </dsp:txBody>
      <dsp:txXfrm>
        <a:off x="837512" y="1816202"/>
        <a:ext cx="9678087" cy="725119"/>
      </dsp:txXfrm>
    </dsp:sp>
    <dsp:sp modelId="{BEBB2CE5-96CC-48D0-A247-9B8F8339C37B}">
      <dsp:nvSpPr>
        <dsp:cNvPr id="0" name=""/>
        <dsp:cNvSpPr/>
      </dsp:nvSpPr>
      <dsp:spPr>
        <a:xfrm>
          <a:off x="0" y="2722601"/>
          <a:ext cx="10515600" cy="72511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97E03C-9776-4C20-9BC5-1F038EB6134C}">
      <dsp:nvSpPr>
        <dsp:cNvPr id="0" name=""/>
        <dsp:cNvSpPr/>
      </dsp:nvSpPr>
      <dsp:spPr>
        <a:xfrm>
          <a:off x="219348" y="2885753"/>
          <a:ext cx="398815" cy="3988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22EFA1-1035-4AB1-B59E-771737B62C14}">
      <dsp:nvSpPr>
        <dsp:cNvPr id="0" name=""/>
        <dsp:cNvSpPr/>
      </dsp:nvSpPr>
      <dsp:spPr>
        <a:xfrm>
          <a:off x="837512" y="2722601"/>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en-US" sz="1900" kern="1200" dirty="0"/>
            <a:t>Here, there is no need to mention the order of services, it </a:t>
          </a:r>
          <a:r>
            <a:rPr lang="en-US" sz="1900" b="1" kern="1200" dirty="0"/>
            <a:t>automatically</a:t>
          </a:r>
          <a:r>
            <a:rPr lang="en-US" sz="1900" kern="1200" dirty="0"/>
            <a:t> sets the order</a:t>
          </a:r>
        </a:p>
      </dsp:txBody>
      <dsp:txXfrm>
        <a:off x="837512" y="2722601"/>
        <a:ext cx="9678087" cy="725119"/>
      </dsp:txXfrm>
    </dsp:sp>
    <dsp:sp modelId="{5C0579B0-5575-4FE9-99AE-D16C2FEA85DD}">
      <dsp:nvSpPr>
        <dsp:cNvPr id="0" name=""/>
        <dsp:cNvSpPr/>
      </dsp:nvSpPr>
      <dsp:spPr>
        <a:xfrm>
          <a:off x="0" y="3629000"/>
          <a:ext cx="10515600" cy="72511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6490C5-0C83-44AD-9C2A-37F5D243337F}">
      <dsp:nvSpPr>
        <dsp:cNvPr id="0" name=""/>
        <dsp:cNvSpPr/>
      </dsp:nvSpPr>
      <dsp:spPr>
        <a:xfrm>
          <a:off x="219348" y="3792152"/>
          <a:ext cx="398815" cy="39881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4A7D11-9919-4774-A66D-2947BDE2FA6E}">
      <dsp:nvSpPr>
        <dsp:cNvPr id="0" name=""/>
        <dsp:cNvSpPr/>
      </dsp:nvSpPr>
      <dsp:spPr>
        <a:xfrm>
          <a:off x="837512" y="3629000"/>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en-US" sz="1900" kern="1200"/>
            <a:t>To </a:t>
          </a:r>
          <a:r>
            <a:rPr lang="en-US" sz="1900" b="1" kern="1200"/>
            <a:t>delete</a:t>
          </a:r>
          <a:r>
            <a:rPr lang="en-US" sz="1900" kern="1200"/>
            <a:t> an environment just click on </a:t>
          </a:r>
          <a:r>
            <a:rPr lang="en-US" sz="1900" b="1" kern="1200"/>
            <a:t>“delete stack”</a:t>
          </a:r>
          <a:r>
            <a:rPr lang="en-US" sz="1900" kern="1200"/>
            <a:t> and CloudFormation deletes all the resources associated with the stack.</a:t>
          </a:r>
        </a:p>
      </dsp:txBody>
      <dsp:txXfrm>
        <a:off x="837512" y="3629000"/>
        <a:ext cx="9678087" cy="7251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FF8DD2-7A69-40B2-BB7F-9F5CA3698326}">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F3333D-A27A-4458-B316-9524A1D4FA3E}">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C550FF-7056-4162-BBAA-33A3694CEAB7}">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44550">
            <a:lnSpc>
              <a:spcPct val="100000"/>
            </a:lnSpc>
            <a:spcBef>
              <a:spcPct val="0"/>
            </a:spcBef>
            <a:spcAft>
              <a:spcPct val="35000"/>
            </a:spcAft>
            <a:buNone/>
          </a:pPr>
          <a:r>
            <a:rPr lang="en-US" sz="1900" b="0" i="0" kern="1200" dirty="0"/>
            <a:t>A </a:t>
          </a:r>
          <a:r>
            <a:rPr lang="en-US" sz="1900" b="1" i="0" kern="1200" dirty="0"/>
            <a:t>CloudFormation template </a:t>
          </a:r>
          <a:r>
            <a:rPr lang="en-US" sz="1900" b="0" i="0" kern="1200" dirty="0"/>
            <a:t>is deployed into the AWS environment as a </a:t>
          </a:r>
          <a:r>
            <a:rPr lang="en-US" sz="1900" b="1" i="0" kern="1200" dirty="0"/>
            <a:t>stack</a:t>
          </a:r>
          <a:r>
            <a:rPr lang="en-US" sz="1900" b="0" i="0" kern="1200" dirty="0"/>
            <a:t>. </a:t>
          </a:r>
          <a:endParaRPr lang="en-US" sz="1900" kern="1200" dirty="0"/>
        </a:p>
      </dsp:txBody>
      <dsp:txXfrm>
        <a:off x="1057183" y="1805"/>
        <a:ext cx="9458416" cy="915310"/>
      </dsp:txXfrm>
    </dsp:sp>
    <dsp:sp modelId="{254A9793-D056-4688-9501-2BF1C7996D1E}">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F1CFBE-5D5F-4466-8DFE-F51CCBE09397}">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EF03FD-002F-4E10-8082-5C880A789907}">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44550">
            <a:lnSpc>
              <a:spcPct val="100000"/>
            </a:lnSpc>
            <a:spcBef>
              <a:spcPct val="0"/>
            </a:spcBef>
            <a:spcAft>
              <a:spcPct val="35000"/>
            </a:spcAft>
            <a:buNone/>
          </a:pPr>
          <a:r>
            <a:rPr lang="en-US" sz="1900" b="0" i="0" kern="1200" dirty="0"/>
            <a:t>You can </a:t>
          </a:r>
          <a:r>
            <a:rPr lang="en-US" sz="1900" b="1" i="0" kern="1200" dirty="0"/>
            <a:t>manage</a:t>
          </a:r>
          <a:r>
            <a:rPr lang="en-US" sz="1900" b="0" i="0" kern="1200" dirty="0"/>
            <a:t> </a:t>
          </a:r>
          <a:r>
            <a:rPr lang="en-US" sz="1900" b="1" i="0" kern="1200" dirty="0"/>
            <a:t>stacks</a:t>
          </a:r>
          <a:r>
            <a:rPr lang="en-US" sz="1900" b="0" i="0" kern="1200" dirty="0"/>
            <a:t> through the </a:t>
          </a:r>
          <a:r>
            <a:rPr lang="en-US" sz="1900" b="1" i="0" kern="1200" dirty="0"/>
            <a:t>AWS Management Console, AWS Command Line Interface, or AWS CloudFormation APIs. </a:t>
          </a:r>
          <a:endParaRPr lang="en-US" sz="1900" b="1" kern="1200" dirty="0"/>
        </a:p>
      </dsp:txBody>
      <dsp:txXfrm>
        <a:off x="1057183" y="1145944"/>
        <a:ext cx="9458416" cy="915310"/>
      </dsp:txXfrm>
    </dsp:sp>
    <dsp:sp modelId="{667425E7-C917-4CF8-B2C7-78238A3A3C2E}">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1ABE2E-A097-4CC7-AFA3-3A01D3D6D36A}">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72FD58-D4D6-4DD5-9691-856E82D3C46C}">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44550">
            <a:lnSpc>
              <a:spcPct val="100000"/>
            </a:lnSpc>
            <a:spcBef>
              <a:spcPct val="0"/>
            </a:spcBef>
            <a:spcAft>
              <a:spcPct val="35000"/>
            </a:spcAft>
            <a:buNone/>
          </a:pPr>
          <a:r>
            <a:rPr lang="en-US" sz="1900" b="0" i="0" kern="1200" dirty="0"/>
            <a:t>If you need to make changes to the running resources in a stack you </a:t>
          </a:r>
          <a:r>
            <a:rPr lang="en-US" sz="1900" b="1" i="0" kern="1200" dirty="0"/>
            <a:t>update the stack</a:t>
          </a:r>
          <a:r>
            <a:rPr lang="en-US" sz="1900" b="0" i="0" kern="1200" dirty="0"/>
            <a:t>. </a:t>
          </a:r>
          <a:endParaRPr lang="en-US" sz="1900" kern="1200" dirty="0"/>
        </a:p>
      </dsp:txBody>
      <dsp:txXfrm>
        <a:off x="1057183" y="2290082"/>
        <a:ext cx="9458416" cy="915310"/>
      </dsp:txXfrm>
    </dsp:sp>
    <dsp:sp modelId="{F0C69DBD-5B9F-472D-8842-673D1529C513}">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ACC0DF-6D57-4316-BB1B-18311F8F6333}">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8FA901-B07B-44F4-BC34-E8CBF8E56EE2}">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44550">
            <a:lnSpc>
              <a:spcPct val="100000"/>
            </a:lnSpc>
            <a:spcBef>
              <a:spcPct val="0"/>
            </a:spcBef>
            <a:spcAft>
              <a:spcPct val="35000"/>
            </a:spcAft>
            <a:buNone/>
          </a:pPr>
          <a:r>
            <a:rPr lang="en-US" sz="1900" b="0" i="0" kern="1200" dirty="0"/>
            <a:t>Before making changes to your resources, you can generate a </a:t>
          </a:r>
          <a:r>
            <a:rPr lang="en-US" sz="1900" b="1" i="0" kern="1200" dirty="0"/>
            <a:t>change set</a:t>
          </a:r>
          <a:r>
            <a:rPr lang="en-US" sz="1900" b="0" i="0" kern="1200" dirty="0"/>
            <a:t>, which is a summary of your proposed changes, this would help with understanding as how stack will be impacted</a:t>
          </a:r>
          <a:endParaRPr lang="en-US" sz="1900" kern="1200" dirty="0"/>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A38DF-F242-7F4D-FCEC-ED6E9C95F5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FABDDC-2DF6-B520-DF1E-AD9329699D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6CCA78-D85B-C69C-9DD7-29CF0CE3E142}"/>
              </a:ext>
            </a:extLst>
          </p:cNvPr>
          <p:cNvSpPr>
            <a:spLocks noGrp="1"/>
          </p:cNvSpPr>
          <p:nvPr>
            <p:ph type="dt" sz="half" idx="10"/>
          </p:nvPr>
        </p:nvSpPr>
        <p:spPr/>
        <p:txBody>
          <a:bodyPr/>
          <a:lstStyle/>
          <a:p>
            <a:fld id="{C940F939-52B3-4427-8FD8-A8B4803B6C6F}" type="datetimeFigureOut">
              <a:rPr lang="en-US" smtClean="0"/>
              <a:t>8/11/2023</a:t>
            </a:fld>
            <a:endParaRPr lang="en-US"/>
          </a:p>
        </p:txBody>
      </p:sp>
      <p:sp>
        <p:nvSpPr>
          <p:cNvPr id="5" name="Footer Placeholder 4">
            <a:extLst>
              <a:ext uri="{FF2B5EF4-FFF2-40B4-BE49-F238E27FC236}">
                <a16:creationId xmlns:a16="http://schemas.microsoft.com/office/drawing/2014/main" id="{1DDA58B3-BC34-88EC-ECAC-B63D63AE4F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FD599C-17CB-4B3C-35F0-DBBF85233F25}"/>
              </a:ext>
            </a:extLst>
          </p:cNvPr>
          <p:cNvSpPr>
            <a:spLocks noGrp="1"/>
          </p:cNvSpPr>
          <p:nvPr>
            <p:ph type="sldNum" sz="quarter" idx="12"/>
          </p:nvPr>
        </p:nvSpPr>
        <p:spPr/>
        <p:txBody>
          <a:bodyPr/>
          <a:lstStyle/>
          <a:p>
            <a:fld id="{994046BE-9D22-41B8-8147-DA1F50CC709F}" type="slidenum">
              <a:rPr lang="en-US" smtClean="0"/>
              <a:t>‹#›</a:t>
            </a:fld>
            <a:endParaRPr lang="en-US"/>
          </a:p>
        </p:txBody>
      </p:sp>
    </p:spTree>
    <p:extLst>
      <p:ext uri="{BB962C8B-B14F-4D97-AF65-F5344CB8AC3E}">
        <p14:creationId xmlns:p14="http://schemas.microsoft.com/office/powerpoint/2010/main" val="2012552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F09E6-F199-4FC6-9E49-D708AFFFA5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1FD849-B5AD-BFA4-435E-9615E4CB38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B49881-49A1-DC8C-90AB-845EE1A850D0}"/>
              </a:ext>
            </a:extLst>
          </p:cNvPr>
          <p:cNvSpPr>
            <a:spLocks noGrp="1"/>
          </p:cNvSpPr>
          <p:nvPr>
            <p:ph type="dt" sz="half" idx="10"/>
          </p:nvPr>
        </p:nvSpPr>
        <p:spPr/>
        <p:txBody>
          <a:bodyPr/>
          <a:lstStyle/>
          <a:p>
            <a:fld id="{C940F939-52B3-4427-8FD8-A8B4803B6C6F}" type="datetimeFigureOut">
              <a:rPr lang="en-US" smtClean="0"/>
              <a:t>8/11/2023</a:t>
            </a:fld>
            <a:endParaRPr lang="en-US"/>
          </a:p>
        </p:txBody>
      </p:sp>
      <p:sp>
        <p:nvSpPr>
          <p:cNvPr id="5" name="Footer Placeholder 4">
            <a:extLst>
              <a:ext uri="{FF2B5EF4-FFF2-40B4-BE49-F238E27FC236}">
                <a16:creationId xmlns:a16="http://schemas.microsoft.com/office/drawing/2014/main" id="{B964E457-CBF5-537D-0BC5-5C461E1AA0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CB996D-9314-B329-3501-8F62F74BBACC}"/>
              </a:ext>
            </a:extLst>
          </p:cNvPr>
          <p:cNvSpPr>
            <a:spLocks noGrp="1"/>
          </p:cNvSpPr>
          <p:nvPr>
            <p:ph type="sldNum" sz="quarter" idx="12"/>
          </p:nvPr>
        </p:nvSpPr>
        <p:spPr/>
        <p:txBody>
          <a:bodyPr/>
          <a:lstStyle/>
          <a:p>
            <a:fld id="{994046BE-9D22-41B8-8147-DA1F50CC709F}" type="slidenum">
              <a:rPr lang="en-US" smtClean="0"/>
              <a:t>‹#›</a:t>
            </a:fld>
            <a:endParaRPr lang="en-US"/>
          </a:p>
        </p:txBody>
      </p:sp>
    </p:spTree>
    <p:extLst>
      <p:ext uri="{BB962C8B-B14F-4D97-AF65-F5344CB8AC3E}">
        <p14:creationId xmlns:p14="http://schemas.microsoft.com/office/powerpoint/2010/main" val="471217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C9711F-94CA-A5A1-7376-CB9D2C9578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6ADC36-FAF9-097D-59C0-B1B2D1FA75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B56FA4-544B-A6D0-F17A-F83857744466}"/>
              </a:ext>
            </a:extLst>
          </p:cNvPr>
          <p:cNvSpPr>
            <a:spLocks noGrp="1"/>
          </p:cNvSpPr>
          <p:nvPr>
            <p:ph type="dt" sz="half" idx="10"/>
          </p:nvPr>
        </p:nvSpPr>
        <p:spPr/>
        <p:txBody>
          <a:bodyPr/>
          <a:lstStyle/>
          <a:p>
            <a:fld id="{C940F939-52B3-4427-8FD8-A8B4803B6C6F}" type="datetimeFigureOut">
              <a:rPr lang="en-US" smtClean="0"/>
              <a:t>8/11/2023</a:t>
            </a:fld>
            <a:endParaRPr lang="en-US"/>
          </a:p>
        </p:txBody>
      </p:sp>
      <p:sp>
        <p:nvSpPr>
          <p:cNvPr id="5" name="Footer Placeholder 4">
            <a:extLst>
              <a:ext uri="{FF2B5EF4-FFF2-40B4-BE49-F238E27FC236}">
                <a16:creationId xmlns:a16="http://schemas.microsoft.com/office/drawing/2014/main" id="{2F4589CE-DC70-EA7F-6808-75A2850BA9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6EED6A-5508-A4BE-142E-E113C0531417}"/>
              </a:ext>
            </a:extLst>
          </p:cNvPr>
          <p:cNvSpPr>
            <a:spLocks noGrp="1"/>
          </p:cNvSpPr>
          <p:nvPr>
            <p:ph type="sldNum" sz="quarter" idx="12"/>
          </p:nvPr>
        </p:nvSpPr>
        <p:spPr/>
        <p:txBody>
          <a:bodyPr/>
          <a:lstStyle/>
          <a:p>
            <a:fld id="{994046BE-9D22-41B8-8147-DA1F50CC709F}" type="slidenum">
              <a:rPr lang="en-US" smtClean="0"/>
              <a:t>‹#›</a:t>
            </a:fld>
            <a:endParaRPr lang="en-US"/>
          </a:p>
        </p:txBody>
      </p:sp>
    </p:spTree>
    <p:extLst>
      <p:ext uri="{BB962C8B-B14F-4D97-AF65-F5344CB8AC3E}">
        <p14:creationId xmlns:p14="http://schemas.microsoft.com/office/powerpoint/2010/main" val="312716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76F3D-BFDE-54A2-BA0C-493B4BDE5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62A47F-9BA8-E664-9157-818BA3C7AC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E48E7B-448D-395F-8F64-374B59429508}"/>
              </a:ext>
            </a:extLst>
          </p:cNvPr>
          <p:cNvSpPr>
            <a:spLocks noGrp="1"/>
          </p:cNvSpPr>
          <p:nvPr>
            <p:ph type="dt" sz="half" idx="10"/>
          </p:nvPr>
        </p:nvSpPr>
        <p:spPr/>
        <p:txBody>
          <a:bodyPr/>
          <a:lstStyle/>
          <a:p>
            <a:fld id="{C940F939-52B3-4427-8FD8-A8B4803B6C6F}" type="datetimeFigureOut">
              <a:rPr lang="en-US" smtClean="0"/>
              <a:t>8/11/2023</a:t>
            </a:fld>
            <a:endParaRPr lang="en-US"/>
          </a:p>
        </p:txBody>
      </p:sp>
      <p:sp>
        <p:nvSpPr>
          <p:cNvPr id="5" name="Footer Placeholder 4">
            <a:extLst>
              <a:ext uri="{FF2B5EF4-FFF2-40B4-BE49-F238E27FC236}">
                <a16:creationId xmlns:a16="http://schemas.microsoft.com/office/drawing/2014/main" id="{F53A1C7C-B30F-1D50-D30A-8C1BD47B52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E1C4D2-2F7C-E9F8-9598-344038D649EA}"/>
              </a:ext>
            </a:extLst>
          </p:cNvPr>
          <p:cNvSpPr>
            <a:spLocks noGrp="1"/>
          </p:cNvSpPr>
          <p:nvPr>
            <p:ph type="sldNum" sz="quarter" idx="12"/>
          </p:nvPr>
        </p:nvSpPr>
        <p:spPr/>
        <p:txBody>
          <a:bodyPr/>
          <a:lstStyle/>
          <a:p>
            <a:fld id="{994046BE-9D22-41B8-8147-DA1F50CC709F}" type="slidenum">
              <a:rPr lang="en-US" smtClean="0"/>
              <a:t>‹#›</a:t>
            </a:fld>
            <a:endParaRPr lang="en-US"/>
          </a:p>
        </p:txBody>
      </p:sp>
    </p:spTree>
    <p:extLst>
      <p:ext uri="{BB962C8B-B14F-4D97-AF65-F5344CB8AC3E}">
        <p14:creationId xmlns:p14="http://schemas.microsoft.com/office/powerpoint/2010/main" val="4238015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4851A-D4A7-B9EC-01F5-99ED56B055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7A541C-AC53-2F39-C8DB-945A6DE962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051319-5C21-A528-573D-66B3E806E16B}"/>
              </a:ext>
            </a:extLst>
          </p:cNvPr>
          <p:cNvSpPr>
            <a:spLocks noGrp="1"/>
          </p:cNvSpPr>
          <p:nvPr>
            <p:ph type="dt" sz="half" idx="10"/>
          </p:nvPr>
        </p:nvSpPr>
        <p:spPr/>
        <p:txBody>
          <a:bodyPr/>
          <a:lstStyle/>
          <a:p>
            <a:fld id="{C940F939-52B3-4427-8FD8-A8B4803B6C6F}" type="datetimeFigureOut">
              <a:rPr lang="en-US" smtClean="0"/>
              <a:t>8/11/2023</a:t>
            </a:fld>
            <a:endParaRPr lang="en-US"/>
          </a:p>
        </p:txBody>
      </p:sp>
      <p:sp>
        <p:nvSpPr>
          <p:cNvPr id="5" name="Footer Placeholder 4">
            <a:extLst>
              <a:ext uri="{FF2B5EF4-FFF2-40B4-BE49-F238E27FC236}">
                <a16:creationId xmlns:a16="http://schemas.microsoft.com/office/drawing/2014/main" id="{8C339CBC-87A9-350E-8C83-FE09AF2B8C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3313E5-A365-4112-0837-780BC3F1C817}"/>
              </a:ext>
            </a:extLst>
          </p:cNvPr>
          <p:cNvSpPr>
            <a:spLocks noGrp="1"/>
          </p:cNvSpPr>
          <p:nvPr>
            <p:ph type="sldNum" sz="quarter" idx="12"/>
          </p:nvPr>
        </p:nvSpPr>
        <p:spPr/>
        <p:txBody>
          <a:bodyPr/>
          <a:lstStyle/>
          <a:p>
            <a:fld id="{994046BE-9D22-41B8-8147-DA1F50CC709F}" type="slidenum">
              <a:rPr lang="en-US" smtClean="0"/>
              <a:t>‹#›</a:t>
            </a:fld>
            <a:endParaRPr lang="en-US"/>
          </a:p>
        </p:txBody>
      </p:sp>
    </p:spTree>
    <p:extLst>
      <p:ext uri="{BB962C8B-B14F-4D97-AF65-F5344CB8AC3E}">
        <p14:creationId xmlns:p14="http://schemas.microsoft.com/office/powerpoint/2010/main" val="2349085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2A823-2657-8288-E9B0-C7D038BDCD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3A15ED-C807-9ABA-A50E-DCA2848DC0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697B74-B941-5CC8-BCF5-06D9085578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3B53F3-39D5-1CB2-BA92-117B17EE2C4F}"/>
              </a:ext>
            </a:extLst>
          </p:cNvPr>
          <p:cNvSpPr>
            <a:spLocks noGrp="1"/>
          </p:cNvSpPr>
          <p:nvPr>
            <p:ph type="dt" sz="half" idx="10"/>
          </p:nvPr>
        </p:nvSpPr>
        <p:spPr/>
        <p:txBody>
          <a:bodyPr/>
          <a:lstStyle/>
          <a:p>
            <a:fld id="{C940F939-52B3-4427-8FD8-A8B4803B6C6F}" type="datetimeFigureOut">
              <a:rPr lang="en-US" smtClean="0"/>
              <a:t>8/11/2023</a:t>
            </a:fld>
            <a:endParaRPr lang="en-US"/>
          </a:p>
        </p:txBody>
      </p:sp>
      <p:sp>
        <p:nvSpPr>
          <p:cNvPr id="6" name="Footer Placeholder 5">
            <a:extLst>
              <a:ext uri="{FF2B5EF4-FFF2-40B4-BE49-F238E27FC236}">
                <a16:creationId xmlns:a16="http://schemas.microsoft.com/office/drawing/2014/main" id="{E9C431BA-B38C-C7DF-540E-FFB214B702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CFA176-90DF-CD9D-CCA7-3281AF1C06E0}"/>
              </a:ext>
            </a:extLst>
          </p:cNvPr>
          <p:cNvSpPr>
            <a:spLocks noGrp="1"/>
          </p:cNvSpPr>
          <p:nvPr>
            <p:ph type="sldNum" sz="quarter" idx="12"/>
          </p:nvPr>
        </p:nvSpPr>
        <p:spPr/>
        <p:txBody>
          <a:bodyPr/>
          <a:lstStyle/>
          <a:p>
            <a:fld id="{994046BE-9D22-41B8-8147-DA1F50CC709F}" type="slidenum">
              <a:rPr lang="en-US" smtClean="0"/>
              <a:t>‹#›</a:t>
            </a:fld>
            <a:endParaRPr lang="en-US"/>
          </a:p>
        </p:txBody>
      </p:sp>
    </p:spTree>
    <p:extLst>
      <p:ext uri="{BB962C8B-B14F-4D97-AF65-F5344CB8AC3E}">
        <p14:creationId xmlns:p14="http://schemas.microsoft.com/office/powerpoint/2010/main" val="56130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740B0-D73F-B296-62E6-3A4B9A642E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660EFF-CFBB-0D31-AB7D-5DCE20F3B5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660EF0-3141-6CAD-7BD9-DFE15A2679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610508-861E-8E36-B1A5-9D33229408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88BA50-7CB0-7E97-9757-7CBC147530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36AA43-B451-86FA-8F97-984A962221C1}"/>
              </a:ext>
            </a:extLst>
          </p:cNvPr>
          <p:cNvSpPr>
            <a:spLocks noGrp="1"/>
          </p:cNvSpPr>
          <p:nvPr>
            <p:ph type="dt" sz="half" idx="10"/>
          </p:nvPr>
        </p:nvSpPr>
        <p:spPr/>
        <p:txBody>
          <a:bodyPr/>
          <a:lstStyle/>
          <a:p>
            <a:fld id="{C940F939-52B3-4427-8FD8-A8B4803B6C6F}" type="datetimeFigureOut">
              <a:rPr lang="en-US" smtClean="0"/>
              <a:t>8/11/2023</a:t>
            </a:fld>
            <a:endParaRPr lang="en-US"/>
          </a:p>
        </p:txBody>
      </p:sp>
      <p:sp>
        <p:nvSpPr>
          <p:cNvPr id="8" name="Footer Placeholder 7">
            <a:extLst>
              <a:ext uri="{FF2B5EF4-FFF2-40B4-BE49-F238E27FC236}">
                <a16:creationId xmlns:a16="http://schemas.microsoft.com/office/drawing/2014/main" id="{5F2A8FB8-D18B-DA51-4836-8797D114DF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7A9F34-0C7A-88A7-F4BF-847B32C8D95B}"/>
              </a:ext>
            </a:extLst>
          </p:cNvPr>
          <p:cNvSpPr>
            <a:spLocks noGrp="1"/>
          </p:cNvSpPr>
          <p:nvPr>
            <p:ph type="sldNum" sz="quarter" idx="12"/>
          </p:nvPr>
        </p:nvSpPr>
        <p:spPr/>
        <p:txBody>
          <a:bodyPr/>
          <a:lstStyle/>
          <a:p>
            <a:fld id="{994046BE-9D22-41B8-8147-DA1F50CC709F}" type="slidenum">
              <a:rPr lang="en-US" smtClean="0"/>
              <a:t>‹#›</a:t>
            </a:fld>
            <a:endParaRPr lang="en-US"/>
          </a:p>
        </p:txBody>
      </p:sp>
    </p:spTree>
    <p:extLst>
      <p:ext uri="{BB962C8B-B14F-4D97-AF65-F5344CB8AC3E}">
        <p14:creationId xmlns:p14="http://schemas.microsoft.com/office/powerpoint/2010/main" val="903482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CFC25-5323-C60C-748F-E6FE1E4D82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66FA2-8A99-04D1-12BA-CCA35B0914D5}"/>
              </a:ext>
            </a:extLst>
          </p:cNvPr>
          <p:cNvSpPr>
            <a:spLocks noGrp="1"/>
          </p:cNvSpPr>
          <p:nvPr>
            <p:ph type="dt" sz="half" idx="10"/>
          </p:nvPr>
        </p:nvSpPr>
        <p:spPr/>
        <p:txBody>
          <a:bodyPr/>
          <a:lstStyle/>
          <a:p>
            <a:fld id="{C940F939-52B3-4427-8FD8-A8B4803B6C6F}" type="datetimeFigureOut">
              <a:rPr lang="en-US" smtClean="0"/>
              <a:t>8/11/2023</a:t>
            </a:fld>
            <a:endParaRPr lang="en-US"/>
          </a:p>
        </p:txBody>
      </p:sp>
      <p:sp>
        <p:nvSpPr>
          <p:cNvPr id="4" name="Footer Placeholder 3">
            <a:extLst>
              <a:ext uri="{FF2B5EF4-FFF2-40B4-BE49-F238E27FC236}">
                <a16:creationId xmlns:a16="http://schemas.microsoft.com/office/drawing/2014/main" id="{06EEEE02-6B00-672E-7D15-514B4C19E5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326F9E-E4FF-DFB4-0121-2D86B55A0893}"/>
              </a:ext>
            </a:extLst>
          </p:cNvPr>
          <p:cNvSpPr>
            <a:spLocks noGrp="1"/>
          </p:cNvSpPr>
          <p:nvPr>
            <p:ph type="sldNum" sz="quarter" idx="12"/>
          </p:nvPr>
        </p:nvSpPr>
        <p:spPr/>
        <p:txBody>
          <a:bodyPr/>
          <a:lstStyle/>
          <a:p>
            <a:fld id="{994046BE-9D22-41B8-8147-DA1F50CC709F}" type="slidenum">
              <a:rPr lang="en-US" smtClean="0"/>
              <a:t>‹#›</a:t>
            </a:fld>
            <a:endParaRPr lang="en-US"/>
          </a:p>
        </p:txBody>
      </p:sp>
    </p:spTree>
    <p:extLst>
      <p:ext uri="{BB962C8B-B14F-4D97-AF65-F5344CB8AC3E}">
        <p14:creationId xmlns:p14="http://schemas.microsoft.com/office/powerpoint/2010/main" val="4231762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DC7C90-C35F-3BC0-7C83-6896A3A92408}"/>
              </a:ext>
            </a:extLst>
          </p:cNvPr>
          <p:cNvSpPr>
            <a:spLocks noGrp="1"/>
          </p:cNvSpPr>
          <p:nvPr>
            <p:ph type="dt" sz="half" idx="10"/>
          </p:nvPr>
        </p:nvSpPr>
        <p:spPr/>
        <p:txBody>
          <a:bodyPr/>
          <a:lstStyle/>
          <a:p>
            <a:fld id="{C940F939-52B3-4427-8FD8-A8B4803B6C6F}" type="datetimeFigureOut">
              <a:rPr lang="en-US" smtClean="0"/>
              <a:t>8/11/2023</a:t>
            </a:fld>
            <a:endParaRPr lang="en-US"/>
          </a:p>
        </p:txBody>
      </p:sp>
      <p:sp>
        <p:nvSpPr>
          <p:cNvPr id="3" name="Footer Placeholder 2">
            <a:extLst>
              <a:ext uri="{FF2B5EF4-FFF2-40B4-BE49-F238E27FC236}">
                <a16:creationId xmlns:a16="http://schemas.microsoft.com/office/drawing/2014/main" id="{1E2D28DD-4744-8F6D-E5EA-13DE3D118F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3C1768-B1A8-D75A-8F75-9A2E51544812}"/>
              </a:ext>
            </a:extLst>
          </p:cNvPr>
          <p:cNvSpPr>
            <a:spLocks noGrp="1"/>
          </p:cNvSpPr>
          <p:nvPr>
            <p:ph type="sldNum" sz="quarter" idx="12"/>
          </p:nvPr>
        </p:nvSpPr>
        <p:spPr/>
        <p:txBody>
          <a:bodyPr/>
          <a:lstStyle/>
          <a:p>
            <a:fld id="{994046BE-9D22-41B8-8147-DA1F50CC709F}" type="slidenum">
              <a:rPr lang="en-US" smtClean="0"/>
              <a:t>‹#›</a:t>
            </a:fld>
            <a:endParaRPr lang="en-US"/>
          </a:p>
        </p:txBody>
      </p:sp>
    </p:spTree>
    <p:extLst>
      <p:ext uri="{BB962C8B-B14F-4D97-AF65-F5344CB8AC3E}">
        <p14:creationId xmlns:p14="http://schemas.microsoft.com/office/powerpoint/2010/main" val="3717757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E7F59-B33F-CF54-30EB-C207847242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CC9DB6-F986-9304-CA3D-A6A7E100B1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760F2B-BB20-7781-77FB-7BF2EEAB0F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55FE91-EC38-D7F6-9439-7DC27947FA27}"/>
              </a:ext>
            </a:extLst>
          </p:cNvPr>
          <p:cNvSpPr>
            <a:spLocks noGrp="1"/>
          </p:cNvSpPr>
          <p:nvPr>
            <p:ph type="dt" sz="half" idx="10"/>
          </p:nvPr>
        </p:nvSpPr>
        <p:spPr/>
        <p:txBody>
          <a:bodyPr/>
          <a:lstStyle/>
          <a:p>
            <a:fld id="{C940F939-52B3-4427-8FD8-A8B4803B6C6F}" type="datetimeFigureOut">
              <a:rPr lang="en-US" smtClean="0"/>
              <a:t>8/11/2023</a:t>
            </a:fld>
            <a:endParaRPr lang="en-US"/>
          </a:p>
        </p:txBody>
      </p:sp>
      <p:sp>
        <p:nvSpPr>
          <p:cNvPr id="6" name="Footer Placeholder 5">
            <a:extLst>
              <a:ext uri="{FF2B5EF4-FFF2-40B4-BE49-F238E27FC236}">
                <a16:creationId xmlns:a16="http://schemas.microsoft.com/office/drawing/2014/main" id="{D2C08613-3DF5-ECF9-48B4-B678CD7BC4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11FD5D-80BD-A35E-93EA-2A998A34DB07}"/>
              </a:ext>
            </a:extLst>
          </p:cNvPr>
          <p:cNvSpPr>
            <a:spLocks noGrp="1"/>
          </p:cNvSpPr>
          <p:nvPr>
            <p:ph type="sldNum" sz="quarter" idx="12"/>
          </p:nvPr>
        </p:nvSpPr>
        <p:spPr/>
        <p:txBody>
          <a:bodyPr/>
          <a:lstStyle/>
          <a:p>
            <a:fld id="{994046BE-9D22-41B8-8147-DA1F50CC709F}" type="slidenum">
              <a:rPr lang="en-US" smtClean="0"/>
              <a:t>‹#›</a:t>
            </a:fld>
            <a:endParaRPr lang="en-US"/>
          </a:p>
        </p:txBody>
      </p:sp>
    </p:spTree>
    <p:extLst>
      <p:ext uri="{BB962C8B-B14F-4D97-AF65-F5344CB8AC3E}">
        <p14:creationId xmlns:p14="http://schemas.microsoft.com/office/powerpoint/2010/main" val="1381415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5F2F-33ED-797C-C3E9-2559AA1951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FB0D40-0A8B-6359-CDD8-AC01FB929A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BA14D6-DA90-88BC-33CE-5F510918F9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661D0-1EF8-8CE3-B945-D411FCD0E01B}"/>
              </a:ext>
            </a:extLst>
          </p:cNvPr>
          <p:cNvSpPr>
            <a:spLocks noGrp="1"/>
          </p:cNvSpPr>
          <p:nvPr>
            <p:ph type="dt" sz="half" idx="10"/>
          </p:nvPr>
        </p:nvSpPr>
        <p:spPr/>
        <p:txBody>
          <a:bodyPr/>
          <a:lstStyle/>
          <a:p>
            <a:fld id="{C940F939-52B3-4427-8FD8-A8B4803B6C6F}" type="datetimeFigureOut">
              <a:rPr lang="en-US" smtClean="0"/>
              <a:t>8/11/2023</a:t>
            </a:fld>
            <a:endParaRPr lang="en-US"/>
          </a:p>
        </p:txBody>
      </p:sp>
      <p:sp>
        <p:nvSpPr>
          <p:cNvPr id="6" name="Footer Placeholder 5">
            <a:extLst>
              <a:ext uri="{FF2B5EF4-FFF2-40B4-BE49-F238E27FC236}">
                <a16:creationId xmlns:a16="http://schemas.microsoft.com/office/drawing/2014/main" id="{F221DA50-10E1-87CD-57EA-FA71D3CB41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78B626-1DAE-DA83-ABAD-977B5A68CB8B}"/>
              </a:ext>
            </a:extLst>
          </p:cNvPr>
          <p:cNvSpPr>
            <a:spLocks noGrp="1"/>
          </p:cNvSpPr>
          <p:nvPr>
            <p:ph type="sldNum" sz="quarter" idx="12"/>
          </p:nvPr>
        </p:nvSpPr>
        <p:spPr/>
        <p:txBody>
          <a:bodyPr/>
          <a:lstStyle/>
          <a:p>
            <a:fld id="{994046BE-9D22-41B8-8147-DA1F50CC709F}" type="slidenum">
              <a:rPr lang="en-US" smtClean="0"/>
              <a:t>‹#›</a:t>
            </a:fld>
            <a:endParaRPr lang="en-US"/>
          </a:p>
        </p:txBody>
      </p:sp>
    </p:spTree>
    <p:extLst>
      <p:ext uri="{BB962C8B-B14F-4D97-AF65-F5344CB8AC3E}">
        <p14:creationId xmlns:p14="http://schemas.microsoft.com/office/powerpoint/2010/main" val="2672559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8D0652-2CD9-CD29-53DF-88CC98AF55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6EF48E-1487-D959-DD58-1A8CED6981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E8548C-2C9E-3B54-393C-CF2780707D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40F939-52B3-4427-8FD8-A8B4803B6C6F}" type="datetimeFigureOut">
              <a:rPr lang="en-US" smtClean="0"/>
              <a:t>8/11/2023</a:t>
            </a:fld>
            <a:endParaRPr lang="en-US"/>
          </a:p>
        </p:txBody>
      </p:sp>
      <p:sp>
        <p:nvSpPr>
          <p:cNvPr id="5" name="Footer Placeholder 4">
            <a:extLst>
              <a:ext uri="{FF2B5EF4-FFF2-40B4-BE49-F238E27FC236}">
                <a16:creationId xmlns:a16="http://schemas.microsoft.com/office/drawing/2014/main" id="{D616F34C-069B-54BE-A2E6-C016F017E1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A87262-4243-F37D-FB18-682115B84C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4046BE-9D22-41B8-8147-DA1F50CC709F}" type="slidenum">
              <a:rPr lang="en-US" smtClean="0"/>
              <a:t>‹#›</a:t>
            </a:fld>
            <a:endParaRPr lang="en-US"/>
          </a:p>
        </p:txBody>
      </p:sp>
    </p:spTree>
    <p:extLst>
      <p:ext uri="{BB962C8B-B14F-4D97-AF65-F5344CB8AC3E}">
        <p14:creationId xmlns:p14="http://schemas.microsoft.com/office/powerpoint/2010/main" val="4002976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1E0C38-945C-97D4-D2D9-6870BFFEE90D}"/>
              </a:ext>
            </a:extLst>
          </p:cNvPr>
          <p:cNvSpPr>
            <a:spLocks noGrp="1"/>
          </p:cNvSpPr>
          <p:nvPr>
            <p:ph type="ctrTitle"/>
          </p:nvPr>
        </p:nvSpPr>
        <p:spPr>
          <a:xfrm>
            <a:off x="965200" y="1383528"/>
            <a:ext cx="5925989" cy="3167510"/>
          </a:xfrm>
        </p:spPr>
        <p:txBody>
          <a:bodyPr anchor="b">
            <a:normAutofit/>
          </a:bodyPr>
          <a:lstStyle/>
          <a:p>
            <a:pPr algn="r"/>
            <a:r>
              <a:rPr lang="en-US" sz="9600" dirty="0"/>
              <a:t>AWS Cloud Formation</a:t>
            </a:r>
          </a:p>
        </p:txBody>
      </p:sp>
      <p:pic>
        <p:nvPicPr>
          <p:cNvPr id="4" name="Graphic 21">
            <a:extLst>
              <a:ext uri="{FF2B5EF4-FFF2-40B4-BE49-F238E27FC236}">
                <a16:creationId xmlns:a16="http://schemas.microsoft.com/office/drawing/2014/main" id="{A654CB50-7F0B-3E64-DBEA-4FD01D065F14}"/>
              </a:ext>
            </a:extLst>
          </p:cNvPr>
          <p:cNvPicPr>
            <a:picLocks noChangeAspect="1" noChangeArrowheads="1"/>
          </p:cNvPicPr>
          <p:nvPr/>
        </p:nvPicPr>
        <p:blipFill>
          <a:blip r:embed="rId2">
            <a:extLst>
              <a:ext uri="{96DAC541-7B7A-43D3-8B79-37D633B846F1}">
                <asvg:svgBlip xmlns:asvg="http://schemas.microsoft.com/office/drawing/2016/SVG/main" r:embed="rId3"/>
              </a:ext>
            </a:extLst>
          </a:blip>
          <a:stretch/>
        </p:blipFill>
        <p:spPr bwMode="auto">
          <a:xfrm>
            <a:off x="7599140" y="2209474"/>
            <a:ext cx="2489416" cy="248941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2810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4B8191-5EA9-3A2E-E6C3-5092C92684E3}"/>
              </a:ext>
            </a:extLst>
          </p:cNvPr>
          <p:cNvSpPr>
            <a:spLocks noGrp="1"/>
          </p:cNvSpPr>
          <p:nvPr>
            <p:ph type="title"/>
          </p:nvPr>
        </p:nvSpPr>
        <p:spPr>
          <a:xfrm>
            <a:off x="841248" y="256032"/>
            <a:ext cx="10506456" cy="1014984"/>
          </a:xfrm>
        </p:spPr>
        <p:txBody>
          <a:bodyPr anchor="b">
            <a:normAutofit/>
          </a:bodyPr>
          <a:lstStyle/>
          <a:p>
            <a:r>
              <a:rPr lang="en-US" dirty="0"/>
              <a:t>What is Infrastructure as a Code (</a:t>
            </a:r>
            <a:r>
              <a:rPr lang="en-US" dirty="0" err="1"/>
              <a:t>IaaC</a:t>
            </a:r>
            <a:r>
              <a:rPr lang="en-US" dirty="0"/>
              <a:t>) ?</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309A35F2-DE3D-D528-D1E2-C15690070567}"/>
              </a:ext>
            </a:extLst>
          </p:cNvPr>
          <p:cNvGraphicFramePr>
            <a:graphicFrameLocks noGrp="1"/>
          </p:cNvGraphicFramePr>
          <p:nvPr>
            <p:ph idx="1"/>
            <p:extLst>
              <p:ext uri="{D42A27DB-BD31-4B8C-83A1-F6EECF244321}">
                <p14:modId xmlns:p14="http://schemas.microsoft.com/office/powerpoint/2010/main" val="1909679231"/>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5145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AC60CF-0DFA-0DE9-A92A-B44214DE4742}"/>
              </a:ext>
            </a:extLst>
          </p:cNvPr>
          <p:cNvSpPr>
            <a:spLocks noGrp="1"/>
          </p:cNvSpPr>
          <p:nvPr>
            <p:ph type="title"/>
          </p:nvPr>
        </p:nvSpPr>
        <p:spPr>
          <a:xfrm>
            <a:off x="686834" y="1153572"/>
            <a:ext cx="3200400" cy="4461163"/>
          </a:xfrm>
        </p:spPr>
        <p:txBody>
          <a:bodyPr>
            <a:normAutofit/>
          </a:bodyPr>
          <a:lstStyle/>
          <a:p>
            <a:r>
              <a:rPr lang="en-US">
                <a:solidFill>
                  <a:srgbClr val="FFFFFF"/>
                </a:solidFill>
              </a:rPr>
              <a:t>Why IaaC is required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EB6C5C0-3E1D-AD14-B94E-4B3F856418BE}"/>
              </a:ext>
            </a:extLst>
          </p:cNvPr>
          <p:cNvSpPr>
            <a:spLocks noGrp="1"/>
          </p:cNvSpPr>
          <p:nvPr>
            <p:ph idx="1"/>
          </p:nvPr>
        </p:nvSpPr>
        <p:spPr>
          <a:xfrm>
            <a:off x="4447308" y="591344"/>
            <a:ext cx="6906491" cy="5585619"/>
          </a:xfrm>
        </p:spPr>
        <p:txBody>
          <a:bodyPr anchor="ctr">
            <a:normAutofit/>
          </a:bodyPr>
          <a:lstStyle/>
          <a:p>
            <a:r>
              <a:rPr lang="en-US" sz="2400" b="0" i="0">
                <a:effectLst/>
                <a:latin typeface="Amazon Ember" panose="020B0603020204020204"/>
              </a:rPr>
              <a:t>Infrastructure was traditionally provisioned using a combination of scripts and manual processes. </a:t>
            </a:r>
          </a:p>
          <a:p>
            <a:r>
              <a:rPr lang="en-US" sz="2400" b="0" i="0">
                <a:effectLst/>
                <a:latin typeface="Amazon Ember" panose="020B0603020204020204"/>
              </a:rPr>
              <a:t>Sometimes these scripts were stored in version control systems or documented step by step in text files or run-books. </a:t>
            </a:r>
          </a:p>
          <a:p>
            <a:r>
              <a:rPr lang="en-US" sz="2400" b="0" i="0">
                <a:effectLst/>
                <a:latin typeface="Amazon Ember" panose="020B0603020204020204"/>
              </a:rPr>
              <a:t>Often the person writing the run books is not the same person executing these scripts or following through the run-books. </a:t>
            </a:r>
          </a:p>
          <a:p>
            <a:r>
              <a:rPr lang="en-US" sz="2400" b="0" i="0">
                <a:effectLst/>
                <a:latin typeface="Amazon Ember" panose="020B0603020204020204"/>
              </a:rPr>
              <a:t>If these scripts or runbooks are not updated frequently, they can potentially become a show-stopper in deployments. </a:t>
            </a:r>
          </a:p>
          <a:p>
            <a:r>
              <a:rPr lang="en-US" sz="2400" b="0" i="0">
                <a:effectLst/>
                <a:latin typeface="Amazon Ember" panose="020B0603020204020204"/>
              </a:rPr>
              <a:t>This results in the creation of new environments not always being repeatable, reliable, or consistent.</a:t>
            </a:r>
            <a:endParaRPr lang="en-US" sz="2400"/>
          </a:p>
        </p:txBody>
      </p:sp>
    </p:spTree>
    <p:extLst>
      <p:ext uri="{BB962C8B-B14F-4D97-AF65-F5344CB8AC3E}">
        <p14:creationId xmlns:p14="http://schemas.microsoft.com/office/powerpoint/2010/main" val="3738613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02103-8AD9-EBD6-202E-97E6E93C8691}"/>
              </a:ext>
            </a:extLst>
          </p:cNvPr>
          <p:cNvSpPr>
            <a:spLocks noGrp="1"/>
          </p:cNvSpPr>
          <p:nvPr>
            <p:ph type="title"/>
          </p:nvPr>
        </p:nvSpPr>
        <p:spPr/>
        <p:txBody>
          <a:bodyPr/>
          <a:lstStyle/>
          <a:p>
            <a:r>
              <a:rPr lang="en-US"/>
              <a:t>Benefits of IaaC </a:t>
            </a:r>
            <a:endParaRPr lang="en-US" dirty="0"/>
          </a:p>
        </p:txBody>
      </p:sp>
      <p:sp>
        <p:nvSpPr>
          <p:cNvPr id="3" name="Content Placeholder 2">
            <a:extLst>
              <a:ext uri="{FF2B5EF4-FFF2-40B4-BE49-F238E27FC236}">
                <a16:creationId xmlns:a16="http://schemas.microsoft.com/office/drawing/2014/main" id="{99A58989-1918-38BD-7456-015C63E85C30}"/>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0" i="0" dirty="0">
                <a:solidFill>
                  <a:srgbClr val="151515"/>
                </a:solidFill>
                <a:effectLst/>
                <a:latin typeface="var(--pfe-theme--font-family,&quot;Red Hat Text&quot;,&quot;RedHatText&quot;,&quot;Overpass&quot;,Overpass,Arial,sans-serif)"/>
              </a:rPr>
              <a:t>Benefits the DevOps team by allowing the operators to evolve in the development process from beginning and developers to gain a better understanding of supporting infrastructure</a:t>
            </a:r>
          </a:p>
          <a:p>
            <a:pPr algn="l">
              <a:buFont typeface="Arial" panose="020B0604020202020204" pitchFamily="34" charset="0"/>
              <a:buChar char="•"/>
            </a:pPr>
            <a:r>
              <a:rPr lang="en-US" dirty="0">
                <a:solidFill>
                  <a:srgbClr val="151515"/>
                </a:solidFill>
                <a:latin typeface="var(--pfe-theme--font-family,&quot;Red Hat Text&quot;,&quot;RedHatText&quot;,&quot;Overpass&quot;,Overpass,Arial,sans-serif)"/>
              </a:rPr>
              <a:t>The Configuration files contains everything that makes up the operating environment like : compute, storage, network and application services</a:t>
            </a:r>
            <a:endParaRPr lang="en-US" b="0" i="0" dirty="0">
              <a:solidFill>
                <a:srgbClr val="151515"/>
              </a:solidFill>
              <a:effectLst/>
              <a:latin typeface="var(--pfe-theme--font-family,&quot;Red Hat Text&quot;,&quot;RedHatText&quot;,&quot;Overpass&quot;,Overpass,Arial,sans-serif)"/>
            </a:endParaRPr>
          </a:p>
          <a:p>
            <a:pPr algn="l">
              <a:buFont typeface="Arial" panose="020B0604020202020204" pitchFamily="34" charset="0"/>
              <a:buChar char="•"/>
            </a:pPr>
            <a:r>
              <a:rPr lang="en-US" b="0" i="0" dirty="0">
                <a:solidFill>
                  <a:srgbClr val="151515"/>
                </a:solidFill>
                <a:effectLst/>
                <a:latin typeface="var(--pfe-theme--font-family,&quot;Red Hat Text&quot;,&quot;RedHatText&quot;,&quot;Overpass&quot;,Overpass,Arial,sans-serif)"/>
              </a:rPr>
              <a:t>Cost reduction</a:t>
            </a:r>
          </a:p>
          <a:p>
            <a:pPr algn="l">
              <a:buFont typeface="Arial" panose="020B0604020202020204" pitchFamily="34" charset="0"/>
              <a:buChar char="•"/>
            </a:pPr>
            <a:r>
              <a:rPr lang="en-US" b="0" i="0" dirty="0">
                <a:solidFill>
                  <a:srgbClr val="151515"/>
                </a:solidFill>
                <a:effectLst/>
                <a:latin typeface="var(--pfe-theme--font-family,&quot;Red Hat Text&quot;,&quot;RedHatText&quot;,&quot;Overpass&quot;,Overpass,Arial,sans-serif)"/>
              </a:rPr>
              <a:t>Increase in speed of deployments</a:t>
            </a:r>
          </a:p>
          <a:p>
            <a:pPr algn="l">
              <a:buFont typeface="Arial" panose="020B0604020202020204" pitchFamily="34" charset="0"/>
              <a:buChar char="•"/>
            </a:pPr>
            <a:r>
              <a:rPr lang="en-US" b="0" i="0" dirty="0">
                <a:solidFill>
                  <a:srgbClr val="151515"/>
                </a:solidFill>
                <a:effectLst/>
                <a:latin typeface="var(--pfe-theme--font-family,&quot;Red Hat Text&quot;,&quot;RedHatText&quot;,&quot;Overpass&quot;,Overpass,Arial,sans-serif)"/>
              </a:rPr>
              <a:t>Reduce errors </a:t>
            </a:r>
          </a:p>
          <a:p>
            <a:pPr algn="l">
              <a:buFont typeface="Arial" panose="020B0604020202020204" pitchFamily="34" charset="0"/>
              <a:buChar char="•"/>
            </a:pPr>
            <a:r>
              <a:rPr lang="en-US" b="0" i="0" dirty="0">
                <a:solidFill>
                  <a:srgbClr val="151515"/>
                </a:solidFill>
                <a:effectLst/>
                <a:latin typeface="var(--pfe-theme--font-family,&quot;Red Hat Text&quot;,&quot;RedHatText&quot;,&quot;Overpass&quot;,Overpass,Arial,sans-serif)"/>
              </a:rPr>
              <a:t>Improve infrastructure consistency</a:t>
            </a:r>
          </a:p>
          <a:p>
            <a:pPr algn="l">
              <a:buFont typeface="Arial" panose="020B0604020202020204" pitchFamily="34" charset="0"/>
              <a:buChar char="•"/>
            </a:pPr>
            <a:r>
              <a:rPr lang="en-US" b="0" i="0" dirty="0">
                <a:solidFill>
                  <a:srgbClr val="151515"/>
                </a:solidFill>
                <a:effectLst/>
                <a:latin typeface="var(--pfe-theme--font-family,&quot;Red Hat Text&quot;,&quot;RedHatText&quot;,&quot;Overpass&quot;,Overpass,Arial,sans-serif)"/>
              </a:rPr>
              <a:t>Eliminate configuration drift</a:t>
            </a:r>
          </a:p>
        </p:txBody>
      </p:sp>
    </p:spTree>
    <p:extLst>
      <p:ext uri="{BB962C8B-B14F-4D97-AF65-F5344CB8AC3E}">
        <p14:creationId xmlns:p14="http://schemas.microsoft.com/office/powerpoint/2010/main" val="1814812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DE41C-5EF2-0329-15A1-DC1135D4A31F}"/>
              </a:ext>
            </a:extLst>
          </p:cNvPr>
          <p:cNvSpPr>
            <a:spLocks noGrp="1"/>
          </p:cNvSpPr>
          <p:nvPr>
            <p:ph type="title"/>
          </p:nvPr>
        </p:nvSpPr>
        <p:spPr/>
        <p:txBody>
          <a:bodyPr/>
          <a:lstStyle/>
          <a:p>
            <a:r>
              <a:rPr lang="en-US" dirty="0"/>
              <a:t>What is </a:t>
            </a:r>
            <a:r>
              <a:rPr lang="en-US" dirty="0" err="1"/>
              <a:t>CloudForamtion</a:t>
            </a:r>
            <a:r>
              <a:rPr lang="en-US" dirty="0"/>
              <a:t> ?</a:t>
            </a:r>
          </a:p>
        </p:txBody>
      </p:sp>
      <p:graphicFrame>
        <p:nvGraphicFramePr>
          <p:cNvPr id="7" name="Content Placeholder 2">
            <a:extLst>
              <a:ext uri="{FF2B5EF4-FFF2-40B4-BE49-F238E27FC236}">
                <a16:creationId xmlns:a16="http://schemas.microsoft.com/office/drawing/2014/main" id="{88FB7F2A-A3F0-3D73-C656-819EC82EACB6}"/>
              </a:ext>
            </a:extLst>
          </p:cNvPr>
          <p:cNvGraphicFramePr>
            <a:graphicFrameLocks noGrp="1"/>
          </p:cNvGraphicFramePr>
          <p:nvPr>
            <p:ph idx="1"/>
            <p:extLst>
              <p:ext uri="{D42A27DB-BD31-4B8C-83A1-F6EECF244321}">
                <p14:modId xmlns:p14="http://schemas.microsoft.com/office/powerpoint/2010/main" val="86198560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6002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BD1EE9-B8E3-CCCE-0C9C-F4102A333C3B}"/>
              </a:ext>
            </a:extLst>
          </p:cNvPr>
          <p:cNvSpPr>
            <a:spLocks noGrp="1"/>
          </p:cNvSpPr>
          <p:nvPr>
            <p:ph type="title"/>
          </p:nvPr>
        </p:nvSpPr>
        <p:spPr>
          <a:xfrm>
            <a:off x="841248" y="256032"/>
            <a:ext cx="10506456" cy="1014984"/>
          </a:xfrm>
        </p:spPr>
        <p:txBody>
          <a:bodyPr anchor="b">
            <a:normAutofit/>
          </a:bodyPr>
          <a:lstStyle/>
          <a:p>
            <a:r>
              <a:rPr lang="en-US" dirty="0"/>
              <a:t>Features of CloudFormation</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6" name="Content Placeholder 2">
            <a:extLst>
              <a:ext uri="{FF2B5EF4-FFF2-40B4-BE49-F238E27FC236}">
                <a16:creationId xmlns:a16="http://schemas.microsoft.com/office/drawing/2014/main" id="{8A4D979B-E4AD-C420-CA91-A682B2B8BBB8}"/>
              </a:ext>
            </a:extLst>
          </p:cNvPr>
          <p:cNvGraphicFramePr>
            <a:graphicFrameLocks noGrp="1"/>
          </p:cNvGraphicFramePr>
          <p:nvPr>
            <p:ph idx="1"/>
            <p:extLst>
              <p:ext uri="{D42A27DB-BD31-4B8C-83A1-F6EECF244321}">
                <p14:modId xmlns:p14="http://schemas.microsoft.com/office/powerpoint/2010/main" val="2465986798"/>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447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84925-495D-8B0B-AE91-9580DF9F2ED4}"/>
              </a:ext>
            </a:extLst>
          </p:cNvPr>
          <p:cNvSpPr>
            <a:spLocks noGrp="1"/>
          </p:cNvSpPr>
          <p:nvPr>
            <p:ph type="title"/>
          </p:nvPr>
        </p:nvSpPr>
        <p:spPr/>
        <p:txBody>
          <a:bodyPr/>
          <a:lstStyle/>
          <a:p>
            <a:r>
              <a:rPr lang="en-US" dirty="0"/>
              <a:t>Working with CloudFormation</a:t>
            </a:r>
          </a:p>
        </p:txBody>
      </p:sp>
      <p:graphicFrame>
        <p:nvGraphicFramePr>
          <p:cNvPr id="5" name="Content Placeholder 2">
            <a:extLst>
              <a:ext uri="{FF2B5EF4-FFF2-40B4-BE49-F238E27FC236}">
                <a16:creationId xmlns:a16="http://schemas.microsoft.com/office/drawing/2014/main" id="{C3A1A99A-0E7C-69C3-FDDF-245182285EEE}"/>
              </a:ext>
            </a:extLst>
          </p:cNvPr>
          <p:cNvGraphicFramePr>
            <a:graphicFrameLocks noGrp="1"/>
          </p:cNvGraphicFramePr>
          <p:nvPr>
            <p:ph idx="1"/>
            <p:extLst>
              <p:ext uri="{D42A27DB-BD31-4B8C-83A1-F6EECF244321}">
                <p14:modId xmlns:p14="http://schemas.microsoft.com/office/powerpoint/2010/main" val="130374888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9629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1C773C-978D-7980-3F43-F7C4A5CD2F12}"/>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2600" kern="1200">
                <a:solidFill>
                  <a:schemeClr val="tx1"/>
                </a:solidFill>
                <a:latin typeface="+mj-lt"/>
                <a:ea typeface="+mj-ea"/>
                <a:cs typeface="+mj-cs"/>
              </a:rPr>
              <a:t>CloudFormation Template &amp; Stack</a:t>
            </a:r>
          </a:p>
        </p:txBody>
      </p:sp>
      <p:sp>
        <p:nvSpPr>
          <p:cNvPr id="1033" name="Rectangle 103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10;        A diagram depicting AWS CloudFormation creating an entire environment (stack) from one&#10;          template&#10;      ">
            <a:extLst>
              <a:ext uri="{FF2B5EF4-FFF2-40B4-BE49-F238E27FC236}">
                <a16:creationId xmlns:a16="http://schemas.microsoft.com/office/drawing/2014/main" id="{D571094C-6AE7-AB51-EF5B-2F78A22F6A8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5238" y="906186"/>
            <a:ext cx="7608304" cy="5116584"/>
          </a:xfrm>
          <a:prstGeom prst="rect">
            <a:avLst/>
          </a:prstGeom>
          <a:noFill/>
          <a:extLst>
            <a:ext uri="{909E8E84-426E-40DD-AFC4-6F175D3DCCD1}">
              <a14:hiddenFill xmlns:a14="http://schemas.microsoft.com/office/drawing/2010/main">
                <a:solidFill>
                  <a:srgbClr val="FFFFFF"/>
                </a:solidFill>
              </a14:hiddenFill>
            </a:ext>
          </a:extLst>
        </p:spPr>
      </p:pic>
      <p:sp>
        <p:nvSpPr>
          <p:cNvPr id="1037" name="Rectangle 1036">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2593B54-062D-0391-E2A6-B48E82C42E14}"/>
              </a:ext>
            </a:extLst>
          </p:cNvPr>
          <p:cNvSpPr txBox="1"/>
          <p:nvPr/>
        </p:nvSpPr>
        <p:spPr>
          <a:xfrm>
            <a:off x="10045239" y="5309274"/>
            <a:ext cx="2920746" cy="369332"/>
          </a:xfrm>
          <a:prstGeom prst="rect">
            <a:avLst/>
          </a:prstGeom>
          <a:noFill/>
        </p:spPr>
        <p:txBody>
          <a:bodyPr wrap="square" rtlCol="0">
            <a:spAutoFit/>
          </a:bodyPr>
          <a:lstStyle/>
          <a:p>
            <a:r>
              <a:rPr lang="en-US" dirty="0"/>
              <a:t>Source: AWS</a:t>
            </a:r>
          </a:p>
        </p:txBody>
      </p:sp>
    </p:spTree>
    <p:extLst>
      <p:ext uri="{BB962C8B-B14F-4D97-AF65-F5344CB8AC3E}">
        <p14:creationId xmlns:p14="http://schemas.microsoft.com/office/powerpoint/2010/main" val="736843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0CA78-D60B-CA7F-EF3C-F91D8CFCB35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AA49242-3E90-2E32-AE80-5D8E8614991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79437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546</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Amazon Ember</vt:lpstr>
      <vt:lpstr>Arial</vt:lpstr>
      <vt:lpstr>Calibri</vt:lpstr>
      <vt:lpstr>Calibri Light</vt:lpstr>
      <vt:lpstr>var(--pfe-theme--font-family,"Red Hat Text","RedHatText","Overpass",Overpass,Arial,sans-serif)</vt:lpstr>
      <vt:lpstr>Office Theme</vt:lpstr>
      <vt:lpstr>AWS Cloud Formation</vt:lpstr>
      <vt:lpstr>What is Infrastructure as a Code (IaaC) ?</vt:lpstr>
      <vt:lpstr>Why IaaC is required ?</vt:lpstr>
      <vt:lpstr>Benefits of IaaC </vt:lpstr>
      <vt:lpstr>What is CloudForamtion ?</vt:lpstr>
      <vt:lpstr>Features of CloudFormation</vt:lpstr>
      <vt:lpstr>Working with CloudFormation</vt:lpstr>
      <vt:lpstr>CloudFormation Template &amp; Stack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Navaneeth</dc:creator>
  <cp:lastModifiedBy>S, Navaneeth</cp:lastModifiedBy>
  <cp:revision>16</cp:revision>
  <dcterms:created xsi:type="dcterms:W3CDTF">2023-08-11T06:03:30Z</dcterms:created>
  <dcterms:modified xsi:type="dcterms:W3CDTF">2023-08-11T08:58:53Z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2023-08-11T06:03:30Z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600fbf2c-d015-4357-af0e-4bb42f7b0eb5</vt:lpwstr>
  </property>
  <property fmtid="{D5CDD505-2E9C-101B-9397-08002B2CF9AE}" pid="8" name="MSIP_Label_ea60d57e-af5b-4752-ac57-3e4f28ca11dc_ContentBits">
    <vt:lpwstr>0</vt:lpwstr>
  </property>
</Properties>
</file>