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75629A1E-D1CB-9796-09D6-457DAFB5AE39}"/>
              </a:ext>
            </a:extLst>
          </p:cNvPr>
          <p:cNvSpPr/>
          <p:nvPr/>
        </p:nvSpPr>
        <p:spPr>
          <a:xfrm>
            <a:off x="6006353" y="470646"/>
            <a:ext cx="5289176" cy="5916705"/>
          </a:xfrm>
          <a:prstGeom prst="frame">
            <a:avLst>
              <a:gd name="adj1" fmla="val 40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320EBCE-0094-2374-2F49-433DE397AE3C}"/>
              </a:ext>
            </a:extLst>
          </p:cNvPr>
          <p:cNvSpPr/>
          <p:nvPr/>
        </p:nvSpPr>
        <p:spPr>
          <a:xfrm>
            <a:off x="717177" y="470647"/>
            <a:ext cx="5289176" cy="5916705"/>
          </a:xfrm>
          <a:prstGeom prst="frame">
            <a:avLst>
              <a:gd name="adj1" fmla="val 40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7FDF056F-6D7F-D5BB-52D2-CAE9FA0EB69F}"/>
              </a:ext>
            </a:extLst>
          </p:cNvPr>
          <p:cNvSpPr/>
          <p:nvPr/>
        </p:nvSpPr>
        <p:spPr>
          <a:xfrm>
            <a:off x="1515035" y="1837765"/>
            <a:ext cx="2868706" cy="1246094"/>
          </a:xfrm>
          <a:prstGeom prst="downArrowCallout">
            <a:avLst>
              <a:gd name="adj1" fmla="val 4203"/>
              <a:gd name="adj2" fmla="val 10095"/>
              <a:gd name="adj3" fmla="val 25000"/>
              <a:gd name="adj4" fmla="val 50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Source Code </a:t>
            </a: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9EBE6983-FC92-7B4A-90B9-84A67C91F84B}"/>
              </a:ext>
            </a:extLst>
          </p:cNvPr>
          <p:cNvSpPr/>
          <p:nvPr/>
        </p:nvSpPr>
        <p:spPr>
          <a:xfrm>
            <a:off x="1515035" y="3083859"/>
            <a:ext cx="2868706" cy="1246094"/>
          </a:xfrm>
          <a:prstGeom prst="downArrowCallout">
            <a:avLst>
              <a:gd name="adj1" fmla="val 4203"/>
              <a:gd name="adj2" fmla="val 10095"/>
              <a:gd name="adj3" fmla="val 25000"/>
              <a:gd name="adj4" fmla="val 50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LLM (Gemini / Open API)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EB43F-BA7C-0FA7-A3E8-A1D79F81C17B}"/>
              </a:ext>
            </a:extLst>
          </p:cNvPr>
          <p:cNvSpPr txBox="1"/>
          <p:nvPr/>
        </p:nvSpPr>
        <p:spPr>
          <a:xfrm>
            <a:off x="1515035" y="2460812"/>
            <a:ext cx="3539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Prompt via         Source Analyzer.py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BFBD7-FAD8-2F40-E0E1-66C7A8449B77}"/>
              </a:ext>
            </a:extLst>
          </p:cNvPr>
          <p:cNvSpPr txBox="1"/>
          <p:nvPr/>
        </p:nvSpPr>
        <p:spPr>
          <a:xfrm>
            <a:off x="941294" y="3684495"/>
            <a:ext cx="393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Fall back strategy      implemented by llm_manager.py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76A570E4-095D-75CF-748E-71CE1A305DFE}"/>
              </a:ext>
            </a:extLst>
          </p:cNvPr>
          <p:cNvSpPr/>
          <p:nvPr/>
        </p:nvSpPr>
        <p:spPr>
          <a:xfrm>
            <a:off x="1698833" y="4329953"/>
            <a:ext cx="5437073" cy="1775011"/>
          </a:xfrm>
          <a:prstGeom prst="rightArrowCallout">
            <a:avLst>
              <a:gd name="adj1" fmla="val 26010"/>
              <a:gd name="adj2" fmla="val 29123"/>
              <a:gd name="adj3" fmla="val 26723"/>
              <a:gd name="adj4" fmla="val 472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Analysed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FE973-0EAB-8B40-C017-06F78770ADF1}"/>
              </a:ext>
            </a:extLst>
          </p:cNvPr>
          <p:cNvSpPr txBox="1"/>
          <p:nvPr/>
        </p:nvSpPr>
        <p:spPr>
          <a:xfrm>
            <a:off x="1934132" y="937719"/>
            <a:ext cx="194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Phase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A805E-0BD2-8652-83F5-6EAC385EEF22}"/>
              </a:ext>
            </a:extLst>
          </p:cNvPr>
          <p:cNvSpPr txBox="1"/>
          <p:nvPr/>
        </p:nvSpPr>
        <p:spPr>
          <a:xfrm>
            <a:off x="7476567" y="89155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Phase -2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45994F7B-A36B-B9BC-7CC4-77A01B797AF8}"/>
              </a:ext>
            </a:extLst>
          </p:cNvPr>
          <p:cNvSpPr/>
          <p:nvPr/>
        </p:nvSpPr>
        <p:spPr>
          <a:xfrm>
            <a:off x="7135905" y="3272117"/>
            <a:ext cx="3648635" cy="2832847"/>
          </a:xfrm>
          <a:prstGeom prst="upArrowCallout">
            <a:avLst>
              <a:gd name="adj1" fmla="val 8376"/>
              <a:gd name="adj2" fmla="val 19683"/>
              <a:gd name="adj3" fmla="val 23749"/>
              <a:gd name="adj4" fmla="val 592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Phase1 analyzed O/P + Strategies:</a:t>
            </a:r>
          </a:p>
          <a:p>
            <a:r>
              <a:rPr lang="en-US" dirty="0"/>
              <a:t>        1. Comprehensive </a:t>
            </a:r>
          </a:p>
          <a:p>
            <a:r>
              <a:rPr lang="en-US" dirty="0"/>
              <a:t>        2. Edge Case Focused </a:t>
            </a:r>
          </a:p>
          <a:p>
            <a:r>
              <a:rPr lang="en-US" dirty="0"/>
              <a:t>        3. Boundary Value </a:t>
            </a:r>
          </a:p>
          <a:p>
            <a:r>
              <a:rPr lang="en-US" dirty="0"/>
              <a:t>        4. Error Scenario </a:t>
            </a:r>
          </a:p>
          <a:p>
            <a:r>
              <a:rPr lang="en-US" dirty="0"/>
              <a:t>        5. Performance Oriented</a:t>
            </a:r>
          </a:p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3D8ED-A0F5-1BC5-C15B-B3E8E4125353}"/>
              </a:ext>
            </a:extLst>
          </p:cNvPr>
          <p:cNvSpPr txBox="1"/>
          <p:nvPr/>
        </p:nvSpPr>
        <p:spPr>
          <a:xfrm>
            <a:off x="7557247" y="40067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Prompt via         Strategy Selector.py</a:t>
            </a:r>
            <a:br>
              <a:rPr lang="en-IN" dirty="0"/>
            </a:br>
            <a:endParaRPr lang="en-IN" dirty="0"/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D94C610B-6551-A388-7A78-B03225F2C6CD}"/>
              </a:ext>
            </a:extLst>
          </p:cNvPr>
          <p:cNvSpPr/>
          <p:nvPr/>
        </p:nvSpPr>
        <p:spPr>
          <a:xfrm>
            <a:off x="7485530" y="2344269"/>
            <a:ext cx="2985246" cy="927847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LLM (Gemini / Open API) key</a:t>
            </a: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ADB18-FB9F-B941-B25C-AF35300FDF74}"/>
              </a:ext>
            </a:extLst>
          </p:cNvPr>
          <p:cNvSpPr/>
          <p:nvPr/>
        </p:nvSpPr>
        <p:spPr>
          <a:xfrm>
            <a:off x="7135904" y="1770529"/>
            <a:ext cx="3648635" cy="573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Selects Perfect Strategy </a:t>
            </a:r>
          </a:p>
        </p:txBody>
      </p:sp>
    </p:spTree>
    <p:extLst>
      <p:ext uri="{BB962C8B-B14F-4D97-AF65-F5344CB8AC3E}">
        <p14:creationId xmlns:p14="http://schemas.microsoft.com/office/powerpoint/2010/main" val="38455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2" grpId="0" animBg="1"/>
      <p:bldP spid="3" grpId="0" animBg="1"/>
      <p:bldP spid="4" grpId="0"/>
      <p:bldP spid="5" grpId="0"/>
      <p:bldP spid="6" grpId="0" animBg="1"/>
      <p:bldP spid="8" grpId="0"/>
      <p:bldP spid="10" grpId="0"/>
      <p:bldP spid="11" grpId="0" animBg="1"/>
      <p:bldP spid="13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90A6-F576-C753-DA82-3F293516A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5EC5349-C069-6B78-9219-4B10B79A3484}"/>
              </a:ext>
            </a:extLst>
          </p:cNvPr>
          <p:cNvSpPr/>
          <p:nvPr/>
        </p:nvSpPr>
        <p:spPr>
          <a:xfrm>
            <a:off x="5998203" y="470646"/>
            <a:ext cx="5289176" cy="5916705"/>
          </a:xfrm>
          <a:prstGeom prst="frame">
            <a:avLst>
              <a:gd name="adj1" fmla="val 40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9CA0A33-20FE-5BC7-D38A-3576B5DEB7D1}"/>
              </a:ext>
            </a:extLst>
          </p:cNvPr>
          <p:cNvSpPr/>
          <p:nvPr/>
        </p:nvSpPr>
        <p:spPr>
          <a:xfrm>
            <a:off x="709027" y="470647"/>
            <a:ext cx="5289176" cy="5916705"/>
          </a:xfrm>
          <a:prstGeom prst="frame">
            <a:avLst>
              <a:gd name="adj1" fmla="val 40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EF7B3289-5525-AEE5-CB13-C3A7ACF6CF12}"/>
              </a:ext>
            </a:extLst>
          </p:cNvPr>
          <p:cNvSpPr/>
          <p:nvPr/>
        </p:nvSpPr>
        <p:spPr>
          <a:xfrm>
            <a:off x="1506885" y="1837765"/>
            <a:ext cx="2868706" cy="1246094"/>
          </a:xfrm>
          <a:prstGeom prst="downArrowCallout">
            <a:avLst>
              <a:gd name="adj1" fmla="val 4203"/>
              <a:gd name="adj2" fmla="val 10095"/>
              <a:gd name="adj3" fmla="val 25000"/>
              <a:gd name="adj4" fmla="val 50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Phase -1 Analysed code +</a:t>
            </a:r>
            <a:br>
              <a:rPr lang="en-IN" dirty="0"/>
            </a:br>
            <a:r>
              <a:rPr lang="en-IN" dirty="0"/>
              <a:t>Phase -2 selected Strategy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B77568B7-B972-1B8C-9C53-C13918CBB4E7}"/>
              </a:ext>
            </a:extLst>
          </p:cNvPr>
          <p:cNvSpPr/>
          <p:nvPr/>
        </p:nvSpPr>
        <p:spPr>
          <a:xfrm>
            <a:off x="1506885" y="3083859"/>
            <a:ext cx="2868706" cy="1246094"/>
          </a:xfrm>
          <a:prstGeom prst="downArrowCallout">
            <a:avLst>
              <a:gd name="adj1" fmla="val 4203"/>
              <a:gd name="adj2" fmla="val 10095"/>
              <a:gd name="adj3" fmla="val 25000"/>
              <a:gd name="adj4" fmla="val 50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LLM (Gemini / Open API)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22CB7-1107-912C-24C8-C5A213886CFD}"/>
              </a:ext>
            </a:extLst>
          </p:cNvPr>
          <p:cNvSpPr txBox="1"/>
          <p:nvPr/>
        </p:nvSpPr>
        <p:spPr>
          <a:xfrm>
            <a:off x="1506885" y="2460812"/>
            <a:ext cx="3753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Prompt via         testcasegenerator.py</a:t>
            </a:r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4D802-8B84-44BB-B288-4CB336429CE0}"/>
              </a:ext>
            </a:extLst>
          </p:cNvPr>
          <p:cNvSpPr txBox="1"/>
          <p:nvPr/>
        </p:nvSpPr>
        <p:spPr>
          <a:xfrm>
            <a:off x="933144" y="3684495"/>
            <a:ext cx="39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Cleaning  parsed        O/P from LLM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A1846EE2-15ED-DCC8-E3F3-61FA821F63F4}"/>
              </a:ext>
            </a:extLst>
          </p:cNvPr>
          <p:cNvSpPr/>
          <p:nvPr/>
        </p:nvSpPr>
        <p:spPr>
          <a:xfrm>
            <a:off x="1690683" y="4329953"/>
            <a:ext cx="5437073" cy="1775011"/>
          </a:xfrm>
          <a:prstGeom prst="rightArrowCallout">
            <a:avLst>
              <a:gd name="adj1" fmla="val 26010"/>
              <a:gd name="adj2" fmla="val 29123"/>
              <a:gd name="adj3" fmla="val 26723"/>
              <a:gd name="adj4" fmla="val 472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Writes testcases into </a:t>
            </a:r>
            <a:br>
              <a:rPr lang="en-IN" dirty="0"/>
            </a:br>
            <a:r>
              <a:rPr lang="en-IN" dirty="0"/>
              <a:t>their respective folders</a:t>
            </a:r>
            <a:br>
              <a:rPr lang="en-IN" dirty="0"/>
            </a:br>
            <a:r>
              <a:rPr lang="en-IN" dirty="0"/>
              <a:t>with as asked in prompt</a:t>
            </a:r>
            <a:br>
              <a:rPr lang="en-IN" dirty="0"/>
            </a:br>
            <a:r>
              <a:rPr lang="en-IN" dirty="0"/>
              <a:t>(Mocks and AAA format with doc strings)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760ED-0DB3-3F2E-8095-F215BF63AE50}"/>
              </a:ext>
            </a:extLst>
          </p:cNvPr>
          <p:cNvSpPr txBox="1"/>
          <p:nvPr/>
        </p:nvSpPr>
        <p:spPr>
          <a:xfrm>
            <a:off x="1925982" y="937719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Phase -3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F3F56-AB12-8E8A-64AF-237A7D99B183}"/>
              </a:ext>
            </a:extLst>
          </p:cNvPr>
          <p:cNvSpPr txBox="1"/>
          <p:nvPr/>
        </p:nvSpPr>
        <p:spPr>
          <a:xfrm>
            <a:off x="7468417" y="89155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Phase -4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B1AD5B66-FB24-7AD0-FCB0-BE60AEF34118}"/>
              </a:ext>
            </a:extLst>
          </p:cNvPr>
          <p:cNvSpPr/>
          <p:nvPr/>
        </p:nvSpPr>
        <p:spPr>
          <a:xfrm>
            <a:off x="7127755" y="3272117"/>
            <a:ext cx="3648635" cy="2832847"/>
          </a:xfrm>
          <a:prstGeom prst="upArrowCallout">
            <a:avLst>
              <a:gd name="adj1" fmla="val 8376"/>
              <a:gd name="adj2" fmla="val 19683"/>
              <a:gd name="adj3" fmla="val 23749"/>
              <a:gd name="adj4" fmla="val 592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Test Cases </a:t>
            </a:r>
            <a:br>
              <a:rPr lang="en-US" dirty="0"/>
            </a:br>
            <a:r>
              <a:rPr lang="en-US" dirty="0"/>
              <a:t>+ source code function </a:t>
            </a:r>
            <a:br>
              <a:rPr lang="en-US" dirty="0"/>
            </a:br>
            <a:r>
              <a:rPr lang="en-US" dirty="0"/>
              <a:t>for that test case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881B0-01EC-F1A7-AB67-59823E30BB25}"/>
              </a:ext>
            </a:extLst>
          </p:cNvPr>
          <p:cNvSpPr txBox="1"/>
          <p:nvPr/>
        </p:nvSpPr>
        <p:spPr>
          <a:xfrm>
            <a:off x="7552174" y="40422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Prompt via         testexecutor.py</a:t>
            </a:r>
            <a:br>
              <a:rPr lang="en-IN" dirty="0"/>
            </a:br>
            <a:endParaRPr lang="en-IN" dirty="0"/>
          </a:p>
        </p:txBody>
      </p:sp>
      <p:sp>
        <p:nvSpPr>
          <p:cNvPr id="13" name="Callout: Up Arrow 12">
            <a:extLst>
              <a:ext uri="{FF2B5EF4-FFF2-40B4-BE49-F238E27FC236}">
                <a16:creationId xmlns:a16="http://schemas.microsoft.com/office/drawing/2014/main" id="{9A7897B7-8938-3737-57ED-339A7290328D}"/>
              </a:ext>
            </a:extLst>
          </p:cNvPr>
          <p:cNvSpPr/>
          <p:nvPr/>
        </p:nvSpPr>
        <p:spPr>
          <a:xfrm>
            <a:off x="7477380" y="2344269"/>
            <a:ext cx="2985246" cy="927847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LLM (Gemini / Open API) key</a:t>
            </a:r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37AD19-6958-DE88-9A5D-E76ACDA8F92E}"/>
              </a:ext>
            </a:extLst>
          </p:cNvPr>
          <p:cNvSpPr/>
          <p:nvPr/>
        </p:nvSpPr>
        <p:spPr>
          <a:xfrm>
            <a:off x="7127754" y="1770529"/>
            <a:ext cx="3648635" cy="573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Executed report which passes to next phase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D6EF1-4C96-E365-B8A8-EFA0FB805227}"/>
              </a:ext>
            </a:extLst>
          </p:cNvPr>
          <p:cNvSpPr txBox="1"/>
          <p:nvPr/>
        </p:nvSpPr>
        <p:spPr>
          <a:xfrm>
            <a:off x="4477279" y="3061012"/>
            <a:ext cx="109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Crucial Prompt</a:t>
            </a:r>
          </a:p>
        </p:txBody>
      </p:sp>
    </p:spTree>
    <p:extLst>
      <p:ext uri="{BB962C8B-B14F-4D97-AF65-F5344CB8AC3E}">
        <p14:creationId xmlns:p14="http://schemas.microsoft.com/office/powerpoint/2010/main" val="321724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ED306-16A2-DFB4-C8C8-F645D7AD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15BA38-5866-DACB-E407-82C5F2B92C1B}"/>
              </a:ext>
            </a:extLst>
          </p:cNvPr>
          <p:cNvSpPr txBox="1"/>
          <p:nvPr/>
        </p:nvSpPr>
        <p:spPr>
          <a:xfrm>
            <a:off x="3046638" y="430987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Phase -5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B44CBDBB-5DE7-2331-9FB5-B0469448C504}"/>
              </a:ext>
            </a:extLst>
          </p:cNvPr>
          <p:cNvSpPr/>
          <p:nvPr/>
        </p:nvSpPr>
        <p:spPr>
          <a:xfrm>
            <a:off x="2212336" y="2910600"/>
            <a:ext cx="3648635" cy="2832847"/>
          </a:xfrm>
          <a:prstGeom prst="upArrowCallout">
            <a:avLst>
              <a:gd name="adj1" fmla="val 8376"/>
              <a:gd name="adj2" fmla="val 19683"/>
              <a:gd name="adj3" fmla="val 23749"/>
              <a:gd name="adj4" fmla="val 592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from phase 4 </a:t>
            </a:r>
            <a:endParaRPr lang="en-IN" dirty="0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58F66A72-A8C5-BAA9-4BC6-F24A2F3F1E87}"/>
              </a:ext>
            </a:extLst>
          </p:cNvPr>
          <p:cNvSpPr/>
          <p:nvPr/>
        </p:nvSpPr>
        <p:spPr>
          <a:xfrm>
            <a:off x="2613509" y="1982752"/>
            <a:ext cx="2985246" cy="927847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LLM (Gemini / Open API) key</a:t>
            </a: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AC8E8-4E8B-3573-67C5-6A20AE41AF12}"/>
              </a:ext>
            </a:extLst>
          </p:cNvPr>
          <p:cNvSpPr/>
          <p:nvPr/>
        </p:nvSpPr>
        <p:spPr>
          <a:xfrm>
            <a:off x="2401177" y="1386600"/>
            <a:ext cx="3648635" cy="573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Detailed Report in Json 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DC8640E-F65F-033F-3FA9-2A403345BD09}"/>
              </a:ext>
            </a:extLst>
          </p:cNvPr>
          <p:cNvSpPr/>
          <p:nvPr/>
        </p:nvSpPr>
        <p:spPr>
          <a:xfrm>
            <a:off x="1392066" y="136024"/>
            <a:ext cx="5289176" cy="5916705"/>
          </a:xfrm>
          <a:prstGeom prst="frame">
            <a:avLst>
              <a:gd name="adj1" fmla="val 40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5B031-FA1E-C609-ACDE-3490AA2FF4A5}"/>
              </a:ext>
            </a:extLst>
          </p:cNvPr>
          <p:cNvSpPr txBox="1"/>
          <p:nvPr/>
        </p:nvSpPr>
        <p:spPr>
          <a:xfrm>
            <a:off x="2688049" y="36004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Prompt via         Report Generator.py</a:t>
            </a:r>
            <a:br>
              <a:rPr lang="en-IN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78875-C5BA-8900-D88C-E6E60537ADF6}"/>
              </a:ext>
            </a:extLst>
          </p:cNvPr>
          <p:cNvSpPr txBox="1"/>
          <p:nvPr/>
        </p:nvSpPr>
        <p:spPr>
          <a:xfrm>
            <a:off x="7353105" y="692533"/>
            <a:ext cx="327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Further Scope – RE-ACT LOOP</a:t>
            </a:r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59B51EEF-C5DA-DB16-5D72-11E4F723DB2A}"/>
              </a:ext>
            </a:extLst>
          </p:cNvPr>
          <p:cNvSpPr/>
          <p:nvPr/>
        </p:nvSpPr>
        <p:spPr>
          <a:xfrm rot="16200000">
            <a:off x="7316615" y="246669"/>
            <a:ext cx="486917" cy="2985247"/>
          </a:xfrm>
          <a:prstGeom prst="leftUpArrow">
            <a:avLst>
              <a:gd name="adj1" fmla="val 18043"/>
              <a:gd name="adj2" fmla="val 28479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83939F-50F7-459E-0485-FE81DE78DFEF}"/>
              </a:ext>
            </a:extLst>
          </p:cNvPr>
          <p:cNvSpPr/>
          <p:nvPr/>
        </p:nvSpPr>
        <p:spPr>
          <a:xfrm>
            <a:off x="7015467" y="1993093"/>
            <a:ext cx="3570487" cy="1143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Report.json</a:t>
            </a:r>
            <a:r>
              <a:rPr lang="en-IN" dirty="0"/>
              <a:t>+ source code for that function + Test cases</a:t>
            </a:r>
            <a:br>
              <a:rPr lang="en-IN" dirty="0"/>
            </a:br>
            <a:r>
              <a:rPr lang="en-IN" dirty="0"/>
              <a:t>Passed to Phase - 3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56748-445C-C0CC-C2F8-C8FF681780FB}"/>
              </a:ext>
            </a:extLst>
          </p:cNvPr>
          <p:cNvSpPr txBox="1"/>
          <p:nvPr/>
        </p:nvSpPr>
        <p:spPr>
          <a:xfrm>
            <a:off x="6663312" y="1218328"/>
            <a:ext cx="28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test cases passed &lt; 90%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2DD4D30-5893-411E-14E7-4D1658771653}"/>
              </a:ext>
            </a:extLst>
          </p:cNvPr>
          <p:cNvSpPr/>
          <p:nvPr/>
        </p:nvSpPr>
        <p:spPr>
          <a:xfrm>
            <a:off x="8595791" y="3136271"/>
            <a:ext cx="456906" cy="14516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837A87-E07A-F50A-48EE-BB841825919E}"/>
              </a:ext>
            </a:extLst>
          </p:cNvPr>
          <p:cNvSpPr/>
          <p:nvPr/>
        </p:nvSpPr>
        <p:spPr>
          <a:xfrm>
            <a:off x="7515542" y="4587907"/>
            <a:ext cx="30704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Phase - 4</a:t>
            </a: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78E58C60-6F31-52A7-A6A7-2E93F6C9D664}"/>
              </a:ext>
            </a:extLst>
          </p:cNvPr>
          <p:cNvSpPr/>
          <p:nvPr/>
        </p:nvSpPr>
        <p:spPr>
          <a:xfrm rot="10800000">
            <a:off x="3894773" y="5512825"/>
            <a:ext cx="5145741" cy="1224121"/>
          </a:xfrm>
          <a:prstGeom prst="uturnArrow">
            <a:avLst>
              <a:gd name="adj1" fmla="val 25000"/>
              <a:gd name="adj2" fmla="val 25000"/>
              <a:gd name="adj3" fmla="val 28662"/>
              <a:gd name="adj4" fmla="val 43750"/>
              <a:gd name="adj5" fmla="val 801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01E9AF0-5C70-AB28-5E33-30C4E79CF9B0}"/>
              </a:ext>
            </a:extLst>
          </p:cNvPr>
          <p:cNvSpPr/>
          <p:nvPr/>
        </p:nvSpPr>
        <p:spPr>
          <a:xfrm>
            <a:off x="7353104" y="673128"/>
            <a:ext cx="3271537" cy="40055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20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244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sanagala Venkata maruthi mani ganesh</dc:creator>
  <cp:lastModifiedBy>sanagala Venkata maruthi mani ganesh</cp:lastModifiedBy>
  <cp:revision>4</cp:revision>
  <dcterms:created xsi:type="dcterms:W3CDTF">2025-08-18T04:11:08Z</dcterms:created>
  <dcterms:modified xsi:type="dcterms:W3CDTF">2025-09-01T21:19:25Z</dcterms:modified>
</cp:coreProperties>
</file>