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F98F-0A10-4EF7-BFAF-63989FD19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Starbucks </a:t>
            </a:r>
            <a:r>
              <a:rPr lang="en-IN"/>
              <a:t>drink’s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80074-C3F9-41BC-80CA-F3B38B4C2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visualization for the nutrition of drink item’s</a:t>
            </a:r>
          </a:p>
        </p:txBody>
      </p:sp>
    </p:spTree>
    <p:extLst>
      <p:ext uri="{BB962C8B-B14F-4D97-AF65-F5344CB8AC3E}">
        <p14:creationId xmlns:p14="http://schemas.microsoft.com/office/powerpoint/2010/main" val="358566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3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45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8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9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3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91D367A-4C8C-409F-93D9-FD02D0BC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162" name="Rectangle 161">
              <a:extLst>
                <a:ext uri="{FF2B5EF4-FFF2-40B4-BE49-F238E27FC236}">
                  <a16:creationId xmlns:a16="http://schemas.microsoft.com/office/drawing/2014/main" id="{50EC018E-7B11-4D3B-B7FE-DCFEC35F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3" name="Picture 2" descr="A picture containing electronics&#10;&#10;Description generated with high confidence">
              <a:extLst>
                <a:ext uri="{FF2B5EF4-FFF2-40B4-BE49-F238E27FC236}">
                  <a16:creationId xmlns:a16="http://schemas.microsoft.com/office/drawing/2014/main" id="{667FA462-522C-4B1C-A264-8880D5F3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5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7589240B-26BC-45BE-A858-3DF47A392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Round Diagonal Corner Rectangle 6">
            <a:extLst>
              <a:ext uri="{FF2B5EF4-FFF2-40B4-BE49-F238E27FC236}">
                <a16:creationId xmlns:a16="http://schemas.microsoft.com/office/drawing/2014/main" id="{81E18780-A505-4639-9939-E204348C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4" y="643466"/>
            <a:ext cx="10890781" cy="5571067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8804812-1779-4FC6-A210-9A8011A09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196" y="989594"/>
            <a:ext cx="10247316" cy="489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0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3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95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4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3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7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8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9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0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1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2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891D367A-4C8C-409F-93D9-FD02D0BC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212" name="Rectangle 211">
              <a:extLst>
                <a:ext uri="{FF2B5EF4-FFF2-40B4-BE49-F238E27FC236}">
                  <a16:creationId xmlns:a16="http://schemas.microsoft.com/office/drawing/2014/main" id="{50EC018E-7B11-4D3B-B7FE-DCFEC35F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3" name="Picture 2">
              <a:extLst>
                <a:ext uri="{FF2B5EF4-FFF2-40B4-BE49-F238E27FC236}">
                  <a16:creationId xmlns:a16="http://schemas.microsoft.com/office/drawing/2014/main" id="{667FA462-522C-4B1C-A264-8880D5F3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5" name="Picture 2">
            <a:extLst>
              <a:ext uri="{FF2B5EF4-FFF2-40B4-BE49-F238E27FC236}">
                <a16:creationId xmlns:a16="http://schemas.microsoft.com/office/drawing/2014/main" id="{7589240B-26BC-45BE-A858-3DF47A392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" name="Round Diagonal Corner Rectangle 6">
            <a:extLst>
              <a:ext uri="{FF2B5EF4-FFF2-40B4-BE49-F238E27FC236}">
                <a16:creationId xmlns:a16="http://schemas.microsoft.com/office/drawing/2014/main" id="{81E18780-A505-4639-9939-E204348C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4" y="643466"/>
            <a:ext cx="10890781" cy="5571067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574F829-C8F1-4085-A3B0-A9880204B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086" y="966256"/>
            <a:ext cx="9733536" cy="49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6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7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9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7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91D367A-4C8C-409F-93D9-FD02D0BC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106" name="Rectangle 105">
              <a:extLst>
                <a:ext uri="{FF2B5EF4-FFF2-40B4-BE49-F238E27FC236}">
                  <a16:creationId xmlns:a16="http://schemas.microsoft.com/office/drawing/2014/main" id="{50EC018E-7B11-4D3B-B7FE-DCFEC35F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2">
              <a:extLst>
                <a:ext uri="{FF2B5EF4-FFF2-40B4-BE49-F238E27FC236}">
                  <a16:creationId xmlns:a16="http://schemas.microsoft.com/office/drawing/2014/main" id="{667FA462-522C-4B1C-A264-8880D5F3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9" name="Picture 2">
            <a:extLst>
              <a:ext uri="{FF2B5EF4-FFF2-40B4-BE49-F238E27FC236}">
                <a16:creationId xmlns:a16="http://schemas.microsoft.com/office/drawing/2014/main" id="{7589240B-26BC-45BE-A858-3DF47A392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Round Diagonal Corner Rectangle 6">
            <a:extLst>
              <a:ext uri="{FF2B5EF4-FFF2-40B4-BE49-F238E27FC236}">
                <a16:creationId xmlns:a16="http://schemas.microsoft.com/office/drawing/2014/main" id="{81E18780-A505-4639-9939-E204348C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4" y="643466"/>
            <a:ext cx="10890781" cy="5571067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DBABC9-415C-48AC-9D35-5491BE8EA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422" y="966256"/>
            <a:ext cx="10132863" cy="49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2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</TotalTime>
  <Words>9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Starbucks drink’s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Starbucks drink’s</dc:title>
  <dc:creator>Jangde, Mani</dc:creator>
  <cp:lastModifiedBy>Jangde, Mani</cp:lastModifiedBy>
  <cp:revision>2</cp:revision>
  <dcterms:created xsi:type="dcterms:W3CDTF">2019-04-20T19:50:33Z</dcterms:created>
  <dcterms:modified xsi:type="dcterms:W3CDTF">2019-04-20T20:02:36Z</dcterms:modified>
</cp:coreProperties>
</file>