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F98F-0A10-4EF7-BFAF-63989FD1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Starbucks FOOD’s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0074-C3F9-41BC-80CA-F3B38B4C2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for the nutrition of Food item’s (max calories, max fat(g) and max carbs(g)</a:t>
            </a:r>
          </a:p>
        </p:txBody>
      </p:sp>
    </p:spTree>
    <p:extLst>
      <p:ext uri="{BB962C8B-B14F-4D97-AF65-F5344CB8AC3E}">
        <p14:creationId xmlns:p14="http://schemas.microsoft.com/office/powerpoint/2010/main" val="35856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250" name="Rectangle 249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3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C49DF-E169-4EA0-9A71-4ACF1BD2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75" y="966256"/>
            <a:ext cx="8742958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0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321" name="Rectangle 320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2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4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1EF51-3751-4EE9-8AB7-E6E4125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43" y="966256"/>
            <a:ext cx="8628421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7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285" name="Rectangle 28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9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33C6F-7C11-48AF-84BA-2BBD4766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55" y="966256"/>
            <a:ext cx="8267397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24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Starbucks FOOD’s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drink’s</dc:title>
  <dc:creator>Jangde, Mani</dc:creator>
  <cp:lastModifiedBy>Jangde, Mani</cp:lastModifiedBy>
  <cp:revision>3</cp:revision>
  <dcterms:created xsi:type="dcterms:W3CDTF">2019-04-20T19:50:33Z</dcterms:created>
  <dcterms:modified xsi:type="dcterms:W3CDTF">2019-04-20T20:31:15Z</dcterms:modified>
</cp:coreProperties>
</file>