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F98F-0A10-4EF7-BFAF-63989FD19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Starbucks vs McDonald's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80074-C3F9-41BC-80CA-F3B38B4C2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for the nutrition comparison</a:t>
            </a:r>
          </a:p>
        </p:txBody>
      </p:sp>
    </p:spTree>
    <p:extLst>
      <p:ext uri="{BB962C8B-B14F-4D97-AF65-F5344CB8AC3E}">
        <p14:creationId xmlns:p14="http://schemas.microsoft.com/office/powerpoint/2010/main" val="358566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33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1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1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250" name="Rectangle 249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3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C4D06-D8B2-4FEE-A5CE-B573483F1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119187"/>
            <a:ext cx="97155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2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Starbucks vs McDonald's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drink’s</dc:title>
  <dc:creator>Jangde, Mani</dc:creator>
  <cp:lastModifiedBy>Jangde, Mani</cp:lastModifiedBy>
  <cp:revision>5</cp:revision>
  <dcterms:created xsi:type="dcterms:W3CDTF">2019-04-20T19:50:33Z</dcterms:created>
  <dcterms:modified xsi:type="dcterms:W3CDTF">2019-04-20T20:29:51Z</dcterms:modified>
</cp:coreProperties>
</file>