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35" r:id="rId5"/>
    <p:sldId id="336" r:id="rId6"/>
    <p:sldId id="338" r:id="rId7"/>
    <p:sldId id="354" r:id="rId8"/>
    <p:sldId id="337" r:id="rId9"/>
    <p:sldId id="355" r:id="rId10"/>
    <p:sldId id="339" r:id="rId11"/>
    <p:sldId id="350" r:id="rId12"/>
    <p:sldId id="351" r:id="rId13"/>
    <p:sldId id="349" r:id="rId14"/>
    <p:sldId id="352" r:id="rId15"/>
    <p:sldId id="353" r:id="rId16"/>
    <p:sldId id="34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94" autoAdjust="0"/>
  </p:normalViewPr>
  <p:slideViewPr>
    <p:cSldViewPr snapToGrid="0">
      <p:cViewPr>
        <p:scale>
          <a:sx n="66" d="100"/>
          <a:sy n="66" d="100"/>
        </p:scale>
        <p:origin x="668" y="32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1616" y="960120"/>
            <a:ext cx="5221224" cy="3056343"/>
          </a:xfrm>
        </p:spPr>
        <p:txBody>
          <a:bodyPr/>
          <a:lstStyle/>
          <a:p>
            <a:r>
              <a:rPr lang="en-US"/>
              <a:t>HOTEL BOOKING</a:t>
            </a:r>
            <a:br>
              <a:rPr lang="en-US"/>
            </a:br>
            <a:r>
              <a:rPr lang="en-US"/>
              <a:t>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171922-AF54-4F60-304D-8D78D1FF8A3C}"/>
              </a:ext>
            </a:extLst>
          </p:cNvPr>
          <p:cNvSpPr txBox="1"/>
          <p:nvPr/>
        </p:nvSpPr>
        <p:spPr>
          <a:xfrm>
            <a:off x="902208" y="420624"/>
            <a:ext cx="5864352" cy="36210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cap="all" baseline="0">
                <a:latin typeface="+mj-lt"/>
                <a:ea typeface="+mj-ea"/>
                <a:cs typeface="+mj-cs"/>
              </a:rPr>
              <a:t>Room APIs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10A8EF-464C-BA14-3B72-8E59D64A2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849" y="1922824"/>
            <a:ext cx="5219007" cy="34314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09594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3544" y="2460118"/>
            <a:ext cx="10405174" cy="1326514"/>
          </a:xfrm>
        </p:spPr>
        <p:txBody>
          <a:bodyPr anchor="b">
            <a:normAutofit/>
          </a:bodyPr>
          <a:lstStyle/>
          <a:p>
            <a:r>
              <a:rPr lang="en-US"/>
              <a:t>booking apis</a:t>
            </a:r>
            <a:endParaRPr lang="en-Z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086518-BFD8-7194-FF41-A4933FACC5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9" r="-48" b="24011"/>
          <a:stretch/>
        </p:blipFill>
        <p:spPr>
          <a:xfrm>
            <a:off x="911352" y="1893770"/>
            <a:ext cx="7042459" cy="307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620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171922-AF54-4F60-304D-8D78D1FF8A3C}"/>
              </a:ext>
            </a:extLst>
          </p:cNvPr>
          <p:cNvSpPr txBox="1"/>
          <p:nvPr/>
        </p:nvSpPr>
        <p:spPr>
          <a:xfrm>
            <a:off x="-174752" y="2042160"/>
            <a:ext cx="5864352" cy="18064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cap="all" baseline="0">
                <a:latin typeface="+mj-lt"/>
                <a:ea typeface="+mj-ea"/>
                <a:cs typeface="+mj-cs"/>
              </a:rPr>
              <a:t>PAYMENT APIs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C9ECB0-1F12-8D6D-94EC-B6A8C040C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649" y="2393914"/>
            <a:ext cx="6267502" cy="25540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29676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8D25-D403-2E2B-50DA-B21A050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505016"/>
            <a:ext cx="5775656" cy="3284932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6DB3D-3AE2-9478-3245-FE2F98B96E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352" y="3934904"/>
            <a:ext cx="5794248" cy="2346960"/>
          </a:xfrm>
        </p:spPr>
        <p:txBody>
          <a:bodyPr>
            <a:normAutofit/>
          </a:bodyPr>
          <a:lstStyle/>
          <a:p>
            <a:r>
              <a:rPr lang="en-US" sz="2400"/>
              <a:t>Manisha Joshi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306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/>
          <a:lstStyle/>
          <a:p>
            <a:r>
              <a:rPr lang="en-US" b="0" i="0">
                <a:solidFill>
                  <a:srgbClr val="1F2328"/>
                </a:solidFill>
                <a:effectLst/>
                <a:latin typeface="+mj-lt"/>
              </a:rPr>
              <a:t>Hotel Booking System, this project provides hotel management Web APIs which are built using ASP.NET Core framework.</a:t>
            </a:r>
          </a:p>
          <a:p>
            <a:r>
              <a:rPr lang="en-US" b="0" i="0">
                <a:solidFill>
                  <a:srgbClr val="1F2328"/>
                </a:solidFill>
                <a:effectLst/>
                <a:latin typeface="+mj-lt"/>
              </a:rPr>
              <a:t> It provides endpoints for user registration, authentication, and managing and booking hotel rooms. </a:t>
            </a:r>
          </a:p>
          <a:p>
            <a:r>
              <a:rPr lang="en-US" b="0" i="0">
                <a:solidFill>
                  <a:srgbClr val="1F2328"/>
                </a:solidFill>
                <a:effectLst/>
                <a:latin typeface="+mj-lt"/>
              </a:rPr>
              <a:t>The API supports CRUD operations different entities and allows users to interact with data.</a:t>
            </a:r>
            <a:endParaRPr lang="en-US">
              <a:latin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 person in a yellow shirt">
            <a:extLst>
              <a:ext uri="{FF2B5EF4-FFF2-40B4-BE49-F238E27FC236}">
                <a16:creationId xmlns:a16="http://schemas.microsoft.com/office/drawing/2014/main" id="{BC85F8C0-B84C-01D2-4208-5596D725B2B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3" r="33"/>
          <a:stretch/>
        </p:blipFill>
        <p:spPr>
          <a:xfrm>
            <a:off x="-15240" y="-15240"/>
            <a:ext cx="4581525" cy="660241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6AA66-EC20-FCAE-04B0-6BEB18463C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63234" y="5236142"/>
            <a:ext cx="5780806" cy="1057008"/>
          </a:xfrm>
        </p:spPr>
        <p:txBody>
          <a:bodyPr/>
          <a:lstStyle/>
          <a:p>
            <a:r>
              <a:rPr lang="en-US">
                <a:latin typeface="+mj-lt"/>
              </a:rPr>
              <a:t>FEATURES</a:t>
            </a:r>
            <a:endParaRPr lang="en-US" dirty="0">
              <a:latin typeface="+mj-lt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D5D9343-C96F-C698-9976-5AD20968C16A}"/>
              </a:ext>
            </a:extLst>
          </p:cNvPr>
          <p:cNvSpPr txBox="1">
            <a:spLocks/>
          </p:cNvSpPr>
          <p:nvPr/>
        </p:nvSpPr>
        <p:spPr>
          <a:xfrm>
            <a:off x="5329830" y="1597793"/>
            <a:ext cx="6059530" cy="2953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1600">
                <a:latin typeface="+mn-lt"/>
              </a:rPr>
            </a:br>
            <a:r>
              <a:rPr lang="en-US" sz="1600" b="0">
                <a:solidFill>
                  <a:srgbClr val="1F2328"/>
                </a:solidFill>
              </a:rPr>
              <a:t>Secure endpoints using JWT.</a:t>
            </a:r>
          </a:p>
          <a:p>
            <a:endParaRPr lang="en-US" sz="1600" b="0">
              <a:solidFill>
                <a:srgbClr val="1F2328"/>
              </a:solidFill>
            </a:endParaRPr>
          </a:p>
          <a:p>
            <a:r>
              <a:rPr lang="en-US" sz="1600" b="0">
                <a:solidFill>
                  <a:srgbClr val="1F2328"/>
                </a:solidFill>
              </a:rPr>
              <a:t>User registration and login (authentication and</a:t>
            </a:r>
          </a:p>
          <a:p>
            <a:r>
              <a:rPr lang="en-US" sz="1600" b="0">
                <a:solidFill>
                  <a:srgbClr val="1F2328"/>
                </a:solidFill>
              </a:rPr>
              <a:t>authorization).</a:t>
            </a:r>
          </a:p>
          <a:p>
            <a:br>
              <a:rPr lang="en-US" sz="1600" b="0">
                <a:solidFill>
                  <a:srgbClr val="1F2328"/>
                </a:solidFill>
              </a:rPr>
            </a:br>
            <a:r>
              <a:rPr lang="en-US" sz="1600" b="0">
                <a:solidFill>
                  <a:srgbClr val="1F2328"/>
                </a:solidFill>
              </a:rPr>
              <a:t>Role-based access control (Admin, guest)</a:t>
            </a:r>
          </a:p>
          <a:p>
            <a:br>
              <a:rPr lang="en-US" sz="1600" b="0">
                <a:solidFill>
                  <a:srgbClr val="1F2328"/>
                </a:solidFill>
              </a:rPr>
            </a:br>
            <a:r>
              <a:rPr lang="en-US" sz="1600" b="0">
                <a:solidFill>
                  <a:srgbClr val="1F2328"/>
                </a:solidFill>
              </a:rPr>
              <a:t>CRUD operations for managing User, city, hotel, room, booking, payment.</a:t>
            </a:r>
            <a:br>
              <a:rPr lang="en-US" sz="1600" b="0">
                <a:solidFill>
                  <a:srgbClr val="1F2328"/>
                </a:solidFill>
              </a:rPr>
            </a:br>
            <a:br>
              <a:rPr lang="en-US" sz="1600" b="0">
                <a:solidFill>
                  <a:srgbClr val="1F2328"/>
                </a:solidFill>
              </a:rPr>
            </a:br>
            <a:r>
              <a:rPr lang="en-US" sz="1600" b="0">
                <a:solidFill>
                  <a:srgbClr val="1F2328"/>
                </a:solidFill>
              </a:rPr>
              <a:t>Validation on different entties.</a:t>
            </a:r>
          </a:p>
          <a:p>
            <a:br>
              <a:rPr lang="en-US" sz="1600" b="0">
                <a:solidFill>
                  <a:srgbClr val="1F2328"/>
                </a:solidFill>
              </a:rPr>
            </a:b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0816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F9F0-B02C-F479-3755-F41439C1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5439" y="592018"/>
            <a:ext cx="5641897" cy="1096933"/>
          </a:xfrm>
        </p:spPr>
        <p:txBody>
          <a:bodyPr>
            <a:normAutofit fontScale="90000"/>
          </a:bodyPr>
          <a:lstStyle/>
          <a:p>
            <a:r>
              <a:rPr lang="en-US"/>
              <a:t>Architecture &amp;  </a:t>
            </a:r>
            <a:br>
              <a:rPr lang="en-US"/>
            </a:br>
            <a:r>
              <a:rPr lang="en-US"/>
              <a:t>DESIGN PATTERNS 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C8A46-D49C-FB70-9062-B672F2F7FB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3052392"/>
            <a:ext cx="5580586" cy="219759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Onion Architecture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Repository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931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A0C7-4B10-03D7-2211-750D1F9E5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651" y="2261937"/>
            <a:ext cx="6692318" cy="3134808"/>
          </a:xfrm>
        </p:spPr>
        <p:txBody>
          <a:bodyPr>
            <a:normAutofit fontScale="90000"/>
          </a:bodyPr>
          <a:lstStyle/>
          <a:p>
            <a:pPr algn="l"/>
            <a:r>
              <a:rPr lang="en-US" sz="1800" b="0">
                <a:solidFill>
                  <a:srgbClr val="1F2328"/>
                </a:solidFill>
              </a:rPr>
              <a:t>WEB API : </a:t>
            </a:r>
            <a:r>
              <a:rPr lang="en-US" sz="1800" b="0">
                <a:solidFill>
                  <a:srgbClr val="1F2328"/>
                </a:solidFill>
                <a:latin typeface="+mn-lt"/>
              </a:rPr>
              <a:t>Asp.Net Core</a:t>
            </a:r>
            <a:br>
              <a:rPr lang="en-US" sz="1800" b="0">
                <a:solidFill>
                  <a:srgbClr val="1F2328"/>
                </a:solidFill>
                <a:latin typeface="+mn-lt"/>
              </a:rPr>
            </a:br>
            <a:br>
              <a:rPr lang="en-US" sz="1800" b="0">
                <a:solidFill>
                  <a:srgbClr val="1F2328"/>
                </a:solidFill>
                <a:latin typeface="+mn-lt"/>
              </a:rPr>
            </a:br>
            <a:r>
              <a:rPr lang="en-US" sz="1800" b="0">
                <a:solidFill>
                  <a:srgbClr val="1F2328"/>
                </a:solidFill>
              </a:rPr>
              <a:t>database access : </a:t>
            </a:r>
            <a:r>
              <a:rPr lang="en-US" sz="1800" b="0">
                <a:solidFill>
                  <a:srgbClr val="1F2328"/>
                </a:solidFill>
                <a:latin typeface="+mn-lt"/>
              </a:rPr>
              <a:t>entityframework</a:t>
            </a:r>
            <a:r>
              <a:rPr lang="en-US" sz="1800" b="0">
                <a:solidFill>
                  <a:srgbClr val="1F2328"/>
                </a:solidFill>
              </a:rPr>
              <a:t> </a:t>
            </a:r>
            <a:r>
              <a:rPr lang="en-US" sz="1800" b="0">
                <a:solidFill>
                  <a:srgbClr val="1F2328"/>
                </a:solidFill>
                <a:latin typeface="+mn-lt"/>
              </a:rPr>
              <a:t>core</a:t>
            </a:r>
            <a:r>
              <a:rPr lang="en-US" sz="1800" b="0">
                <a:solidFill>
                  <a:srgbClr val="1F2328"/>
                </a:solidFill>
              </a:rPr>
              <a:t>.</a:t>
            </a:r>
            <a:br>
              <a:rPr lang="en-US" sz="1800" b="0">
                <a:solidFill>
                  <a:srgbClr val="1F2328"/>
                </a:solidFill>
              </a:rPr>
            </a:br>
            <a:br>
              <a:rPr lang="en-US" sz="1800" b="0">
                <a:solidFill>
                  <a:srgbClr val="1F2328"/>
                </a:solidFill>
              </a:rPr>
            </a:br>
            <a:r>
              <a:rPr lang="en-US" sz="1800" b="0">
                <a:solidFill>
                  <a:srgbClr val="1F2328"/>
                </a:solidFill>
              </a:rPr>
              <a:t>authentication : </a:t>
            </a:r>
            <a:r>
              <a:rPr lang="en-US" sz="1800" b="0">
                <a:solidFill>
                  <a:srgbClr val="1F2328"/>
                </a:solidFill>
                <a:latin typeface="+mn-lt"/>
              </a:rPr>
              <a:t>jwt library</a:t>
            </a:r>
            <a:br>
              <a:rPr lang="en-US" sz="1800" b="0">
                <a:solidFill>
                  <a:srgbClr val="1F2328"/>
                </a:solidFill>
              </a:rPr>
            </a:br>
            <a:br>
              <a:rPr lang="en-US" sz="1800" b="0">
                <a:solidFill>
                  <a:srgbClr val="1F2328"/>
                </a:solidFill>
              </a:rPr>
            </a:br>
            <a:r>
              <a:rPr lang="en-US" sz="1800" b="0">
                <a:solidFill>
                  <a:srgbClr val="1F2328"/>
                </a:solidFill>
              </a:rPr>
              <a:t>Validation rules : </a:t>
            </a:r>
            <a:r>
              <a:rPr lang="en-US" sz="1800" b="0">
                <a:solidFill>
                  <a:srgbClr val="1F2328"/>
                </a:solidFill>
                <a:latin typeface="+mn-lt"/>
              </a:rPr>
              <a:t>fluent api</a:t>
            </a:r>
            <a:br>
              <a:rPr lang="en-US" sz="1800" b="0">
                <a:solidFill>
                  <a:srgbClr val="1F2328"/>
                </a:solidFill>
                <a:latin typeface="+mn-lt"/>
              </a:rPr>
            </a:br>
            <a:br>
              <a:rPr lang="en-US" sz="1800" b="0">
                <a:solidFill>
                  <a:srgbClr val="1F2328"/>
                </a:solidFill>
              </a:rPr>
            </a:br>
            <a:r>
              <a:rPr lang="en-US" sz="1800" b="0">
                <a:solidFill>
                  <a:srgbClr val="1F2328"/>
                </a:solidFill>
              </a:rPr>
              <a:t>password encryption : </a:t>
            </a:r>
            <a:r>
              <a:rPr lang="en-US" sz="1800" b="0">
                <a:solidFill>
                  <a:srgbClr val="1F2328"/>
                </a:solidFill>
                <a:latin typeface="+mn-lt"/>
              </a:rPr>
              <a:t>cryptography</a:t>
            </a:r>
            <a:br>
              <a:rPr lang="en-US" sz="1800" b="0">
                <a:solidFill>
                  <a:srgbClr val="1F2328"/>
                </a:solidFill>
                <a:latin typeface="+mn-lt"/>
              </a:rPr>
            </a:br>
            <a:br>
              <a:rPr lang="en-US" sz="1800" b="0">
                <a:solidFill>
                  <a:srgbClr val="1F2328"/>
                </a:solidFill>
                <a:latin typeface="+mn-lt"/>
              </a:rPr>
            </a:br>
            <a:r>
              <a:rPr lang="en-US" sz="1800" b="0">
                <a:solidFill>
                  <a:srgbClr val="1F2328"/>
                </a:solidFill>
              </a:rPr>
              <a:t>Mapping: </a:t>
            </a:r>
            <a:r>
              <a:rPr lang="en-US" sz="1800" b="0">
                <a:solidFill>
                  <a:srgbClr val="1F2328"/>
                </a:solidFill>
                <a:latin typeface="+mn-lt"/>
              </a:rPr>
              <a:t>automapper</a:t>
            </a:r>
            <a:br>
              <a:rPr lang="en-US" sz="1800" b="0">
                <a:solidFill>
                  <a:srgbClr val="1F2328"/>
                </a:solidFill>
                <a:latin typeface="+mn-lt"/>
              </a:rPr>
            </a:br>
            <a:br>
              <a:rPr lang="en-US" sz="1800" b="0" i="0">
                <a:solidFill>
                  <a:srgbClr val="1F2328"/>
                </a:solidFill>
                <a:effectLst/>
                <a:latin typeface="+mj-lt"/>
              </a:rPr>
            </a:br>
            <a:r>
              <a:rPr lang="en-US" sz="1600" b="0">
                <a:solidFill>
                  <a:srgbClr val="1F2328"/>
                </a:solidFill>
              </a:rPr>
              <a:t>Logging : </a:t>
            </a:r>
            <a:r>
              <a:rPr lang="en-US" sz="1600" b="0">
                <a:solidFill>
                  <a:srgbClr val="1F2328"/>
                </a:solidFill>
                <a:latin typeface="+mn-lt"/>
              </a:rPr>
              <a:t>serilog</a:t>
            </a:r>
            <a:endParaRPr lang="en-US" sz="1600" dirty="0">
              <a:latin typeface="+mn-lt"/>
            </a:endParaRPr>
          </a:p>
        </p:txBody>
      </p:sp>
      <p:pic>
        <p:nvPicPr>
          <p:cNvPr id="10" name="Picture Placeholder 9" descr="A person smiling at a computer">
            <a:extLst>
              <a:ext uri="{FF2B5EF4-FFF2-40B4-BE49-F238E27FC236}">
                <a16:creationId xmlns:a16="http://schemas.microsoft.com/office/drawing/2014/main" id="{0E7DFFA9-9901-3CE7-AAC2-C1754C65BD4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8" r="18"/>
          <a:stretch/>
        </p:blipFill>
        <p:spPr>
          <a:xfrm>
            <a:off x="7625969" y="-9144"/>
            <a:ext cx="4581525" cy="660241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171922-AF54-4F60-304D-8D78D1FF8A3C}"/>
              </a:ext>
            </a:extLst>
          </p:cNvPr>
          <p:cNvSpPr txBox="1"/>
          <p:nvPr/>
        </p:nvSpPr>
        <p:spPr>
          <a:xfrm>
            <a:off x="192505" y="1461255"/>
            <a:ext cx="61024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>
                <a:latin typeface="+mj-lt"/>
              </a:rPr>
              <a:t>FRAMEWORK &amp; LIBRARIES :-</a:t>
            </a:r>
          </a:p>
        </p:txBody>
      </p:sp>
    </p:spTree>
    <p:extLst>
      <p:ext uri="{BB962C8B-B14F-4D97-AF65-F5344CB8AC3E}">
        <p14:creationId xmlns:p14="http://schemas.microsoft.com/office/powerpoint/2010/main" val="3786907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24" y="-171322"/>
            <a:ext cx="8297380" cy="1326514"/>
          </a:xfrm>
        </p:spPr>
        <p:txBody>
          <a:bodyPr/>
          <a:lstStyle/>
          <a:p>
            <a:r>
              <a:rPr lang="en-US"/>
              <a:t>Database schema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 descr="A computer screen with text on it&#10;&#10;Description automatically generated">
            <a:extLst>
              <a:ext uri="{FF2B5EF4-FFF2-40B4-BE49-F238E27FC236}">
                <a16:creationId xmlns:a16="http://schemas.microsoft.com/office/drawing/2014/main" id="{729D81B2-600E-A454-404D-51075913CA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356"/>
          <a:stretch/>
        </p:blipFill>
        <p:spPr>
          <a:xfrm>
            <a:off x="1589806" y="1399032"/>
            <a:ext cx="7970754" cy="514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345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/>
          <a:p>
            <a:r>
              <a:rPr lang="en-US"/>
              <a:t>Auth apis</a:t>
            </a:r>
            <a:endParaRPr lang="en-Z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F33937-E1E8-4548-8578-748253F4E3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091"/>
          <a:stretch/>
        </p:blipFill>
        <p:spPr>
          <a:xfrm>
            <a:off x="2130533" y="2290812"/>
            <a:ext cx="7930235" cy="3254572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08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/>
          <a:p>
            <a:r>
              <a:rPr lang="en-US"/>
              <a:t>city apis</a:t>
            </a:r>
            <a:endParaRPr lang="en-Z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B3BDCB-B2D4-DC3E-E8C2-A35866E5BE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485"/>
          <a:stretch/>
        </p:blipFill>
        <p:spPr>
          <a:xfrm>
            <a:off x="6708267" y="1687743"/>
            <a:ext cx="4581525" cy="3702405"/>
          </a:xfrm>
          <a:prstGeom prst="rect">
            <a:avLst/>
          </a:prstGeom>
          <a:noFill/>
        </p:spPr>
      </p:pic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11352" y="6246622"/>
            <a:ext cx="118872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53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4984" y="2551558"/>
            <a:ext cx="10405174" cy="1326514"/>
          </a:xfrm>
        </p:spPr>
        <p:txBody>
          <a:bodyPr anchor="b">
            <a:normAutofit/>
          </a:bodyPr>
          <a:lstStyle/>
          <a:p>
            <a:r>
              <a:rPr lang="en-US"/>
              <a:t>Hotel apis</a:t>
            </a:r>
            <a:endParaRPr lang="en-Z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52F64C-4A12-0DF5-53F8-BB1F29084B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605"/>
          <a:stretch/>
        </p:blipFill>
        <p:spPr>
          <a:xfrm>
            <a:off x="1211874" y="1321921"/>
            <a:ext cx="4453128" cy="4214158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9267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{7E7656AD-DFDB-4248-8142-6F5D91929021}tf16411248_win32</Template>
  <TotalTime>303</TotalTime>
  <Words>190</Words>
  <Application>Microsoft Office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Avenir Next LT Pro Light</vt:lpstr>
      <vt:lpstr>Calibri</vt:lpstr>
      <vt:lpstr>Posterama</vt:lpstr>
      <vt:lpstr>Custom</vt:lpstr>
      <vt:lpstr>HOTEL BOOKING SYSTEM</vt:lpstr>
      <vt:lpstr>summary</vt:lpstr>
      <vt:lpstr>PowerPoint Presentation</vt:lpstr>
      <vt:lpstr>Architecture &amp;   DESIGN PATTERNS </vt:lpstr>
      <vt:lpstr>WEB API : Asp.Net Core  database access : entityframework core.  authentication : jwt library  Validation rules : fluent api  password encryption : cryptography  Mapping: automapper  Logging : serilog</vt:lpstr>
      <vt:lpstr>Database schema</vt:lpstr>
      <vt:lpstr>Auth apis</vt:lpstr>
      <vt:lpstr>city apis</vt:lpstr>
      <vt:lpstr>Hotel apis</vt:lpstr>
      <vt:lpstr>PowerPoint Presentation</vt:lpstr>
      <vt:lpstr>booking apis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BOOKING SYSTEM</dc:title>
  <dc:creator>Joshi, Manisha</dc:creator>
  <cp:lastModifiedBy>Joshi, Manisha</cp:lastModifiedBy>
  <cp:revision>6</cp:revision>
  <dcterms:created xsi:type="dcterms:W3CDTF">2024-09-01T09:33:47Z</dcterms:created>
  <dcterms:modified xsi:type="dcterms:W3CDTF">2024-09-02T15:26:29Z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ea60d57e-af5b-4752-ac57-3e4f28ca11dc_Enabled">
    <vt:lpwstr>true</vt:lpwstr>
  </property>
  <property fmtid="{D5CDD505-2E9C-101B-9397-08002B2CF9AE}" pid="4" name="MSIP_Label_ea60d57e-af5b-4752-ac57-3e4f28ca11dc_SetDate">
    <vt:lpwstr>2024-09-01T11:13:50Z</vt:lpwstr>
  </property>
  <property fmtid="{D5CDD505-2E9C-101B-9397-08002B2CF9AE}" pid="5" name="MSIP_Label_ea60d57e-af5b-4752-ac57-3e4f28ca11dc_Method">
    <vt:lpwstr>Standard</vt:lpwstr>
  </property>
  <property fmtid="{D5CDD505-2E9C-101B-9397-08002B2CF9AE}" pid="6" name="MSIP_Label_ea60d57e-af5b-4752-ac57-3e4f28ca11dc_Name">
    <vt:lpwstr>ea60d57e-af5b-4752-ac57-3e4f28ca11dc</vt:lpwstr>
  </property>
  <property fmtid="{D5CDD505-2E9C-101B-9397-08002B2CF9AE}" pid="7" name="MSIP_Label_ea60d57e-af5b-4752-ac57-3e4f28ca11dc_SiteId">
    <vt:lpwstr>36da45f1-dd2c-4d1f-af13-5abe46b99921</vt:lpwstr>
  </property>
  <property fmtid="{D5CDD505-2E9C-101B-9397-08002B2CF9AE}" pid="8" name="MSIP_Label_ea60d57e-af5b-4752-ac57-3e4f28ca11dc_ActionId">
    <vt:lpwstr>9638da14-0ef7-45ef-8f68-06f022390064</vt:lpwstr>
  </property>
  <property fmtid="{D5CDD505-2E9C-101B-9397-08002B2CF9AE}" pid="9" name="MSIP_Label_ea60d57e-af5b-4752-ac57-3e4f28ca11dc_ContentBits">
    <vt:lpwstr>0</vt:lpwstr>
  </property>
</Properties>
</file>