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384048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1721">
          <p15:clr>
            <a:srgbClr val="747775"/>
          </p15:clr>
        </p15:guide>
      </p15:sldGuideLst>
    </p:ext>
    <p:ext uri="GoogleSlidesCustomDataVersion2">
      <go:slidesCustomData xmlns:go="http://customooxmlschemas.google.com/" r:id="rId8" roundtripDataSignature="AMtx7miIp8HFSrCawghLaZ8/vrVD2hdK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72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429059" y="685800"/>
            <a:ext cx="4000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429059" y="685800"/>
            <a:ext cx="4000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1"/>
          <p:cNvSpPr txBox="1"/>
          <p:nvPr>
            <p:ph type="title"/>
          </p:nvPr>
        </p:nvSpPr>
        <p:spPr>
          <a:xfrm>
            <a:off x="1309140" y="2848160"/>
            <a:ext cx="35786700" cy="3665400"/>
          </a:xfrm>
          <a:prstGeom prst="rect">
            <a:avLst/>
          </a:prstGeom>
          <a:noFill/>
          <a:ln>
            <a:noFill/>
          </a:ln>
        </p:spPr>
        <p:txBody>
          <a:bodyPr anchorCtr="0" anchor="t" bIns="487600" lIns="487600" spcFirstLastPara="1" rIns="487600" wrap="square" tIns="487600">
            <a:norm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11" name="Google Shape;11;p11"/>
          <p:cNvSpPr txBox="1"/>
          <p:nvPr>
            <p:ph idx="1" type="body"/>
          </p:nvPr>
        </p:nvSpPr>
        <p:spPr>
          <a:xfrm>
            <a:off x="1309140" y="7375840"/>
            <a:ext cx="35786700" cy="21864900"/>
          </a:xfrm>
          <a:prstGeom prst="rect">
            <a:avLst/>
          </a:prstGeom>
          <a:noFill/>
          <a:ln>
            <a:noFill/>
          </a:ln>
        </p:spPr>
        <p:txBody>
          <a:bodyPr anchorCtr="0" anchor="t" bIns="487600" lIns="487600" spcFirstLastPara="1" rIns="487600" wrap="square" tIns="487600">
            <a:norm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0"/>
              </a:spcBef>
              <a:spcAft>
                <a:spcPts val="0"/>
              </a:spcAft>
              <a:buSzPts val="7500"/>
              <a:buChar char="○"/>
              <a:defRPr/>
            </a:lvl2pPr>
            <a:lvl3pPr indent="-704850" lvl="2" marL="1371600" algn="l">
              <a:lnSpc>
                <a:spcPct val="115000"/>
              </a:lnSpc>
              <a:spcBef>
                <a:spcPts val="0"/>
              </a:spcBef>
              <a:spcAft>
                <a:spcPts val="0"/>
              </a:spcAft>
              <a:buSzPts val="7500"/>
              <a:buChar char="■"/>
              <a:defRPr/>
            </a:lvl3pPr>
            <a:lvl4pPr indent="-704850" lvl="3" marL="1828800" algn="l">
              <a:lnSpc>
                <a:spcPct val="115000"/>
              </a:lnSpc>
              <a:spcBef>
                <a:spcPts val="0"/>
              </a:spcBef>
              <a:spcAft>
                <a:spcPts val="0"/>
              </a:spcAft>
              <a:buSzPts val="7500"/>
              <a:buChar char="●"/>
              <a:defRPr/>
            </a:lvl4pPr>
            <a:lvl5pPr indent="-704850" lvl="4" marL="2286000" algn="l">
              <a:lnSpc>
                <a:spcPct val="115000"/>
              </a:lnSpc>
              <a:spcBef>
                <a:spcPts val="0"/>
              </a:spcBef>
              <a:spcAft>
                <a:spcPts val="0"/>
              </a:spcAft>
              <a:buSzPts val="7500"/>
              <a:buChar char="○"/>
              <a:defRPr/>
            </a:lvl5pPr>
            <a:lvl6pPr indent="-704850" lvl="5" marL="2743200" algn="l">
              <a:lnSpc>
                <a:spcPct val="115000"/>
              </a:lnSpc>
              <a:spcBef>
                <a:spcPts val="0"/>
              </a:spcBef>
              <a:spcAft>
                <a:spcPts val="0"/>
              </a:spcAft>
              <a:buSzPts val="7500"/>
              <a:buChar char="■"/>
              <a:defRPr/>
            </a:lvl6pPr>
            <a:lvl7pPr indent="-704850" lvl="6" marL="3200400" algn="l">
              <a:lnSpc>
                <a:spcPct val="115000"/>
              </a:lnSpc>
              <a:spcBef>
                <a:spcPts val="0"/>
              </a:spcBef>
              <a:spcAft>
                <a:spcPts val="0"/>
              </a:spcAft>
              <a:buSzPts val="7500"/>
              <a:buChar char="●"/>
              <a:defRPr/>
            </a:lvl7pPr>
            <a:lvl8pPr indent="-704850" lvl="7" marL="3657600" algn="l">
              <a:lnSpc>
                <a:spcPct val="115000"/>
              </a:lnSpc>
              <a:spcBef>
                <a:spcPts val="0"/>
              </a:spcBef>
              <a:spcAft>
                <a:spcPts val="0"/>
              </a:spcAft>
              <a:buSzPts val="7500"/>
              <a:buChar char="○"/>
              <a:defRPr/>
            </a:lvl8pPr>
            <a:lvl9pPr indent="-704850" lvl="8" marL="4114800" algn="l">
              <a:lnSpc>
                <a:spcPct val="115000"/>
              </a:lnSpc>
              <a:spcBef>
                <a:spcPts val="0"/>
              </a:spcBef>
              <a:spcAft>
                <a:spcPts val="0"/>
              </a:spcAft>
              <a:buSzPts val="7500"/>
              <a:buChar char="■"/>
              <a:defRPr/>
            </a:lvl9pPr>
          </a:lstStyle>
          <a:p/>
        </p:txBody>
      </p:sp>
      <p:sp>
        <p:nvSpPr>
          <p:cNvPr id="12" name="Google Shape;12;p11"/>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1309140" y="7079200"/>
            <a:ext cx="35786700" cy="12566400"/>
          </a:xfrm>
          <a:prstGeom prst="rect">
            <a:avLst/>
          </a:prstGeom>
          <a:noFill/>
          <a:ln>
            <a:noFill/>
          </a:ln>
        </p:spPr>
        <p:txBody>
          <a:bodyPr anchorCtr="0" anchor="b" bIns="487600" lIns="487600" spcFirstLastPara="1" rIns="487600" wrap="square" tIns="487600">
            <a:norm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25"/>
          <p:cNvSpPr txBox="1"/>
          <p:nvPr>
            <p:ph idx="1" type="body"/>
          </p:nvPr>
        </p:nvSpPr>
        <p:spPr>
          <a:xfrm>
            <a:off x="1309140" y="20174240"/>
            <a:ext cx="35786700" cy="8325000"/>
          </a:xfrm>
          <a:prstGeom prst="rect">
            <a:avLst/>
          </a:prstGeom>
          <a:noFill/>
          <a:ln>
            <a:noFill/>
          </a:ln>
        </p:spPr>
        <p:txBody>
          <a:bodyPr anchorCtr="0" anchor="t" bIns="487600" lIns="487600" spcFirstLastPara="1" rIns="487600" wrap="square" tIns="487600">
            <a:normAutofit/>
          </a:bodyPr>
          <a:lstStyle>
            <a:lvl1pPr indent="-838200" lvl="0" marL="457200" algn="ctr">
              <a:lnSpc>
                <a:spcPct val="115000"/>
              </a:lnSpc>
              <a:spcBef>
                <a:spcPts val="0"/>
              </a:spcBef>
              <a:spcAft>
                <a:spcPts val="0"/>
              </a:spcAft>
              <a:buSzPts val="9600"/>
              <a:buChar char="●"/>
              <a:defRPr/>
            </a:lvl1pPr>
            <a:lvl2pPr indent="-704850" lvl="1" marL="914400" algn="ctr">
              <a:lnSpc>
                <a:spcPct val="115000"/>
              </a:lnSpc>
              <a:spcBef>
                <a:spcPts val="0"/>
              </a:spcBef>
              <a:spcAft>
                <a:spcPts val="0"/>
              </a:spcAft>
              <a:buSzPts val="7500"/>
              <a:buChar char="○"/>
              <a:defRPr/>
            </a:lvl2pPr>
            <a:lvl3pPr indent="-704850" lvl="2" marL="1371600" algn="ctr">
              <a:lnSpc>
                <a:spcPct val="115000"/>
              </a:lnSpc>
              <a:spcBef>
                <a:spcPts val="0"/>
              </a:spcBef>
              <a:spcAft>
                <a:spcPts val="0"/>
              </a:spcAft>
              <a:buSzPts val="7500"/>
              <a:buChar char="■"/>
              <a:defRPr/>
            </a:lvl3pPr>
            <a:lvl4pPr indent="-704850" lvl="3" marL="1828800" algn="ctr">
              <a:lnSpc>
                <a:spcPct val="115000"/>
              </a:lnSpc>
              <a:spcBef>
                <a:spcPts val="0"/>
              </a:spcBef>
              <a:spcAft>
                <a:spcPts val="0"/>
              </a:spcAft>
              <a:buSzPts val="7500"/>
              <a:buChar char="●"/>
              <a:defRPr/>
            </a:lvl4pPr>
            <a:lvl5pPr indent="-704850" lvl="4" marL="2286000" algn="ctr">
              <a:lnSpc>
                <a:spcPct val="115000"/>
              </a:lnSpc>
              <a:spcBef>
                <a:spcPts val="0"/>
              </a:spcBef>
              <a:spcAft>
                <a:spcPts val="0"/>
              </a:spcAft>
              <a:buSzPts val="7500"/>
              <a:buChar char="○"/>
              <a:defRPr/>
            </a:lvl5pPr>
            <a:lvl6pPr indent="-704850" lvl="5" marL="2743200" algn="ctr">
              <a:lnSpc>
                <a:spcPct val="115000"/>
              </a:lnSpc>
              <a:spcBef>
                <a:spcPts val="0"/>
              </a:spcBef>
              <a:spcAft>
                <a:spcPts val="0"/>
              </a:spcAft>
              <a:buSzPts val="7500"/>
              <a:buChar char="■"/>
              <a:defRPr/>
            </a:lvl6pPr>
            <a:lvl7pPr indent="-704850" lvl="6" marL="3200400" algn="ctr">
              <a:lnSpc>
                <a:spcPct val="115000"/>
              </a:lnSpc>
              <a:spcBef>
                <a:spcPts val="0"/>
              </a:spcBef>
              <a:spcAft>
                <a:spcPts val="0"/>
              </a:spcAft>
              <a:buSzPts val="7500"/>
              <a:buChar char="●"/>
              <a:defRPr/>
            </a:lvl7pPr>
            <a:lvl8pPr indent="-704850" lvl="7" marL="3657600" algn="ctr">
              <a:lnSpc>
                <a:spcPct val="115000"/>
              </a:lnSpc>
              <a:spcBef>
                <a:spcPts val="0"/>
              </a:spcBef>
              <a:spcAft>
                <a:spcPts val="0"/>
              </a:spcAft>
              <a:buSzPts val="7500"/>
              <a:buChar char="○"/>
              <a:defRPr/>
            </a:lvl8pPr>
            <a:lvl9pPr indent="-704850" lvl="8" marL="4114800" algn="ctr">
              <a:lnSpc>
                <a:spcPct val="115000"/>
              </a:lnSpc>
              <a:spcBef>
                <a:spcPts val="0"/>
              </a:spcBef>
              <a:spcAft>
                <a:spcPts val="0"/>
              </a:spcAft>
              <a:buSzPts val="7500"/>
              <a:buChar char="■"/>
              <a:defRPr/>
            </a:lvl9pPr>
          </a:lstStyle>
          <a:p/>
        </p:txBody>
      </p:sp>
      <p:sp>
        <p:nvSpPr>
          <p:cNvPr id="47" name="Google Shape;47;p25"/>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1309175" y="4765280"/>
            <a:ext cx="35786700" cy="13136700"/>
          </a:xfrm>
          <a:prstGeom prst="rect">
            <a:avLst/>
          </a:prstGeom>
          <a:noFill/>
          <a:ln>
            <a:noFill/>
          </a:ln>
        </p:spPr>
        <p:txBody>
          <a:bodyPr anchorCtr="0" anchor="b" bIns="487600" lIns="487600" spcFirstLastPara="1" rIns="487600" wrap="square" tIns="487600">
            <a:norm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p:txBody>
      </p:sp>
      <p:sp>
        <p:nvSpPr>
          <p:cNvPr id="15" name="Google Shape;15;p17"/>
          <p:cNvSpPr txBox="1"/>
          <p:nvPr>
            <p:ph idx="1" type="subTitle"/>
          </p:nvPr>
        </p:nvSpPr>
        <p:spPr>
          <a:xfrm>
            <a:off x="1309140" y="18138400"/>
            <a:ext cx="35786700" cy="5072700"/>
          </a:xfrm>
          <a:prstGeom prst="rect">
            <a:avLst/>
          </a:prstGeom>
          <a:noFill/>
          <a:ln>
            <a:noFill/>
          </a:ln>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6" name="Google Shape;16;p17"/>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1309140" y="13765440"/>
            <a:ext cx="35786700" cy="5387400"/>
          </a:xfrm>
          <a:prstGeom prst="rect">
            <a:avLst/>
          </a:prstGeom>
          <a:noFill/>
          <a:ln>
            <a:noFill/>
          </a:ln>
        </p:spPr>
        <p:txBody>
          <a:bodyPr anchorCtr="0" anchor="ctr" bIns="487600" lIns="487600" spcFirstLastPara="1" rIns="487600" wrap="square" tIns="487600">
            <a:norm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p:txBody>
      </p:sp>
      <p:sp>
        <p:nvSpPr>
          <p:cNvPr id="19" name="Google Shape;19;p18"/>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1309140" y="2848160"/>
            <a:ext cx="35786700" cy="3665400"/>
          </a:xfrm>
          <a:prstGeom prst="rect">
            <a:avLst/>
          </a:prstGeom>
          <a:noFill/>
          <a:ln>
            <a:noFill/>
          </a:ln>
        </p:spPr>
        <p:txBody>
          <a:bodyPr anchorCtr="0" anchor="t" bIns="487600" lIns="487600" spcFirstLastPara="1" rIns="487600" wrap="square" tIns="487600">
            <a:norm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2" name="Google Shape;22;p19"/>
          <p:cNvSpPr txBox="1"/>
          <p:nvPr>
            <p:ph idx="1" type="body"/>
          </p:nvPr>
        </p:nvSpPr>
        <p:spPr>
          <a:xfrm>
            <a:off x="1309140" y="7375840"/>
            <a:ext cx="16799400" cy="21864900"/>
          </a:xfrm>
          <a:prstGeom prst="rect">
            <a:avLst/>
          </a:prstGeom>
          <a:noFill/>
          <a:ln>
            <a:noFill/>
          </a:ln>
        </p:spPr>
        <p:txBody>
          <a:bodyPr anchorCtr="0" anchor="t" bIns="487600" lIns="487600" spcFirstLastPara="1" rIns="487600" wrap="square" tIns="487600">
            <a:norm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0"/>
              </a:spcBef>
              <a:spcAft>
                <a:spcPts val="0"/>
              </a:spcAft>
              <a:buSzPts val="6400"/>
              <a:buChar char="○"/>
              <a:defRPr sz="6400"/>
            </a:lvl2pPr>
            <a:lvl3pPr indent="-635000" lvl="2" marL="1371600" algn="l">
              <a:lnSpc>
                <a:spcPct val="115000"/>
              </a:lnSpc>
              <a:spcBef>
                <a:spcPts val="0"/>
              </a:spcBef>
              <a:spcAft>
                <a:spcPts val="0"/>
              </a:spcAft>
              <a:buSzPts val="6400"/>
              <a:buChar char="■"/>
              <a:defRPr sz="6400"/>
            </a:lvl3pPr>
            <a:lvl4pPr indent="-635000" lvl="3" marL="1828800" algn="l">
              <a:lnSpc>
                <a:spcPct val="115000"/>
              </a:lnSpc>
              <a:spcBef>
                <a:spcPts val="0"/>
              </a:spcBef>
              <a:spcAft>
                <a:spcPts val="0"/>
              </a:spcAft>
              <a:buSzPts val="6400"/>
              <a:buChar char="●"/>
              <a:defRPr sz="6400"/>
            </a:lvl4pPr>
            <a:lvl5pPr indent="-635000" lvl="4" marL="2286000" algn="l">
              <a:lnSpc>
                <a:spcPct val="115000"/>
              </a:lnSpc>
              <a:spcBef>
                <a:spcPts val="0"/>
              </a:spcBef>
              <a:spcAft>
                <a:spcPts val="0"/>
              </a:spcAft>
              <a:buSzPts val="6400"/>
              <a:buChar char="○"/>
              <a:defRPr sz="6400"/>
            </a:lvl5pPr>
            <a:lvl6pPr indent="-635000" lvl="5" marL="2743200" algn="l">
              <a:lnSpc>
                <a:spcPct val="115000"/>
              </a:lnSpc>
              <a:spcBef>
                <a:spcPts val="0"/>
              </a:spcBef>
              <a:spcAft>
                <a:spcPts val="0"/>
              </a:spcAft>
              <a:buSzPts val="6400"/>
              <a:buChar char="■"/>
              <a:defRPr sz="6400"/>
            </a:lvl6pPr>
            <a:lvl7pPr indent="-635000" lvl="6" marL="3200400" algn="l">
              <a:lnSpc>
                <a:spcPct val="115000"/>
              </a:lnSpc>
              <a:spcBef>
                <a:spcPts val="0"/>
              </a:spcBef>
              <a:spcAft>
                <a:spcPts val="0"/>
              </a:spcAft>
              <a:buSzPts val="6400"/>
              <a:buChar char="●"/>
              <a:defRPr sz="6400"/>
            </a:lvl7pPr>
            <a:lvl8pPr indent="-635000" lvl="7" marL="3657600" algn="l">
              <a:lnSpc>
                <a:spcPct val="115000"/>
              </a:lnSpc>
              <a:spcBef>
                <a:spcPts val="0"/>
              </a:spcBef>
              <a:spcAft>
                <a:spcPts val="0"/>
              </a:spcAft>
              <a:buSzPts val="6400"/>
              <a:buChar char="○"/>
              <a:defRPr sz="6400"/>
            </a:lvl8pPr>
            <a:lvl9pPr indent="-635000" lvl="8" marL="4114800" algn="l">
              <a:lnSpc>
                <a:spcPct val="115000"/>
              </a:lnSpc>
              <a:spcBef>
                <a:spcPts val="0"/>
              </a:spcBef>
              <a:spcAft>
                <a:spcPts val="0"/>
              </a:spcAft>
              <a:buSzPts val="6400"/>
              <a:buChar char="■"/>
              <a:defRPr sz="6400"/>
            </a:lvl9pPr>
          </a:lstStyle>
          <a:p/>
        </p:txBody>
      </p:sp>
      <p:sp>
        <p:nvSpPr>
          <p:cNvPr id="23" name="Google Shape;23;p19"/>
          <p:cNvSpPr txBox="1"/>
          <p:nvPr>
            <p:ph idx="2" type="body"/>
          </p:nvPr>
        </p:nvSpPr>
        <p:spPr>
          <a:xfrm>
            <a:off x="20296080" y="7375840"/>
            <a:ext cx="16799400" cy="21864900"/>
          </a:xfrm>
          <a:prstGeom prst="rect">
            <a:avLst/>
          </a:prstGeom>
          <a:noFill/>
          <a:ln>
            <a:noFill/>
          </a:ln>
        </p:spPr>
        <p:txBody>
          <a:bodyPr anchorCtr="0" anchor="t" bIns="487600" lIns="487600" spcFirstLastPara="1" rIns="487600" wrap="square" tIns="487600">
            <a:normAutofit/>
          </a:bodyPr>
          <a:lstStyle>
            <a:lvl1pPr indent="-704850" lvl="0" marL="457200" algn="l">
              <a:lnSpc>
                <a:spcPct val="115000"/>
              </a:lnSpc>
              <a:spcBef>
                <a:spcPts val="0"/>
              </a:spcBef>
              <a:spcAft>
                <a:spcPts val="0"/>
              </a:spcAft>
              <a:buSzPts val="7500"/>
              <a:buChar char="●"/>
              <a:defRPr sz="7500"/>
            </a:lvl1pPr>
            <a:lvl2pPr indent="-635000" lvl="1" marL="914400" algn="l">
              <a:lnSpc>
                <a:spcPct val="115000"/>
              </a:lnSpc>
              <a:spcBef>
                <a:spcPts val="0"/>
              </a:spcBef>
              <a:spcAft>
                <a:spcPts val="0"/>
              </a:spcAft>
              <a:buSzPts val="6400"/>
              <a:buChar char="○"/>
              <a:defRPr sz="6400"/>
            </a:lvl2pPr>
            <a:lvl3pPr indent="-635000" lvl="2" marL="1371600" algn="l">
              <a:lnSpc>
                <a:spcPct val="115000"/>
              </a:lnSpc>
              <a:spcBef>
                <a:spcPts val="0"/>
              </a:spcBef>
              <a:spcAft>
                <a:spcPts val="0"/>
              </a:spcAft>
              <a:buSzPts val="6400"/>
              <a:buChar char="■"/>
              <a:defRPr sz="6400"/>
            </a:lvl3pPr>
            <a:lvl4pPr indent="-635000" lvl="3" marL="1828800" algn="l">
              <a:lnSpc>
                <a:spcPct val="115000"/>
              </a:lnSpc>
              <a:spcBef>
                <a:spcPts val="0"/>
              </a:spcBef>
              <a:spcAft>
                <a:spcPts val="0"/>
              </a:spcAft>
              <a:buSzPts val="6400"/>
              <a:buChar char="●"/>
              <a:defRPr sz="6400"/>
            </a:lvl4pPr>
            <a:lvl5pPr indent="-635000" lvl="4" marL="2286000" algn="l">
              <a:lnSpc>
                <a:spcPct val="115000"/>
              </a:lnSpc>
              <a:spcBef>
                <a:spcPts val="0"/>
              </a:spcBef>
              <a:spcAft>
                <a:spcPts val="0"/>
              </a:spcAft>
              <a:buSzPts val="6400"/>
              <a:buChar char="○"/>
              <a:defRPr sz="6400"/>
            </a:lvl5pPr>
            <a:lvl6pPr indent="-635000" lvl="5" marL="2743200" algn="l">
              <a:lnSpc>
                <a:spcPct val="115000"/>
              </a:lnSpc>
              <a:spcBef>
                <a:spcPts val="0"/>
              </a:spcBef>
              <a:spcAft>
                <a:spcPts val="0"/>
              </a:spcAft>
              <a:buSzPts val="6400"/>
              <a:buChar char="■"/>
              <a:defRPr sz="6400"/>
            </a:lvl6pPr>
            <a:lvl7pPr indent="-635000" lvl="6" marL="3200400" algn="l">
              <a:lnSpc>
                <a:spcPct val="115000"/>
              </a:lnSpc>
              <a:spcBef>
                <a:spcPts val="0"/>
              </a:spcBef>
              <a:spcAft>
                <a:spcPts val="0"/>
              </a:spcAft>
              <a:buSzPts val="6400"/>
              <a:buChar char="●"/>
              <a:defRPr sz="6400"/>
            </a:lvl7pPr>
            <a:lvl8pPr indent="-635000" lvl="7" marL="3657600" algn="l">
              <a:lnSpc>
                <a:spcPct val="115000"/>
              </a:lnSpc>
              <a:spcBef>
                <a:spcPts val="0"/>
              </a:spcBef>
              <a:spcAft>
                <a:spcPts val="0"/>
              </a:spcAft>
              <a:buSzPts val="6400"/>
              <a:buChar char="○"/>
              <a:defRPr sz="6400"/>
            </a:lvl8pPr>
            <a:lvl9pPr indent="-635000" lvl="8" marL="4114800" algn="l">
              <a:lnSpc>
                <a:spcPct val="115000"/>
              </a:lnSpc>
              <a:spcBef>
                <a:spcPts val="0"/>
              </a:spcBef>
              <a:spcAft>
                <a:spcPts val="0"/>
              </a:spcAft>
              <a:buSzPts val="6400"/>
              <a:buChar char="■"/>
              <a:defRPr sz="6400"/>
            </a:lvl9pPr>
          </a:lstStyle>
          <a:p/>
        </p:txBody>
      </p:sp>
      <p:sp>
        <p:nvSpPr>
          <p:cNvPr id="24" name="Google Shape;24;p19"/>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1309140" y="2848160"/>
            <a:ext cx="35786700" cy="3665400"/>
          </a:xfrm>
          <a:prstGeom prst="rect">
            <a:avLst/>
          </a:prstGeom>
          <a:noFill/>
          <a:ln>
            <a:noFill/>
          </a:ln>
        </p:spPr>
        <p:txBody>
          <a:bodyPr anchorCtr="0" anchor="t" bIns="487600" lIns="487600" spcFirstLastPara="1" rIns="487600" wrap="square" tIns="487600">
            <a:norm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p:txBody>
      </p:sp>
      <p:sp>
        <p:nvSpPr>
          <p:cNvPr id="27" name="Google Shape;27;p20"/>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1309140" y="3555840"/>
            <a:ext cx="11793600" cy="4836600"/>
          </a:xfrm>
          <a:prstGeom prst="rect">
            <a:avLst/>
          </a:prstGeom>
          <a:noFill/>
          <a:ln>
            <a:noFill/>
          </a:ln>
        </p:spPr>
        <p:txBody>
          <a:bodyPr anchorCtr="0" anchor="b" bIns="487600" lIns="487600" spcFirstLastPara="1" rIns="487600" wrap="square" tIns="487600">
            <a:norm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p:txBody>
      </p:sp>
      <p:sp>
        <p:nvSpPr>
          <p:cNvPr id="30" name="Google Shape;30;p21"/>
          <p:cNvSpPr txBox="1"/>
          <p:nvPr>
            <p:ph idx="1" type="body"/>
          </p:nvPr>
        </p:nvSpPr>
        <p:spPr>
          <a:xfrm>
            <a:off x="1309140" y="8893440"/>
            <a:ext cx="11793600" cy="20348100"/>
          </a:xfrm>
          <a:prstGeom prst="rect">
            <a:avLst/>
          </a:prstGeom>
          <a:noFill/>
          <a:ln>
            <a:noFill/>
          </a:ln>
        </p:spPr>
        <p:txBody>
          <a:bodyPr anchorCtr="0" anchor="t" bIns="487600" lIns="487600" spcFirstLastPara="1" rIns="487600" wrap="square" tIns="487600">
            <a:normAutofit/>
          </a:bodyPr>
          <a:lstStyle>
            <a:lvl1pPr indent="-635000" lvl="0" marL="457200" algn="l">
              <a:lnSpc>
                <a:spcPct val="115000"/>
              </a:lnSpc>
              <a:spcBef>
                <a:spcPts val="0"/>
              </a:spcBef>
              <a:spcAft>
                <a:spcPts val="0"/>
              </a:spcAft>
              <a:buSzPts val="6400"/>
              <a:buChar char="●"/>
              <a:defRPr sz="6400"/>
            </a:lvl1pPr>
            <a:lvl2pPr indent="-635000" lvl="1" marL="914400" algn="l">
              <a:lnSpc>
                <a:spcPct val="115000"/>
              </a:lnSpc>
              <a:spcBef>
                <a:spcPts val="0"/>
              </a:spcBef>
              <a:spcAft>
                <a:spcPts val="0"/>
              </a:spcAft>
              <a:buSzPts val="6400"/>
              <a:buChar char="○"/>
              <a:defRPr sz="6400"/>
            </a:lvl2pPr>
            <a:lvl3pPr indent="-635000" lvl="2" marL="1371600" algn="l">
              <a:lnSpc>
                <a:spcPct val="115000"/>
              </a:lnSpc>
              <a:spcBef>
                <a:spcPts val="0"/>
              </a:spcBef>
              <a:spcAft>
                <a:spcPts val="0"/>
              </a:spcAft>
              <a:buSzPts val="6400"/>
              <a:buChar char="■"/>
              <a:defRPr sz="6400"/>
            </a:lvl3pPr>
            <a:lvl4pPr indent="-635000" lvl="3" marL="1828800" algn="l">
              <a:lnSpc>
                <a:spcPct val="115000"/>
              </a:lnSpc>
              <a:spcBef>
                <a:spcPts val="0"/>
              </a:spcBef>
              <a:spcAft>
                <a:spcPts val="0"/>
              </a:spcAft>
              <a:buSzPts val="6400"/>
              <a:buChar char="●"/>
              <a:defRPr sz="6400"/>
            </a:lvl4pPr>
            <a:lvl5pPr indent="-635000" lvl="4" marL="2286000" algn="l">
              <a:lnSpc>
                <a:spcPct val="115000"/>
              </a:lnSpc>
              <a:spcBef>
                <a:spcPts val="0"/>
              </a:spcBef>
              <a:spcAft>
                <a:spcPts val="0"/>
              </a:spcAft>
              <a:buSzPts val="6400"/>
              <a:buChar char="○"/>
              <a:defRPr sz="6400"/>
            </a:lvl5pPr>
            <a:lvl6pPr indent="-635000" lvl="5" marL="2743200" algn="l">
              <a:lnSpc>
                <a:spcPct val="115000"/>
              </a:lnSpc>
              <a:spcBef>
                <a:spcPts val="0"/>
              </a:spcBef>
              <a:spcAft>
                <a:spcPts val="0"/>
              </a:spcAft>
              <a:buSzPts val="6400"/>
              <a:buChar char="■"/>
              <a:defRPr sz="6400"/>
            </a:lvl6pPr>
            <a:lvl7pPr indent="-635000" lvl="6" marL="3200400" algn="l">
              <a:lnSpc>
                <a:spcPct val="115000"/>
              </a:lnSpc>
              <a:spcBef>
                <a:spcPts val="0"/>
              </a:spcBef>
              <a:spcAft>
                <a:spcPts val="0"/>
              </a:spcAft>
              <a:buSzPts val="6400"/>
              <a:buChar char="●"/>
              <a:defRPr sz="6400"/>
            </a:lvl7pPr>
            <a:lvl8pPr indent="-635000" lvl="7" marL="3657600" algn="l">
              <a:lnSpc>
                <a:spcPct val="115000"/>
              </a:lnSpc>
              <a:spcBef>
                <a:spcPts val="0"/>
              </a:spcBef>
              <a:spcAft>
                <a:spcPts val="0"/>
              </a:spcAft>
              <a:buSzPts val="6400"/>
              <a:buChar char="○"/>
              <a:defRPr sz="6400"/>
            </a:lvl8pPr>
            <a:lvl9pPr indent="-635000" lvl="8" marL="4114800" algn="l">
              <a:lnSpc>
                <a:spcPct val="115000"/>
              </a:lnSpc>
              <a:spcBef>
                <a:spcPts val="0"/>
              </a:spcBef>
              <a:spcAft>
                <a:spcPts val="0"/>
              </a:spcAft>
              <a:buSzPts val="6400"/>
              <a:buChar char="■"/>
              <a:defRPr sz="6400"/>
            </a:lvl9pPr>
          </a:lstStyle>
          <a:p/>
        </p:txBody>
      </p:sp>
      <p:sp>
        <p:nvSpPr>
          <p:cNvPr id="31" name="Google Shape;31;p21"/>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2059050" y="2880960"/>
            <a:ext cx="26744700" cy="26181000"/>
          </a:xfrm>
          <a:prstGeom prst="rect">
            <a:avLst/>
          </a:prstGeom>
          <a:noFill/>
          <a:ln>
            <a:noFill/>
          </a:ln>
        </p:spPr>
        <p:txBody>
          <a:bodyPr anchorCtr="0" anchor="ctr" bIns="487600" lIns="487600" spcFirstLastPara="1" rIns="487600" wrap="square" tIns="487600">
            <a:norm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p:txBody>
      </p:sp>
      <p:sp>
        <p:nvSpPr>
          <p:cNvPr id="34" name="Google Shape;34;p22"/>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19202400" y="-800"/>
            <a:ext cx="192024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1115100" y="7892320"/>
            <a:ext cx="16989900" cy="9486600"/>
          </a:xfrm>
          <a:prstGeom prst="rect">
            <a:avLst/>
          </a:prstGeom>
          <a:noFill/>
          <a:ln>
            <a:noFill/>
          </a:ln>
        </p:spPr>
        <p:txBody>
          <a:bodyPr anchorCtr="0" anchor="b" bIns="487600" lIns="487600" spcFirstLastPara="1" rIns="487600" wrap="square" tIns="487600">
            <a:norm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p:txBody>
      </p:sp>
      <p:sp>
        <p:nvSpPr>
          <p:cNvPr id="38" name="Google Shape;38;p23"/>
          <p:cNvSpPr txBox="1"/>
          <p:nvPr>
            <p:ph idx="1" type="subTitle"/>
          </p:nvPr>
        </p:nvSpPr>
        <p:spPr>
          <a:xfrm>
            <a:off x="1115100" y="17939680"/>
            <a:ext cx="16989900" cy="7904700"/>
          </a:xfrm>
          <a:prstGeom prst="rect">
            <a:avLst/>
          </a:prstGeom>
          <a:noFill/>
          <a:ln>
            <a:noFill/>
          </a:ln>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23"/>
          <p:cNvSpPr txBox="1"/>
          <p:nvPr>
            <p:ph idx="2" type="body"/>
          </p:nvPr>
        </p:nvSpPr>
        <p:spPr>
          <a:xfrm>
            <a:off x="20745900" y="4634080"/>
            <a:ext cx="16115400" cy="23648700"/>
          </a:xfrm>
          <a:prstGeom prst="rect">
            <a:avLst/>
          </a:prstGeom>
          <a:noFill/>
          <a:ln>
            <a:noFill/>
          </a:ln>
        </p:spPr>
        <p:txBody>
          <a:bodyPr anchorCtr="0" anchor="ctr" bIns="487600" lIns="487600" spcFirstLastPara="1" rIns="487600" wrap="square" tIns="487600">
            <a:normAutofit/>
          </a:bodyPr>
          <a:lstStyle>
            <a:lvl1pPr indent="-838200" lvl="0" marL="457200" algn="l">
              <a:lnSpc>
                <a:spcPct val="115000"/>
              </a:lnSpc>
              <a:spcBef>
                <a:spcPts val="0"/>
              </a:spcBef>
              <a:spcAft>
                <a:spcPts val="0"/>
              </a:spcAft>
              <a:buSzPts val="9600"/>
              <a:buChar char="●"/>
              <a:defRPr/>
            </a:lvl1pPr>
            <a:lvl2pPr indent="-704850" lvl="1" marL="914400" algn="l">
              <a:lnSpc>
                <a:spcPct val="115000"/>
              </a:lnSpc>
              <a:spcBef>
                <a:spcPts val="0"/>
              </a:spcBef>
              <a:spcAft>
                <a:spcPts val="0"/>
              </a:spcAft>
              <a:buSzPts val="7500"/>
              <a:buChar char="○"/>
              <a:defRPr/>
            </a:lvl2pPr>
            <a:lvl3pPr indent="-704850" lvl="2" marL="1371600" algn="l">
              <a:lnSpc>
                <a:spcPct val="115000"/>
              </a:lnSpc>
              <a:spcBef>
                <a:spcPts val="0"/>
              </a:spcBef>
              <a:spcAft>
                <a:spcPts val="0"/>
              </a:spcAft>
              <a:buSzPts val="7500"/>
              <a:buChar char="■"/>
              <a:defRPr/>
            </a:lvl3pPr>
            <a:lvl4pPr indent="-704850" lvl="3" marL="1828800" algn="l">
              <a:lnSpc>
                <a:spcPct val="115000"/>
              </a:lnSpc>
              <a:spcBef>
                <a:spcPts val="0"/>
              </a:spcBef>
              <a:spcAft>
                <a:spcPts val="0"/>
              </a:spcAft>
              <a:buSzPts val="7500"/>
              <a:buChar char="●"/>
              <a:defRPr/>
            </a:lvl4pPr>
            <a:lvl5pPr indent="-704850" lvl="4" marL="2286000" algn="l">
              <a:lnSpc>
                <a:spcPct val="115000"/>
              </a:lnSpc>
              <a:spcBef>
                <a:spcPts val="0"/>
              </a:spcBef>
              <a:spcAft>
                <a:spcPts val="0"/>
              </a:spcAft>
              <a:buSzPts val="7500"/>
              <a:buChar char="○"/>
              <a:defRPr/>
            </a:lvl5pPr>
            <a:lvl6pPr indent="-704850" lvl="5" marL="2743200" algn="l">
              <a:lnSpc>
                <a:spcPct val="115000"/>
              </a:lnSpc>
              <a:spcBef>
                <a:spcPts val="0"/>
              </a:spcBef>
              <a:spcAft>
                <a:spcPts val="0"/>
              </a:spcAft>
              <a:buSzPts val="7500"/>
              <a:buChar char="■"/>
              <a:defRPr/>
            </a:lvl6pPr>
            <a:lvl7pPr indent="-704850" lvl="6" marL="3200400" algn="l">
              <a:lnSpc>
                <a:spcPct val="115000"/>
              </a:lnSpc>
              <a:spcBef>
                <a:spcPts val="0"/>
              </a:spcBef>
              <a:spcAft>
                <a:spcPts val="0"/>
              </a:spcAft>
              <a:buSzPts val="7500"/>
              <a:buChar char="●"/>
              <a:defRPr/>
            </a:lvl7pPr>
            <a:lvl8pPr indent="-704850" lvl="7" marL="3657600" algn="l">
              <a:lnSpc>
                <a:spcPct val="115000"/>
              </a:lnSpc>
              <a:spcBef>
                <a:spcPts val="0"/>
              </a:spcBef>
              <a:spcAft>
                <a:spcPts val="0"/>
              </a:spcAft>
              <a:buSzPts val="7500"/>
              <a:buChar char="○"/>
              <a:defRPr/>
            </a:lvl8pPr>
            <a:lvl9pPr indent="-704850" lvl="8" marL="4114800" algn="l">
              <a:lnSpc>
                <a:spcPct val="115000"/>
              </a:lnSpc>
              <a:spcBef>
                <a:spcPts val="0"/>
              </a:spcBef>
              <a:spcAft>
                <a:spcPts val="0"/>
              </a:spcAft>
              <a:buSzPts val="7500"/>
              <a:buChar char="■"/>
              <a:defRPr/>
            </a:lvl9pPr>
          </a:lstStyle>
          <a:p/>
        </p:txBody>
      </p:sp>
      <p:sp>
        <p:nvSpPr>
          <p:cNvPr id="40" name="Google Shape;40;p23"/>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1309140" y="27075680"/>
            <a:ext cx="25194900" cy="3872700"/>
          </a:xfrm>
          <a:prstGeom prst="rect">
            <a:avLst/>
          </a:prstGeom>
          <a:noFill/>
          <a:ln>
            <a:noFill/>
          </a:ln>
        </p:spPr>
        <p:txBody>
          <a:bodyPr anchorCtr="0" anchor="ctr" bIns="487600" lIns="487600" spcFirstLastPara="1" rIns="487600" wrap="square" tIns="487600">
            <a:normAutofit/>
          </a:bodyPr>
          <a:lstStyle>
            <a:lvl1pPr indent="-228600" lvl="0" marL="457200" algn="l">
              <a:lnSpc>
                <a:spcPct val="100000"/>
              </a:lnSpc>
              <a:spcBef>
                <a:spcPts val="0"/>
              </a:spcBef>
              <a:spcAft>
                <a:spcPts val="0"/>
              </a:spcAft>
              <a:buSzPts val="9600"/>
              <a:buNone/>
              <a:defRPr/>
            </a:lvl1pPr>
          </a:lstStyle>
          <a:p/>
        </p:txBody>
      </p:sp>
      <p:sp>
        <p:nvSpPr>
          <p:cNvPr id="43" name="Google Shape;43;p24"/>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309140" y="2848160"/>
            <a:ext cx="35786700" cy="3665400"/>
          </a:xfrm>
          <a:prstGeom prst="rect">
            <a:avLst/>
          </a:prstGeom>
          <a:noFill/>
          <a:ln>
            <a:noFill/>
          </a:ln>
        </p:spPr>
        <p:txBody>
          <a:bodyPr anchorCtr="0" anchor="t" bIns="487600" lIns="487600" spcFirstLastPara="1" rIns="487600" wrap="square" tIns="487600">
            <a:normAutofit/>
          </a:bodyPr>
          <a:lstStyle>
            <a:lvl1pPr lvl="0"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900"/>
              <a:buFont typeface="Arial"/>
              <a:buNone/>
              <a:defRPr b="0" i="0" sz="149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1309140" y="7375840"/>
            <a:ext cx="35786700" cy="21864900"/>
          </a:xfrm>
          <a:prstGeom prst="rect">
            <a:avLst/>
          </a:prstGeom>
          <a:noFill/>
          <a:ln>
            <a:noFill/>
          </a:ln>
        </p:spPr>
        <p:txBody>
          <a:bodyPr anchorCtr="0" anchor="t" bIns="487600" lIns="487600" spcFirstLastPara="1" rIns="487600" wrap="square" tIns="487600">
            <a:normAutofit/>
          </a:bodyPr>
          <a:lstStyle>
            <a:lvl1pPr indent="-838200" lvl="0" marL="457200" marR="0" rtl="0" algn="l">
              <a:lnSpc>
                <a:spcPct val="115000"/>
              </a:lnSpc>
              <a:spcBef>
                <a:spcPts val="0"/>
              </a:spcBef>
              <a:spcAft>
                <a:spcPts val="0"/>
              </a:spcAft>
              <a:buClr>
                <a:schemeClr val="dk2"/>
              </a:buClr>
              <a:buSzPts val="9600"/>
              <a:buFont typeface="Arial"/>
              <a:buChar char="●"/>
              <a:defRPr b="0" i="0" sz="9600" u="none" cap="none" strike="noStrike">
                <a:solidFill>
                  <a:schemeClr val="dk2"/>
                </a:solidFill>
                <a:latin typeface="Arial"/>
                <a:ea typeface="Arial"/>
                <a:cs typeface="Arial"/>
                <a:sym typeface="Arial"/>
              </a:defRPr>
            </a:lvl1pPr>
            <a:lvl2pPr indent="-704850" lvl="1" marL="9144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2pPr>
            <a:lvl3pPr indent="-704850" lvl="2" marL="13716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3pPr>
            <a:lvl4pPr indent="-704850" lvl="3" marL="18288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4pPr>
            <a:lvl5pPr indent="-704850" lvl="4" marL="22860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5pPr>
            <a:lvl6pPr indent="-704850" lvl="5" marL="27432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6pPr>
            <a:lvl7pPr indent="-704850" lvl="6" marL="32004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7pPr>
            <a:lvl8pPr indent="-704850" lvl="7" marL="36576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8pPr>
            <a:lvl9pPr indent="-704850" lvl="8" marL="4114800" marR="0" rtl="0" algn="l">
              <a:lnSpc>
                <a:spcPct val="115000"/>
              </a:lnSpc>
              <a:spcBef>
                <a:spcPts val="0"/>
              </a:spcBef>
              <a:spcAft>
                <a:spcPts val="0"/>
              </a:spcAft>
              <a:buClr>
                <a:schemeClr val="dk2"/>
              </a:buClr>
              <a:buSzPts val="7500"/>
              <a:buFont typeface="Arial"/>
              <a:buChar char="■"/>
              <a:defRPr b="0" i="0" sz="75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35584323" y="29844588"/>
            <a:ext cx="2304600" cy="2519100"/>
          </a:xfrm>
          <a:prstGeom prst="rect">
            <a:avLst/>
          </a:prstGeom>
          <a:noFill/>
          <a:ln>
            <a:noFill/>
          </a:ln>
        </p:spPr>
        <p:txBody>
          <a:bodyPr anchorCtr="0" anchor="ctr" bIns="487600" lIns="487600" spcFirstLastPara="1" rIns="487600" wrap="square" tIns="487600">
            <a:normAutofit/>
          </a:bodyPr>
          <a:lstStyle>
            <a:lvl1pPr indent="0" lvl="0"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5300"/>
              <a:buFont typeface="Arial"/>
              <a:buNone/>
              <a:defRPr b="0" i="0" sz="5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sciencedaily.com/releases/2014/09/140915165258.htm" TargetMode="External"/><Relationship Id="rId4" Type="http://schemas.openxmlformats.org/officeDocument/2006/relationships/image" Target="../media/image8.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624350" y="426975"/>
            <a:ext cx="36861600" cy="49254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55" name="Google Shape;55;p1"/>
          <p:cNvSpPr txBox="1"/>
          <p:nvPr/>
        </p:nvSpPr>
        <p:spPr>
          <a:xfrm>
            <a:off x="28724825" y="20205575"/>
            <a:ext cx="8734200" cy="51912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56" name="Google Shape;56;p1"/>
          <p:cNvSpPr txBox="1"/>
          <p:nvPr/>
        </p:nvSpPr>
        <p:spPr>
          <a:xfrm>
            <a:off x="6172200" y="914400"/>
            <a:ext cx="24843300" cy="2570100"/>
          </a:xfrm>
          <a:prstGeom prst="rect">
            <a:avLst/>
          </a:prstGeom>
          <a:noFill/>
          <a:ln>
            <a:noFill/>
          </a:ln>
        </p:spPr>
        <p:txBody>
          <a:bodyPr anchorCtr="0" anchor="ctr" bIns="66025" lIns="132050" spcFirstLastPara="1" rIns="132050" wrap="square" tIns="66025">
            <a:noAutofit/>
          </a:bodyPr>
          <a:lstStyle/>
          <a:p>
            <a:pPr indent="0" lvl="0" marL="0" marR="0" rtl="0" algn="ctr">
              <a:lnSpc>
                <a:spcPct val="100000"/>
              </a:lnSpc>
              <a:spcBef>
                <a:spcPts val="0"/>
              </a:spcBef>
              <a:spcAft>
                <a:spcPts val="0"/>
              </a:spcAft>
              <a:buClr>
                <a:srgbClr val="000000"/>
              </a:buClr>
              <a:buSzPts val="8600"/>
              <a:buFont typeface="Arial Black"/>
              <a:buNone/>
            </a:pPr>
            <a:r>
              <a:rPr b="1" i="0" lang="en" sz="7400" u="none" cap="none" strike="noStrike">
                <a:solidFill>
                  <a:srgbClr val="1C4587"/>
                </a:solidFill>
                <a:latin typeface="Arial Black"/>
                <a:ea typeface="Arial Black"/>
                <a:cs typeface="Arial Black"/>
                <a:sym typeface="Arial Black"/>
              </a:rPr>
              <a:t>Power Dynamics of Fear Response: An Investigation using Electroencephalogram Data</a:t>
            </a:r>
            <a:endParaRPr b="1" i="0" sz="7400" u="none" cap="none" strike="noStrike">
              <a:solidFill>
                <a:srgbClr val="1C4587"/>
              </a:solidFill>
              <a:latin typeface="Arial Black"/>
              <a:ea typeface="Arial Black"/>
              <a:cs typeface="Arial Black"/>
              <a:sym typeface="Arial Black"/>
            </a:endParaRPr>
          </a:p>
        </p:txBody>
      </p:sp>
      <p:sp>
        <p:nvSpPr>
          <p:cNvPr id="57" name="Google Shape;57;p1"/>
          <p:cNvSpPr txBox="1"/>
          <p:nvPr/>
        </p:nvSpPr>
        <p:spPr>
          <a:xfrm>
            <a:off x="6111900" y="3652000"/>
            <a:ext cx="26181000" cy="1929600"/>
          </a:xfrm>
          <a:prstGeom prst="rect">
            <a:avLst/>
          </a:prstGeom>
          <a:noFill/>
          <a:ln>
            <a:noFill/>
          </a:ln>
        </p:spPr>
        <p:txBody>
          <a:bodyPr anchorCtr="0" anchor="ctr" bIns="66025" lIns="132050" spcFirstLastPara="1" rIns="132050" wrap="square" tIns="66025">
            <a:noAutofit/>
          </a:bodyPr>
          <a:lstStyle/>
          <a:p>
            <a:pPr indent="0" lvl="0" marL="0" marR="0" rtl="0" algn="l">
              <a:lnSpc>
                <a:spcPct val="85000"/>
              </a:lnSpc>
              <a:spcBef>
                <a:spcPts val="0"/>
              </a:spcBef>
              <a:spcAft>
                <a:spcPts val="0"/>
              </a:spcAft>
              <a:buClr>
                <a:srgbClr val="000000"/>
              </a:buClr>
              <a:buSzPts val="6100"/>
              <a:buFont typeface="Times New Roman"/>
              <a:buNone/>
            </a:pPr>
            <a:r>
              <a:rPr b="1" i="1" lang="en" sz="4800" u="none" cap="none" strike="noStrike">
                <a:solidFill>
                  <a:srgbClr val="000000"/>
                </a:solidFill>
                <a:latin typeface="Times New Roman"/>
                <a:ea typeface="Times New Roman"/>
                <a:cs typeface="Times New Roman"/>
                <a:sym typeface="Times New Roman"/>
              </a:rPr>
              <a:t>  		Manik Sethi, Carlos Paredes, BaoTran Tran, Amit Bhongiri, Rahul Ravindranath, Henry Pacheco</a:t>
            </a:r>
            <a:endParaRPr b="1" i="1" sz="4800" u="none" cap="none" strike="noStrike">
              <a:solidFill>
                <a:srgbClr val="000000"/>
              </a:solidFill>
              <a:latin typeface="Times New Roman"/>
              <a:ea typeface="Times New Roman"/>
              <a:cs typeface="Times New Roman"/>
              <a:sym typeface="Times New Roman"/>
            </a:endParaRPr>
          </a:p>
          <a:p>
            <a:pPr indent="0" lvl="0" marL="0" marR="0" rtl="0" algn="ctr">
              <a:lnSpc>
                <a:spcPct val="85000"/>
              </a:lnSpc>
              <a:spcBef>
                <a:spcPts val="0"/>
              </a:spcBef>
              <a:spcAft>
                <a:spcPts val="0"/>
              </a:spcAft>
              <a:buClr>
                <a:srgbClr val="000000"/>
              </a:buClr>
              <a:buSzPts val="6100"/>
              <a:buFont typeface="Times New Roman"/>
              <a:buNone/>
            </a:pPr>
            <a:r>
              <a:t/>
            </a:r>
            <a:endParaRPr b="1" i="1" sz="1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80"/>
              </a:spcBef>
              <a:spcAft>
                <a:spcPts val="0"/>
              </a:spcAft>
              <a:buClr>
                <a:srgbClr val="000000"/>
              </a:buClr>
              <a:buSzPts val="1100"/>
              <a:buFont typeface="Arial"/>
              <a:buNone/>
            </a:pPr>
            <a:r>
              <a:rPr b="0" i="1" lang="en" sz="4800" u="none" cap="none" strike="noStrike">
                <a:solidFill>
                  <a:srgbClr val="000000"/>
                </a:solidFill>
                <a:latin typeface="Times New Roman"/>
                <a:ea typeface="Times New Roman"/>
                <a:cs typeface="Times New Roman"/>
                <a:sym typeface="Times New Roman"/>
              </a:rPr>
              <a:t>Neurotech@Davis, University of California, Davis, CA</a:t>
            </a:r>
            <a:endParaRPr b="0" i="0" sz="4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5500"/>
              <a:buFont typeface="Arial"/>
              <a:buNone/>
            </a:pPr>
            <a:r>
              <a:t/>
            </a:r>
            <a:endParaRPr b="0" i="0" sz="5500" u="none" cap="none" strike="noStrike">
              <a:solidFill>
                <a:srgbClr val="000000"/>
              </a:solidFill>
              <a:latin typeface="Arial"/>
              <a:ea typeface="Arial"/>
              <a:cs typeface="Arial"/>
              <a:sym typeface="Arial"/>
            </a:endParaRPr>
          </a:p>
        </p:txBody>
      </p:sp>
      <p:sp>
        <p:nvSpPr>
          <p:cNvPr id="58" name="Google Shape;58;p1"/>
          <p:cNvSpPr txBox="1"/>
          <p:nvPr/>
        </p:nvSpPr>
        <p:spPr>
          <a:xfrm>
            <a:off x="9910700" y="5877876"/>
            <a:ext cx="18046200" cy="92631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59" name="Google Shape;59;p1"/>
          <p:cNvSpPr txBox="1"/>
          <p:nvPr/>
        </p:nvSpPr>
        <p:spPr>
          <a:xfrm>
            <a:off x="10078191" y="6016675"/>
            <a:ext cx="7356000" cy="1002000"/>
          </a:xfrm>
          <a:prstGeom prst="rect">
            <a:avLst/>
          </a:prstGeom>
          <a:noFill/>
          <a:ln>
            <a:noFill/>
          </a:ln>
        </p:spPr>
        <p:txBody>
          <a:bodyPr anchorCtr="0" anchor="t" bIns="46525" lIns="93050" spcFirstLastPara="1" rIns="93050" wrap="square" tIns="46525">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Methods Pt. 1</a:t>
            </a:r>
            <a:endParaRPr b="0" i="0" sz="1200" u="none" cap="none" strike="noStrike">
              <a:solidFill>
                <a:srgbClr val="000000"/>
              </a:solidFill>
              <a:latin typeface="Times New Roman"/>
              <a:ea typeface="Times New Roman"/>
              <a:cs typeface="Times New Roman"/>
              <a:sym typeface="Times New Roman"/>
            </a:endParaRPr>
          </a:p>
        </p:txBody>
      </p:sp>
      <p:sp>
        <p:nvSpPr>
          <p:cNvPr id="60" name="Google Shape;60;p1"/>
          <p:cNvSpPr txBox="1"/>
          <p:nvPr/>
        </p:nvSpPr>
        <p:spPr>
          <a:xfrm>
            <a:off x="28950041" y="20344263"/>
            <a:ext cx="6570000" cy="10197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Acknowledgements</a:t>
            </a:r>
            <a:endParaRPr b="0" i="0" sz="5900" u="none" cap="none" strike="noStrike">
              <a:solidFill>
                <a:srgbClr val="000000"/>
              </a:solidFill>
              <a:latin typeface="Times New Roman"/>
              <a:ea typeface="Times New Roman"/>
              <a:cs typeface="Times New Roman"/>
              <a:sym typeface="Times New Roman"/>
            </a:endParaRPr>
          </a:p>
        </p:txBody>
      </p:sp>
      <p:sp>
        <p:nvSpPr>
          <p:cNvPr id="61" name="Google Shape;61;p1"/>
          <p:cNvSpPr txBox="1"/>
          <p:nvPr/>
        </p:nvSpPr>
        <p:spPr>
          <a:xfrm>
            <a:off x="28761725" y="25739300"/>
            <a:ext cx="8734200" cy="64242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62" name="Google Shape;62;p1"/>
          <p:cNvSpPr txBox="1"/>
          <p:nvPr/>
        </p:nvSpPr>
        <p:spPr>
          <a:xfrm>
            <a:off x="29145468" y="25665213"/>
            <a:ext cx="6642300" cy="10197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References</a:t>
            </a:r>
            <a:endParaRPr b="0" i="0" sz="5900" u="none" cap="none" strike="noStrike">
              <a:solidFill>
                <a:srgbClr val="000000"/>
              </a:solidFill>
              <a:latin typeface="Times New Roman"/>
              <a:ea typeface="Times New Roman"/>
              <a:cs typeface="Times New Roman"/>
              <a:sym typeface="Times New Roman"/>
            </a:endParaRPr>
          </a:p>
        </p:txBody>
      </p:sp>
      <p:sp>
        <p:nvSpPr>
          <p:cNvPr id="63" name="Google Shape;63;p1"/>
          <p:cNvSpPr txBox="1"/>
          <p:nvPr/>
        </p:nvSpPr>
        <p:spPr>
          <a:xfrm>
            <a:off x="28881175" y="26684925"/>
            <a:ext cx="8396400" cy="6341400"/>
          </a:xfrm>
          <a:prstGeom prst="rect">
            <a:avLst/>
          </a:prstGeom>
          <a:noFill/>
          <a:ln>
            <a:noFill/>
          </a:ln>
        </p:spPr>
        <p:txBody>
          <a:bodyPr anchorCtr="0" anchor="t" bIns="39175" lIns="78350" spcFirstLastPara="1" rIns="78350" wrap="square" tIns="39175">
            <a:spAutoFit/>
          </a:bodyPr>
          <a:lstStyle/>
          <a:p>
            <a:pPr indent="-12700" lvl="0" marL="355600" marR="0" rtl="0" algn="l">
              <a:lnSpc>
                <a:spcPct val="115000"/>
              </a:lnSpc>
              <a:spcBef>
                <a:spcPts val="1200"/>
              </a:spcBef>
              <a:spcAft>
                <a:spcPts val="0"/>
              </a:spcAft>
              <a:buClr>
                <a:schemeClr val="dk1"/>
              </a:buClr>
              <a:buSzPts val="1100"/>
              <a:buFont typeface="Arial"/>
              <a:buNone/>
            </a:pPr>
            <a:r>
              <a:rPr b="0" i="0" lang="en" sz="2300" u="none" cap="none" strike="noStrike">
                <a:solidFill>
                  <a:schemeClr val="dk1"/>
                </a:solidFill>
                <a:latin typeface="Times New Roman"/>
                <a:ea typeface="Times New Roman"/>
                <a:cs typeface="Times New Roman"/>
                <a:sym typeface="Times New Roman"/>
              </a:rPr>
              <a:t>1. Man, Jeroen De, and Nicolette Stassen. </a:t>
            </a:r>
            <a:r>
              <a:rPr b="0" i="1" lang="en" sz="2300" u="none" cap="none" strike="noStrike">
                <a:solidFill>
                  <a:schemeClr val="dk1"/>
                </a:solidFill>
                <a:latin typeface="Times New Roman"/>
                <a:ea typeface="Times New Roman"/>
                <a:cs typeface="Times New Roman"/>
                <a:sym typeface="Times New Roman"/>
              </a:rPr>
              <a:t>Analyzing Fear Using a Single-Sensor EEG Device</a:t>
            </a:r>
            <a:r>
              <a:rPr b="0" i="0" lang="en" sz="2300" u="none" cap="none" strike="noStrike">
                <a:solidFill>
                  <a:schemeClr val="dk1"/>
                </a:solidFill>
                <a:latin typeface="Times New Roman"/>
                <a:ea typeface="Times New Roman"/>
                <a:cs typeface="Times New Roman"/>
                <a:sym typeface="Times New Roman"/>
              </a:rPr>
              <a:t>, https://eudl.eu/pdf/10.1007/978-3-319-49616-0_8. </a:t>
            </a:r>
            <a:endParaRPr b="0" i="0" sz="2300" u="none" cap="none" strike="noStrike">
              <a:solidFill>
                <a:schemeClr val="dk1"/>
              </a:solidFill>
              <a:latin typeface="Times New Roman"/>
              <a:ea typeface="Times New Roman"/>
              <a:cs typeface="Times New Roman"/>
              <a:sym typeface="Times New Roman"/>
            </a:endParaRPr>
          </a:p>
          <a:p>
            <a:pPr indent="0" lvl="0" marL="355600" marR="0" rtl="0" algn="l">
              <a:lnSpc>
                <a:spcPct val="115000"/>
              </a:lnSpc>
              <a:spcBef>
                <a:spcPts val="1200"/>
              </a:spcBef>
              <a:spcAft>
                <a:spcPts val="0"/>
              </a:spcAft>
              <a:buClr>
                <a:srgbClr val="000000"/>
              </a:buClr>
              <a:buSzPts val="1100"/>
              <a:buFont typeface="Arial"/>
              <a:buNone/>
            </a:pPr>
            <a:r>
              <a:rPr b="0" i="0" lang="en" sz="2300" u="none" cap="none" strike="noStrike">
                <a:solidFill>
                  <a:schemeClr val="dk1"/>
                </a:solidFill>
                <a:latin typeface="Times New Roman"/>
                <a:ea typeface="Times New Roman"/>
                <a:cs typeface="Times New Roman"/>
                <a:sym typeface="Times New Roman"/>
              </a:rPr>
              <a:t>2. Ribas, Valdenilson Ribeiro et al. “Pattern of anxiety, insecurity, fear, panic and/or phobia observed by quantitative electroencephalography (QEEG).” </a:t>
            </a:r>
            <a:r>
              <a:rPr b="0" i="1" lang="en" sz="2300" u="none" cap="none" strike="noStrike">
                <a:solidFill>
                  <a:schemeClr val="dk1"/>
                </a:solidFill>
                <a:latin typeface="Times New Roman"/>
                <a:ea typeface="Times New Roman"/>
                <a:cs typeface="Times New Roman"/>
                <a:sym typeface="Times New Roman"/>
              </a:rPr>
              <a:t>Dementia &amp; neuropsychologia</a:t>
            </a:r>
            <a:r>
              <a:rPr b="0" i="0" lang="en" sz="2300" u="none" cap="none" strike="noStrike">
                <a:solidFill>
                  <a:schemeClr val="dk1"/>
                </a:solidFill>
                <a:latin typeface="Times New Roman"/>
                <a:ea typeface="Times New Roman"/>
                <a:cs typeface="Times New Roman"/>
                <a:sym typeface="Times New Roman"/>
              </a:rPr>
              <a:t> vol. 12,3 (2018): 264-271. doi:10.1590/1980-57642018dn12-030007</a:t>
            </a:r>
            <a:endParaRPr b="0" i="0" sz="2300" u="none" cap="none" strike="noStrike">
              <a:solidFill>
                <a:schemeClr val="dk1"/>
              </a:solidFill>
              <a:latin typeface="Times New Roman"/>
              <a:ea typeface="Times New Roman"/>
              <a:cs typeface="Times New Roman"/>
              <a:sym typeface="Times New Roman"/>
            </a:endParaRPr>
          </a:p>
          <a:p>
            <a:pPr indent="0" lvl="0" marL="355600" marR="0" rtl="0" algn="l">
              <a:lnSpc>
                <a:spcPct val="115000"/>
              </a:lnSpc>
              <a:spcBef>
                <a:spcPts val="1200"/>
              </a:spcBef>
              <a:spcAft>
                <a:spcPts val="0"/>
              </a:spcAft>
              <a:buClr>
                <a:srgbClr val="000000"/>
              </a:buClr>
              <a:buSzPts val="1100"/>
              <a:buFont typeface="Arial"/>
              <a:buNone/>
            </a:pPr>
            <a:r>
              <a:rPr b="0" i="0" lang="en" sz="2300" u="none" cap="none" strike="noStrike">
                <a:solidFill>
                  <a:schemeClr val="dk1"/>
                </a:solidFill>
                <a:latin typeface="Times New Roman"/>
                <a:ea typeface="Times New Roman"/>
                <a:cs typeface="Times New Roman"/>
                <a:sym typeface="Times New Roman"/>
              </a:rPr>
              <a:t>3. Center for BrainHealth. "EEG study findings reveal how fear is processed in the brain." ScienceDaily. ScienceDaily, 15 September 2014. &lt;</a:t>
            </a:r>
            <a:r>
              <a:rPr b="0" i="0" lang="en" sz="2300" u="none" cap="none" strike="noStrike">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www.sciencedaily.com/releases/2014/09/140915165258.htm</a:t>
            </a:r>
            <a:r>
              <a:rPr b="0" i="0" lang="en" sz="2300" u="none" cap="none" strike="noStrike">
                <a:solidFill>
                  <a:schemeClr val="dk1"/>
                </a:solidFill>
                <a:latin typeface="Times New Roman"/>
                <a:ea typeface="Times New Roman"/>
                <a:cs typeface="Times New Roman"/>
                <a:sym typeface="Times New Roman"/>
              </a:rPr>
              <a:t>&gt;.</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1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0" lvl="0" marL="355600" marR="0" rtl="0" algn="l">
              <a:lnSpc>
                <a:spcPct val="115000"/>
              </a:lnSpc>
              <a:spcBef>
                <a:spcPts val="1200"/>
              </a:spcBef>
              <a:spcAft>
                <a:spcPts val="1200"/>
              </a:spcAft>
              <a:buClr>
                <a:srgbClr val="000000"/>
              </a:buClr>
              <a:buSzPts val="1100"/>
              <a:buFont typeface="Arial"/>
              <a:buNone/>
            </a:pPr>
            <a:r>
              <a:t/>
            </a:r>
            <a:endParaRPr b="0" i="0" sz="2300" u="none" cap="none" strike="noStrike">
              <a:solidFill>
                <a:schemeClr val="dk1"/>
              </a:solidFill>
              <a:latin typeface="Times New Roman"/>
              <a:ea typeface="Times New Roman"/>
              <a:cs typeface="Times New Roman"/>
              <a:sym typeface="Times New Roman"/>
            </a:endParaRPr>
          </a:p>
        </p:txBody>
      </p:sp>
      <p:sp>
        <p:nvSpPr>
          <p:cNvPr id="64" name="Google Shape;64;p1"/>
          <p:cNvSpPr txBox="1"/>
          <p:nvPr/>
        </p:nvSpPr>
        <p:spPr>
          <a:xfrm>
            <a:off x="10078200" y="7112475"/>
            <a:ext cx="11800800" cy="755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chemeClr val="dk1"/>
                </a:solidFill>
                <a:latin typeface="Times New Roman"/>
                <a:ea typeface="Times New Roman"/>
                <a:cs typeface="Times New Roman"/>
                <a:sym typeface="Times New Roman"/>
              </a:rPr>
              <a:t>The OpenBCI cyton board was used to gather EEG data from consenting participants. Electrode placement can be seen in Figure 1, and was chosen based on research done by Ribas et al</a:t>
            </a:r>
            <a:r>
              <a:rPr b="0" baseline="30000" i="0" lang="en" sz="2800" u="none" cap="none" strike="noStrike">
                <a:solidFill>
                  <a:schemeClr val="dk1"/>
                </a:solidFill>
                <a:latin typeface="Times New Roman"/>
                <a:ea typeface="Times New Roman"/>
                <a:cs typeface="Times New Roman"/>
                <a:sym typeface="Times New Roman"/>
              </a:rPr>
              <a:t>[2]</a:t>
            </a:r>
            <a:r>
              <a:rPr b="0" i="0" lang="en" sz="2800" u="none" cap="none" strike="noStrike">
                <a:solidFill>
                  <a:schemeClr val="dk1"/>
                </a:solidFill>
                <a:latin typeface="Times New Roman"/>
                <a:ea typeface="Times New Roman"/>
                <a:cs typeface="Times New Roman"/>
                <a:sym typeface="Times New Roman"/>
              </a:rPr>
              <a:t>. All eight channels were utilized for data collection, and processing of data. Specifically, we chose the “T” electrode placements because of their proximity to the temporal lobe, which is linked to fear processing. The “F” nodes were chosen as the best option to detect amygdala, which is difficult due to how deep it is in the brain. Participants would then be presented with a video, with the experimenter promptly leaving the room. The video had three different segments, with each segment being one of two types of clips. These clips were labeled as being “Scary” or “Relaxed”. Relaxing clips would be scenic shots of the sea, where scary clips were scenes from popular horror movies. The aim of showing relaxed clips before was to collect baseline data, as well as to calibrate the participants brain activity to help guide further analysis. Participants were also instructed before the start of the trial on how to end data collection in an effort to reduce extraneous data at the end.</a:t>
            </a:r>
            <a:endParaRPr b="0" i="0" sz="2800" u="none" cap="none" strike="noStrike">
              <a:solidFill>
                <a:schemeClr val="dk1"/>
              </a:solidFill>
              <a:latin typeface="Times New Roman"/>
              <a:ea typeface="Times New Roman"/>
              <a:cs typeface="Times New Roman"/>
              <a:sym typeface="Times New Roman"/>
            </a:endParaRPr>
          </a:p>
        </p:txBody>
      </p:sp>
      <p:sp>
        <p:nvSpPr>
          <p:cNvPr id="65" name="Google Shape;65;p1"/>
          <p:cNvSpPr txBox="1"/>
          <p:nvPr/>
        </p:nvSpPr>
        <p:spPr>
          <a:xfrm>
            <a:off x="21306056" y="13922775"/>
            <a:ext cx="63342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Times New Roman"/>
                <a:ea typeface="Times New Roman"/>
                <a:cs typeface="Times New Roman"/>
                <a:sym typeface="Times New Roman"/>
              </a:rPr>
              <a:t>Figure 2: EEG Node Placements</a:t>
            </a:r>
            <a:endParaRPr b="0" i="0" sz="2600" u="none" cap="none" strike="noStrike">
              <a:solidFill>
                <a:srgbClr val="000000"/>
              </a:solidFill>
              <a:latin typeface="Times New Roman"/>
              <a:ea typeface="Times New Roman"/>
              <a:cs typeface="Times New Roman"/>
              <a:sym typeface="Times New Roman"/>
            </a:endParaRPr>
          </a:p>
        </p:txBody>
      </p:sp>
      <p:sp>
        <p:nvSpPr>
          <p:cNvPr id="66" name="Google Shape;66;p1"/>
          <p:cNvSpPr txBox="1"/>
          <p:nvPr/>
        </p:nvSpPr>
        <p:spPr>
          <a:xfrm>
            <a:off x="28956328" y="21363963"/>
            <a:ext cx="76653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Times New Roman"/>
                <a:ea typeface="Times New Roman"/>
                <a:cs typeface="Times New Roman"/>
                <a:sym typeface="Times New Roman"/>
              </a:rPr>
              <a:t>We would like to thank several individuals and organizations for making this project possible:</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0" i="0" lang="en" sz="2800" u="none" cap="none" strike="noStrike">
                <a:solidFill>
                  <a:srgbClr val="000000"/>
                </a:solidFill>
                <a:latin typeface="Times New Roman"/>
                <a:ea typeface="Times New Roman"/>
                <a:cs typeface="Times New Roman"/>
                <a:sym typeface="Times New Roman"/>
              </a:rPr>
              <a:t>Neurotech@Davis for supporting our project from the beginning by giving us valuable resources and guidance </a:t>
            </a:r>
            <a:endParaRPr b="0" i="0" sz="28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0" i="0" lang="en" sz="2800" u="none" cap="none" strike="noStrike">
                <a:solidFill>
                  <a:srgbClr val="000000"/>
                </a:solidFill>
                <a:latin typeface="Times New Roman"/>
                <a:ea typeface="Times New Roman"/>
                <a:cs typeface="Times New Roman"/>
                <a:sym typeface="Times New Roman"/>
              </a:rPr>
              <a:t>Dr. Moxon and her lab for providing the resources needed to materialize the project</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id="67" name="Google Shape;67;p1"/>
          <p:cNvPicPr preferRelativeResize="0"/>
          <p:nvPr/>
        </p:nvPicPr>
        <p:blipFill rotWithShape="1">
          <a:blip r:embed="rId4">
            <a:alphaModFix/>
          </a:blip>
          <a:srcRect b="10158" l="7499" r="42963" t="5396"/>
          <a:stretch/>
        </p:blipFill>
        <p:spPr>
          <a:xfrm>
            <a:off x="21879000" y="7204646"/>
            <a:ext cx="5627825" cy="6718129"/>
          </a:xfrm>
          <a:prstGeom prst="rect">
            <a:avLst/>
          </a:prstGeom>
          <a:noFill/>
          <a:ln>
            <a:noFill/>
          </a:ln>
        </p:spPr>
      </p:pic>
      <p:sp>
        <p:nvSpPr>
          <p:cNvPr id="68" name="Google Shape;68;p1"/>
          <p:cNvSpPr txBox="1"/>
          <p:nvPr/>
        </p:nvSpPr>
        <p:spPr>
          <a:xfrm>
            <a:off x="789491" y="7319975"/>
            <a:ext cx="6929400" cy="10506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t/>
            </a:r>
            <a:endParaRPr b="1" i="0" sz="6100" u="none" cap="none" strike="noStrike">
              <a:solidFill>
                <a:srgbClr val="000000"/>
              </a:solidFill>
              <a:latin typeface="Arial"/>
              <a:ea typeface="Arial"/>
              <a:cs typeface="Arial"/>
              <a:sym typeface="Arial"/>
            </a:endParaRPr>
          </a:p>
        </p:txBody>
      </p:sp>
      <p:sp>
        <p:nvSpPr>
          <p:cNvPr id="69" name="Google Shape;69;p1"/>
          <p:cNvSpPr txBox="1"/>
          <p:nvPr/>
        </p:nvSpPr>
        <p:spPr>
          <a:xfrm>
            <a:off x="644025" y="5863674"/>
            <a:ext cx="8645400" cy="134793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70" name="Google Shape;70;p1"/>
          <p:cNvSpPr txBox="1"/>
          <p:nvPr/>
        </p:nvSpPr>
        <p:spPr>
          <a:xfrm>
            <a:off x="860900" y="5955113"/>
            <a:ext cx="4878000" cy="1002000"/>
          </a:xfrm>
          <a:prstGeom prst="rect">
            <a:avLst/>
          </a:prstGeom>
          <a:noFill/>
          <a:ln>
            <a:noFill/>
          </a:ln>
        </p:spPr>
        <p:txBody>
          <a:bodyPr anchorCtr="0" anchor="t" bIns="46525" lIns="93050" spcFirstLastPara="1" rIns="93050" wrap="square" tIns="46525">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Background</a:t>
            </a:r>
            <a:endParaRPr b="0" i="0" sz="1200" u="none" cap="none" strike="noStrike">
              <a:solidFill>
                <a:srgbClr val="000000"/>
              </a:solidFill>
              <a:latin typeface="Times New Roman"/>
              <a:ea typeface="Times New Roman"/>
              <a:cs typeface="Times New Roman"/>
              <a:sym typeface="Times New Roman"/>
            </a:endParaRPr>
          </a:p>
        </p:txBody>
      </p:sp>
      <p:sp>
        <p:nvSpPr>
          <p:cNvPr id="71" name="Google Shape;71;p1"/>
          <p:cNvSpPr txBox="1"/>
          <p:nvPr/>
        </p:nvSpPr>
        <p:spPr>
          <a:xfrm>
            <a:off x="939641" y="6883863"/>
            <a:ext cx="7665300" cy="5278800"/>
          </a:xfrm>
          <a:prstGeom prst="rect">
            <a:avLst/>
          </a:prstGeom>
          <a:noFill/>
          <a:ln>
            <a:noFill/>
          </a:ln>
        </p:spPr>
        <p:txBody>
          <a:bodyPr anchorCtr="0" anchor="t" bIns="39175" lIns="78350" spcFirstLastPara="1" rIns="78350" wrap="square" tIns="39175">
            <a:noAutofit/>
          </a:bodyPr>
          <a:lstStyle/>
          <a:p>
            <a:pPr indent="0" lvl="0" marL="0" marR="0" rtl="0" algn="l">
              <a:lnSpc>
                <a:spcPct val="115000"/>
              </a:lnSpc>
              <a:spcBef>
                <a:spcPts val="0"/>
              </a:spcBef>
              <a:spcAft>
                <a:spcPts val="6400"/>
              </a:spcAft>
              <a:buClr>
                <a:schemeClr val="dk1"/>
              </a:buClr>
              <a:buSzPts val="1100"/>
              <a:buFont typeface="Arial"/>
              <a:buNone/>
            </a:pPr>
            <a:r>
              <a:rPr b="0" i="0" lang="en" sz="2800" u="none" cap="none" strike="noStrike">
                <a:solidFill>
                  <a:schemeClr val="dk1"/>
                </a:solidFill>
                <a:latin typeface="Times New Roman"/>
                <a:ea typeface="Times New Roman"/>
                <a:cs typeface="Times New Roman"/>
                <a:sym typeface="Times New Roman"/>
              </a:rPr>
              <a:t>The amygdala, a key structure in the medial temporal lobe, plays a pivotal role in fear processing. During fear-inducing scenarios, the amygdala initiates a cascade of neural events, leading to the "fight or flight" response. This response involves distinct patterns of brain wave activity, including changes in theta, beta, and delta waves.</a:t>
            </a:r>
            <a:endParaRPr b="0" i="0" sz="2800" u="none" cap="none" strike="noStrike">
              <a:solidFill>
                <a:schemeClr val="dk1"/>
              </a:solidFill>
              <a:latin typeface="Times New Roman"/>
              <a:ea typeface="Times New Roman"/>
              <a:cs typeface="Times New Roman"/>
              <a:sym typeface="Times New Roman"/>
            </a:endParaRPr>
          </a:p>
        </p:txBody>
      </p:sp>
      <p:sp>
        <p:nvSpPr>
          <p:cNvPr id="72" name="Google Shape;72;p1"/>
          <p:cNvSpPr txBox="1"/>
          <p:nvPr/>
        </p:nvSpPr>
        <p:spPr>
          <a:xfrm>
            <a:off x="1134066" y="15712863"/>
            <a:ext cx="7665300" cy="358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400"/>
              </a:spcBef>
              <a:spcAft>
                <a:spcPts val="6400"/>
              </a:spcAft>
              <a:buClr>
                <a:schemeClr val="dk1"/>
              </a:buClr>
              <a:buSzPts val="1100"/>
              <a:buFont typeface="Arial"/>
              <a:buNone/>
            </a:pPr>
            <a:r>
              <a:rPr b="0" i="0" lang="en" sz="2800" u="none" cap="none" strike="noStrike">
                <a:solidFill>
                  <a:schemeClr val="dk1"/>
                </a:solidFill>
                <a:latin typeface="Times New Roman"/>
                <a:ea typeface="Times New Roman"/>
                <a:cs typeface="Times New Roman"/>
                <a:sym typeface="Times New Roman"/>
              </a:rPr>
              <a:t>By analyzing these brain wave patterns using electroencephalography (EEG), researchers can quantify fear responses in human subjects. Ongoing investigations leverage these findings to develop brain-computer interfaces (BCIs) and machine learning algorithms for applications in neuroscience, psychology, and safety.</a:t>
            </a:r>
            <a:endParaRPr b="0" i="0" sz="2800" u="none" cap="none" strike="noStrike">
              <a:solidFill>
                <a:srgbClr val="000000"/>
              </a:solidFill>
              <a:latin typeface="Times New Roman"/>
              <a:ea typeface="Times New Roman"/>
              <a:cs typeface="Times New Roman"/>
              <a:sym typeface="Times New Roman"/>
            </a:endParaRPr>
          </a:p>
        </p:txBody>
      </p:sp>
      <p:sp>
        <p:nvSpPr>
          <p:cNvPr id="73" name="Google Shape;73;p1"/>
          <p:cNvSpPr txBox="1"/>
          <p:nvPr/>
        </p:nvSpPr>
        <p:spPr>
          <a:xfrm>
            <a:off x="970466" y="14741075"/>
            <a:ext cx="81723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1: Theta  brainwaves (solid black) compared to rotary meter values (dashed grey) </a:t>
            </a:r>
            <a:endParaRPr b="0" i="0" sz="2100" u="none" cap="none" strike="noStrike">
              <a:solidFill>
                <a:srgbClr val="000000"/>
              </a:solidFill>
              <a:latin typeface="Times New Roman"/>
              <a:ea typeface="Times New Roman"/>
              <a:cs typeface="Times New Roman"/>
              <a:sym typeface="Times New Roman"/>
            </a:endParaRPr>
          </a:p>
        </p:txBody>
      </p:sp>
      <p:pic>
        <p:nvPicPr>
          <p:cNvPr id="74" name="Google Shape;74;p1"/>
          <p:cNvPicPr preferRelativeResize="0"/>
          <p:nvPr/>
        </p:nvPicPr>
        <p:blipFill rotWithShape="1">
          <a:blip r:embed="rId5">
            <a:alphaModFix/>
          </a:blip>
          <a:srcRect b="0" l="11886" r="0" t="6489"/>
          <a:stretch/>
        </p:blipFill>
        <p:spPr>
          <a:xfrm>
            <a:off x="939622" y="10338163"/>
            <a:ext cx="7665352" cy="4262425"/>
          </a:xfrm>
          <a:prstGeom prst="rect">
            <a:avLst/>
          </a:prstGeom>
          <a:noFill/>
          <a:ln>
            <a:noFill/>
          </a:ln>
        </p:spPr>
      </p:pic>
      <p:sp>
        <p:nvSpPr>
          <p:cNvPr id="75" name="Google Shape;75;p1"/>
          <p:cNvSpPr txBox="1"/>
          <p:nvPr/>
        </p:nvSpPr>
        <p:spPr>
          <a:xfrm>
            <a:off x="28724825" y="5899925"/>
            <a:ext cx="8734200" cy="139095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76" name="Google Shape;76;p1"/>
          <p:cNvSpPr txBox="1"/>
          <p:nvPr/>
        </p:nvSpPr>
        <p:spPr>
          <a:xfrm>
            <a:off x="28944519" y="6028325"/>
            <a:ext cx="10267500" cy="10197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Results / Conclusion</a:t>
            </a:r>
            <a:endParaRPr b="0" i="0" sz="1200" u="none" cap="none" strike="noStrike">
              <a:solidFill>
                <a:srgbClr val="000000"/>
              </a:solidFill>
              <a:latin typeface="Times New Roman"/>
              <a:ea typeface="Times New Roman"/>
              <a:cs typeface="Times New Roman"/>
              <a:sym typeface="Times New Roman"/>
            </a:endParaRPr>
          </a:p>
        </p:txBody>
      </p:sp>
      <p:sp>
        <p:nvSpPr>
          <p:cNvPr id="77" name="Google Shape;77;p1"/>
          <p:cNvSpPr txBox="1"/>
          <p:nvPr/>
        </p:nvSpPr>
        <p:spPr>
          <a:xfrm>
            <a:off x="29103053" y="7039175"/>
            <a:ext cx="7867800" cy="7218300"/>
          </a:xfrm>
          <a:prstGeom prst="rect">
            <a:avLst/>
          </a:prstGeom>
          <a:noFill/>
          <a:ln>
            <a:noFill/>
          </a:ln>
        </p:spPr>
        <p:txBody>
          <a:bodyPr anchorCtr="0" anchor="t" bIns="55250" lIns="110500" spcFirstLastPara="1" rIns="110500" wrap="square" tIns="55250">
            <a:spAutoFit/>
          </a:bodyPr>
          <a:lstStyle/>
          <a:p>
            <a:pPr indent="0" lvl="0" marL="0" marR="0" rtl="0" algn="l">
              <a:lnSpc>
                <a:spcPct val="115000"/>
              </a:lnSpc>
              <a:spcBef>
                <a:spcPts val="0"/>
              </a:spcBef>
              <a:spcAft>
                <a:spcPts val="0"/>
              </a:spcAft>
              <a:buClr>
                <a:schemeClr val="dk1"/>
              </a:buClr>
              <a:buSzPts val="1100"/>
              <a:buFont typeface="Arial"/>
              <a:buNone/>
            </a:pPr>
            <a:r>
              <a:rPr b="0" i="0" lang="en" sz="2700" u="none" cap="none" strike="noStrike">
                <a:solidFill>
                  <a:schemeClr val="dk1"/>
                </a:solidFill>
                <a:latin typeface="Times New Roman"/>
                <a:ea typeface="Times New Roman"/>
                <a:cs typeface="Times New Roman"/>
                <a:sym typeface="Times New Roman"/>
              </a:rPr>
              <a:t>After collecting data, and processing it, we noticed an interesting difference between the beta waves, and the theta and delta waves. Plotting the power spectral density graph of the latter two as shown in figures 1 and 2, we notice that existing frequencies only become stronger, this trend did not occur with the beta waves. Taking a look figure 5, we can see frequencies in the &gt;12.5 Hz range are already elevated. Once our participant is exposed to the scary stimulus, the band “inverts”, and frequencies that were inactive before become active, and vice versa. From these findings, we can conclude that while these three bands are all strong correlates of fear, the beta band has its own unique behavior. We currently do not have any suspicions as to why this phenomena occurs.</a:t>
            </a:r>
            <a:endParaRPr b="0" i="0" sz="2700" u="none" cap="none" strike="noStrike">
              <a:solidFill>
                <a:schemeClr val="dk1"/>
              </a:solidFill>
              <a:latin typeface="Times New Roman"/>
              <a:ea typeface="Times New Roman"/>
              <a:cs typeface="Times New Roman"/>
              <a:sym typeface="Times New Roman"/>
            </a:endParaRPr>
          </a:p>
        </p:txBody>
      </p:sp>
      <p:sp>
        <p:nvSpPr>
          <p:cNvPr id="78" name="Google Shape;78;p1"/>
          <p:cNvSpPr txBox="1"/>
          <p:nvPr/>
        </p:nvSpPr>
        <p:spPr>
          <a:xfrm>
            <a:off x="651250" y="26595075"/>
            <a:ext cx="8645400" cy="56049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79" name="Google Shape;79;p1"/>
          <p:cNvSpPr txBox="1"/>
          <p:nvPr/>
        </p:nvSpPr>
        <p:spPr>
          <a:xfrm>
            <a:off x="810897" y="26595075"/>
            <a:ext cx="8172300" cy="10197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Possibilities / Limits</a:t>
            </a:r>
            <a:endParaRPr b="0" i="0" sz="1200" u="none" cap="none" strike="noStrike">
              <a:solidFill>
                <a:srgbClr val="000000"/>
              </a:solidFill>
              <a:latin typeface="Times New Roman"/>
              <a:ea typeface="Times New Roman"/>
              <a:cs typeface="Times New Roman"/>
              <a:sym typeface="Times New Roman"/>
            </a:endParaRPr>
          </a:p>
        </p:txBody>
      </p:sp>
      <p:sp>
        <p:nvSpPr>
          <p:cNvPr id="80" name="Google Shape;80;p1"/>
          <p:cNvSpPr txBox="1"/>
          <p:nvPr/>
        </p:nvSpPr>
        <p:spPr>
          <a:xfrm>
            <a:off x="877225" y="27579625"/>
            <a:ext cx="8309400" cy="44214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Times New Roman"/>
                <a:ea typeface="Times New Roman"/>
                <a:cs typeface="Times New Roman"/>
                <a:sym typeface="Times New Roman"/>
              </a:rPr>
              <a:t>A limitation of this project was recording accurate data due to equipment and the location of the part of brain that we wanted to observe. Not only would better equipment make this endeavor much more accurate, but considering a switch from surface level EEG to invasive EEG would prove much more effective albeit a rather aggressive approach. Given our results, we hope to have laid foundational research for developing neural “kill-switches”. Through our data, builders of these mechanisms will know what behaviors to look for.</a:t>
            </a:r>
            <a:endParaRPr b="0" i="0" sz="2800" u="none" cap="none" strike="noStrike">
              <a:solidFill>
                <a:schemeClr val="dk1"/>
              </a:solidFill>
              <a:latin typeface="Times New Roman"/>
              <a:ea typeface="Times New Roman"/>
              <a:cs typeface="Times New Roman"/>
              <a:sym typeface="Times New Roman"/>
            </a:endParaRPr>
          </a:p>
        </p:txBody>
      </p:sp>
      <p:sp>
        <p:nvSpPr>
          <p:cNvPr id="81" name="Google Shape;81;p1"/>
          <p:cNvSpPr txBox="1"/>
          <p:nvPr/>
        </p:nvSpPr>
        <p:spPr>
          <a:xfrm>
            <a:off x="10148357" y="15826813"/>
            <a:ext cx="7880700" cy="104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6100"/>
              <a:buFont typeface="Arial"/>
              <a:buNone/>
            </a:pPr>
            <a:r>
              <a:rPr b="1" i="0" lang="en" sz="6100" u="none" cap="none" strike="noStrike">
                <a:solidFill>
                  <a:schemeClr val="dk1"/>
                </a:solidFill>
                <a:latin typeface="Times New Roman"/>
                <a:ea typeface="Times New Roman"/>
                <a:cs typeface="Times New Roman"/>
                <a:sym typeface="Times New Roman"/>
              </a:rPr>
              <a:t>Methods pt. 2</a:t>
            </a:r>
            <a:endParaRPr b="0" i="0" sz="2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chemeClr val="dk1"/>
              </a:buClr>
              <a:buSzPts val="1100"/>
              <a:buFont typeface="Arial"/>
              <a:buNone/>
            </a:pPr>
            <a:r>
              <a:rPr b="0" i="0" lang="en" sz="2800" u="none" cap="none" strike="noStrike">
                <a:solidFill>
                  <a:schemeClr val="dk1"/>
                </a:solidFill>
                <a:latin typeface="Times New Roman"/>
                <a:ea typeface="Times New Roman"/>
                <a:cs typeface="Times New Roman"/>
                <a:sym typeface="Times New Roman"/>
              </a:rPr>
              <a:t>Following data collection, we advanced to the pre-processing phase. Initial steps involved subjecting our data to a band-pass filter spanning frequencies from 0.5Hz to 45Hz. This filtering technique effectively mitigated noise and electrical interference while preserving frequencies associated with theta, delta, and beta bands of interest. Next, an Infinite Impulse Response (IIR) filter was used to amplify desired signals while eliminating noise. Further refinement involved segmenting each participant's data into three distinct sections corresponding to specific segments of the video stimulus. Each segment </a:t>
            </a:r>
            <a:r>
              <a:rPr lang="en" sz="2800">
                <a:solidFill>
                  <a:schemeClr val="dk1"/>
                </a:solidFill>
                <a:latin typeface="Times New Roman"/>
                <a:ea typeface="Times New Roman"/>
                <a:cs typeface="Times New Roman"/>
                <a:sym typeface="Times New Roman"/>
              </a:rPr>
              <a:t>was averaged out, and underwent </a:t>
            </a:r>
            <a:r>
              <a:rPr b="0" i="0" lang="en" sz="2800" u="none" cap="none" strike="noStrike">
                <a:solidFill>
                  <a:schemeClr val="dk1"/>
                </a:solidFill>
                <a:latin typeface="Times New Roman"/>
                <a:ea typeface="Times New Roman"/>
                <a:cs typeface="Times New Roman"/>
                <a:sym typeface="Times New Roman"/>
              </a:rPr>
              <a:t>band-specific processing through tailored filters, aligning with the frequency ranges characteristic of Theta, Delta, and Beta bands. This process yielded </a:t>
            </a:r>
            <a:r>
              <a:rPr lang="en" sz="2800">
                <a:solidFill>
                  <a:schemeClr val="dk1"/>
                </a:solidFill>
                <a:latin typeface="Times New Roman"/>
                <a:ea typeface="Times New Roman"/>
                <a:cs typeface="Times New Roman"/>
                <a:sym typeface="Times New Roman"/>
              </a:rPr>
              <a:t>six</a:t>
            </a:r>
            <a:r>
              <a:rPr b="0" i="0" lang="en" sz="2800" u="none" cap="none" strike="noStrike">
                <a:solidFill>
                  <a:schemeClr val="dk1"/>
                </a:solidFill>
                <a:latin typeface="Times New Roman"/>
                <a:ea typeface="Times New Roman"/>
                <a:cs typeface="Times New Roman"/>
                <a:sym typeface="Times New Roman"/>
              </a:rPr>
              <a:t> graphical representations for each participant, composed of</a:t>
            </a:r>
            <a:r>
              <a:rPr lang="en" sz="2800">
                <a:solidFill>
                  <a:schemeClr val="dk1"/>
                </a:solidFill>
                <a:latin typeface="Times New Roman"/>
                <a:ea typeface="Times New Roman"/>
                <a:cs typeface="Times New Roman"/>
                <a:sym typeface="Times New Roman"/>
              </a:rPr>
              <a:t> two averaged trials</a:t>
            </a:r>
            <a:r>
              <a:rPr b="0" i="0" lang="en" sz="2800" u="none" cap="none" strike="noStrike">
                <a:solidFill>
                  <a:schemeClr val="dk1"/>
                </a:solidFill>
                <a:latin typeface="Times New Roman"/>
                <a:ea typeface="Times New Roman"/>
                <a:cs typeface="Times New Roman"/>
                <a:sym typeface="Times New Roman"/>
              </a:rPr>
              <a:t>, each annotated with band-specific data points.</a:t>
            </a:r>
            <a:endParaRPr b="0" i="0" sz="2800" u="none" cap="none" strike="noStrike">
              <a:solidFill>
                <a:schemeClr val="dk2"/>
              </a:solidFill>
              <a:latin typeface="Times New Roman"/>
              <a:ea typeface="Times New Roman"/>
              <a:cs typeface="Times New Roman"/>
              <a:sym typeface="Times New Roman"/>
            </a:endParaRPr>
          </a:p>
        </p:txBody>
      </p:sp>
      <p:sp>
        <p:nvSpPr>
          <p:cNvPr id="82" name="Google Shape;82;p1"/>
          <p:cNvSpPr txBox="1"/>
          <p:nvPr/>
        </p:nvSpPr>
        <p:spPr>
          <a:xfrm>
            <a:off x="9912113" y="15735225"/>
            <a:ext cx="8172300" cy="107838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83" name="Google Shape;83;p1"/>
          <p:cNvSpPr txBox="1"/>
          <p:nvPr/>
        </p:nvSpPr>
        <p:spPr>
          <a:xfrm>
            <a:off x="644025" y="19815000"/>
            <a:ext cx="8645400" cy="6262500"/>
          </a:xfrm>
          <a:prstGeom prst="rect">
            <a:avLst/>
          </a:prstGeom>
          <a:noFill/>
          <a:ln cap="flat" cmpd="sng" w="76200">
            <a:solidFill>
              <a:srgbClr val="326598"/>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700"/>
              <a:buFont typeface="Arial"/>
              <a:buNone/>
            </a:pPr>
            <a:r>
              <a:t/>
            </a:r>
            <a:endParaRPr b="0" i="0" sz="8700" u="none" cap="none" strike="noStrike">
              <a:solidFill>
                <a:srgbClr val="000000"/>
              </a:solidFill>
              <a:latin typeface="Arial"/>
              <a:ea typeface="Arial"/>
              <a:cs typeface="Arial"/>
              <a:sym typeface="Arial"/>
            </a:endParaRPr>
          </a:p>
        </p:txBody>
      </p:sp>
      <p:sp>
        <p:nvSpPr>
          <p:cNvPr id="84" name="Google Shape;84;p1"/>
          <p:cNvSpPr txBox="1"/>
          <p:nvPr/>
        </p:nvSpPr>
        <p:spPr>
          <a:xfrm>
            <a:off x="810907" y="19854263"/>
            <a:ext cx="10267500" cy="1019700"/>
          </a:xfrm>
          <a:prstGeom prst="rect">
            <a:avLst/>
          </a:prstGeom>
          <a:noFill/>
          <a:ln>
            <a:noFill/>
          </a:ln>
        </p:spPr>
        <p:txBody>
          <a:bodyPr anchorCtr="0" anchor="t" bIns="55250" lIns="110500" spcFirstLastPara="1" rIns="110500" wrap="square" tIns="55250">
            <a:spAutoFit/>
          </a:bodyPr>
          <a:lstStyle/>
          <a:p>
            <a:pPr indent="0" lvl="0" marL="0" marR="0" rtl="0" algn="l">
              <a:lnSpc>
                <a:spcPct val="100000"/>
              </a:lnSpc>
              <a:spcBef>
                <a:spcPts val="0"/>
              </a:spcBef>
              <a:spcAft>
                <a:spcPts val="0"/>
              </a:spcAft>
              <a:buClr>
                <a:srgbClr val="000000"/>
              </a:buClr>
              <a:buSzPts val="6100"/>
              <a:buFont typeface="Arial"/>
              <a:buNone/>
            </a:pPr>
            <a:r>
              <a:rPr b="1" i="0" lang="en" sz="5900" u="none" cap="none" strike="noStrike">
                <a:solidFill>
                  <a:srgbClr val="000000"/>
                </a:solidFill>
                <a:latin typeface="Times New Roman"/>
                <a:ea typeface="Times New Roman"/>
                <a:cs typeface="Times New Roman"/>
                <a:sym typeface="Times New Roman"/>
              </a:rPr>
              <a:t>Aim</a:t>
            </a:r>
            <a:endParaRPr b="0" i="0" sz="1200" u="none" cap="none" strike="noStrike">
              <a:solidFill>
                <a:srgbClr val="000000"/>
              </a:solidFill>
              <a:latin typeface="Times New Roman"/>
              <a:ea typeface="Times New Roman"/>
              <a:cs typeface="Times New Roman"/>
              <a:sym typeface="Times New Roman"/>
            </a:endParaRPr>
          </a:p>
        </p:txBody>
      </p:sp>
      <p:sp>
        <p:nvSpPr>
          <p:cNvPr id="85" name="Google Shape;85;p1"/>
          <p:cNvSpPr txBox="1"/>
          <p:nvPr/>
        </p:nvSpPr>
        <p:spPr>
          <a:xfrm>
            <a:off x="838400" y="20985025"/>
            <a:ext cx="8309400" cy="4828500"/>
          </a:xfrm>
          <a:prstGeom prst="rect">
            <a:avLst/>
          </a:prstGeom>
          <a:noFill/>
          <a:ln>
            <a:noFill/>
          </a:ln>
        </p:spPr>
        <p:txBody>
          <a:bodyPr anchorCtr="0" anchor="t" bIns="55250" lIns="110500" spcFirstLastPara="1" rIns="110500" wrap="square" tIns="55250">
            <a:spAutoFit/>
          </a:bodyPr>
          <a:lstStyle/>
          <a:p>
            <a:pPr indent="0" lvl="0" marL="0" marR="0" rtl="0" algn="l">
              <a:lnSpc>
                <a:spcPct val="115000"/>
              </a:lnSpc>
              <a:spcBef>
                <a:spcPts val="0"/>
              </a:spcBef>
              <a:spcAft>
                <a:spcPts val="0"/>
              </a:spcAft>
              <a:buClr>
                <a:schemeClr val="dk1"/>
              </a:buClr>
              <a:buSzPts val="1100"/>
              <a:buFont typeface="Arial"/>
              <a:buNone/>
            </a:pPr>
            <a:r>
              <a:rPr b="0" i="0" lang="en" sz="2700" u="none" cap="none" strike="noStrike">
                <a:solidFill>
                  <a:schemeClr val="dk1"/>
                </a:solidFill>
                <a:latin typeface="Times New Roman"/>
                <a:ea typeface="Times New Roman"/>
                <a:cs typeface="Times New Roman"/>
                <a:sym typeface="Times New Roman"/>
              </a:rPr>
              <a:t>Our BCI (Brain Computer Interface) project aims to predict, and gain a deeper understanding of the power dynamics for waves involved with fear. We hope to discern patterns of how different frequencies behave when introduced to scary stimuli, and lay the foundation for future projects. Such future projects may include determining the feasibility of using EEG devices to track fear response in real time, and prevent the consequences of such fear. We see our research being used to create a neural “kill-switch”, and ultimately lead to a safer world.</a:t>
            </a:r>
            <a:endParaRPr b="0" i="0" sz="2700" u="none" cap="none" strike="noStrike">
              <a:solidFill>
                <a:schemeClr val="dk1"/>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6">
            <a:alphaModFix/>
          </a:blip>
          <a:srcRect b="0" l="0" r="0" t="0"/>
          <a:stretch/>
        </p:blipFill>
        <p:spPr>
          <a:xfrm>
            <a:off x="9868600" y="27113275"/>
            <a:ext cx="8396400" cy="3279699"/>
          </a:xfrm>
          <a:prstGeom prst="rect">
            <a:avLst/>
          </a:prstGeom>
          <a:noFill/>
          <a:ln>
            <a:noFill/>
          </a:ln>
        </p:spPr>
      </p:pic>
      <p:pic>
        <p:nvPicPr>
          <p:cNvPr id="87" name="Google Shape;87;p1"/>
          <p:cNvPicPr preferRelativeResize="0"/>
          <p:nvPr/>
        </p:nvPicPr>
        <p:blipFill rotWithShape="1">
          <a:blip r:embed="rId7">
            <a:alphaModFix/>
          </a:blip>
          <a:srcRect b="0" l="0" r="0" t="0"/>
          <a:stretch/>
        </p:blipFill>
        <p:spPr>
          <a:xfrm>
            <a:off x="18695913" y="23942077"/>
            <a:ext cx="9482476" cy="3388772"/>
          </a:xfrm>
          <a:prstGeom prst="rect">
            <a:avLst/>
          </a:prstGeom>
          <a:noFill/>
          <a:ln>
            <a:noFill/>
          </a:ln>
        </p:spPr>
      </p:pic>
      <p:pic>
        <p:nvPicPr>
          <p:cNvPr id="88" name="Google Shape;88;p1"/>
          <p:cNvPicPr preferRelativeResize="0"/>
          <p:nvPr/>
        </p:nvPicPr>
        <p:blipFill rotWithShape="1">
          <a:blip r:embed="rId8">
            <a:alphaModFix/>
          </a:blip>
          <a:srcRect b="0" l="0" r="0" t="0"/>
          <a:stretch/>
        </p:blipFill>
        <p:spPr>
          <a:xfrm>
            <a:off x="18674700" y="28109725"/>
            <a:ext cx="9482476" cy="3388770"/>
          </a:xfrm>
          <a:prstGeom prst="rect">
            <a:avLst/>
          </a:prstGeom>
          <a:noFill/>
          <a:ln>
            <a:noFill/>
          </a:ln>
        </p:spPr>
      </p:pic>
      <p:pic>
        <p:nvPicPr>
          <p:cNvPr id="89" name="Google Shape;89;p1"/>
          <p:cNvPicPr preferRelativeResize="0"/>
          <p:nvPr/>
        </p:nvPicPr>
        <p:blipFill rotWithShape="1">
          <a:blip r:embed="rId9">
            <a:alphaModFix/>
          </a:blip>
          <a:srcRect b="0" l="0" r="0" t="0"/>
          <a:stretch/>
        </p:blipFill>
        <p:spPr>
          <a:xfrm>
            <a:off x="18695913" y="15470250"/>
            <a:ext cx="9482491" cy="3388775"/>
          </a:xfrm>
          <a:prstGeom prst="rect">
            <a:avLst/>
          </a:prstGeom>
          <a:noFill/>
          <a:ln>
            <a:noFill/>
          </a:ln>
        </p:spPr>
      </p:pic>
      <p:pic>
        <p:nvPicPr>
          <p:cNvPr id="90" name="Google Shape;90;p1"/>
          <p:cNvPicPr preferRelativeResize="0"/>
          <p:nvPr/>
        </p:nvPicPr>
        <p:blipFill rotWithShape="1">
          <a:blip r:embed="rId10">
            <a:alphaModFix/>
          </a:blip>
          <a:srcRect b="0" l="0" r="0" t="0"/>
          <a:stretch/>
        </p:blipFill>
        <p:spPr>
          <a:xfrm>
            <a:off x="18707100" y="19778557"/>
            <a:ext cx="9482476" cy="3388769"/>
          </a:xfrm>
          <a:prstGeom prst="rect">
            <a:avLst/>
          </a:prstGeom>
          <a:noFill/>
          <a:ln>
            <a:noFill/>
          </a:ln>
        </p:spPr>
      </p:pic>
      <p:sp>
        <p:nvSpPr>
          <p:cNvPr id="91" name="Google Shape;91;p1"/>
          <p:cNvSpPr txBox="1"/>
          <p:nvPr/>
        </p:nvSpPr>
        <p:spPr>
          <a:xfrm>
            <a:off x="19708391" y="18996725"/>
            <a:ext cx="81723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3: Theta waves from participant during relaxed state</a:t>
            </a:r>
            <a:endParaRPr b="0" i="0" sz="2100" u="none" cap="none" strike="noStrike">
              <a:solidFill>
                <a:srgbClr val="000000"/>
              </a:solidFill>
              <a:latin typeface="Times New Roman"/>
              <a:ea typeface="Times New Roman"/>
              <a:cs typeface="Times New Roman"/>
              <a:sym typeface="Times New Roman"/>
            </a:endParaRPr>
          </a:p>
        </p:txBody>
      </p:sp>
      <p:sp>
        <p:nvSpPr>
          <p:cNvPr id="92" name="Google Shape;92;p1"/>
          <p:cNvSpPr txBox="1"/>
          <p:nvPr/>
        </p:nvSpPr>
        <p:spPr>
          <a:xfrm>
            <a:off x="19708391" y="23300750"/>
            <a:ext cx="81723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4: Theta waves from participant during scared state</a:t>
            </a:r>
            <a:endParaRPr b="0" i="0" sz="2100" u="none" cap="none" strike="noStrike">
              <a:solidFill>
                <a:srgbClr val="000000"/>
              </a:solidFill>
              <a:latin typeface="Times New Roman"/>
              <a:ea typeface="Times New Roman"/>
              <a:cs typeface="Times New Roman"/>
              <a:sym typeface="Times New Roman"/>
            </a:endParaRPr>
          </a:p>
        </p:txBody>
      </p:sp>
      <p:sp>
        <p:nvSpPr>
          <p:cNvPr id="93" name="Google Shape;93;p1"/>
          <p:cNvSpPr txBox="1"/>
          <p:nvPr/>
        </p:nvSpPr>
        <p:spPr>
          <a:xfrm>
            <a:off x="19708391" y="27466338"/>
            <a:ext cx="81723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5: Beta waves from participant during relaxed state</a:t>
            </a:r>
            <a:endParaRPr b="0" i="0" sz="2100" u="none" cap="none" strike="noStrike">
              <a:solidFill>
                <a:srgbClr val="000000"/>
              </a:solidFill>
              <a:latin typeface="Times New Roman"/>
              <a:ea typeface="Times New Roman"/>
              <a:cs typeface="Times New Roman"/>
              <a:sym typeface="Times New Roman"/>
            </a:endParaRPr>
          </a:p>
        </p:txBody>
      </p:sp>
      <p:sp>
        <p:nvSpPr>
          <p:cNvPr id="94" name="Google Shape;94;p1"/>
          <p:cNvSpPr txBox="1"/>
          <p:nvPr/>
        </p:nvSpPr>
        <p:spPr>
          <a:xfrm>
            <a:off x="19708391" y="31557775"/>
            <a:ext cx="81723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6: Beta waves from participant during scared state</a:t>
            </a:r>
            <a:endParaRPr b="0" i="0" sz="2100" u="none" cap="none" strike="noStrike">
              <a:solidFill>
                <a:srgbClr val="000000"/>
              </a:solidFill>
              <a:latin typeface="Times New Roman"/>
              <a:ea typeface="Times New Roman"/>
              <a:cs typeface="Times New Roman"/>
              <a:sym typeface="Times New Roman"/>
            </a:endParaRPr>
          </a:p>
        </p:txBody>
      </p:sp>
      <p:sp>
        <p:nvSpPr>
          <p:cNvPr id="95" name="Google Shape;95;p1"/>
          <p:cNvSpPr txBox="1"/>
          <p:nvPr/>
        </p:nvSpPr>
        <p:spPr>
          <a:xfrm>
            <a:off x="9746241" y="30657400"/>
            <a:ext cx="81723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Times New Roman"/>
                <a:ea typeface="Times New Roman"/>
                <a:cs typeface="Times New Roman"/>
                <a:sym typeface="Times New Roman"/>
              </a:rPr>
              <a:t>Figure 7: Sequential presentation of scary stimuli (clown) followed by baseline periods (grass staircase) in video experiment.</a:t>
            </a:r>
            <a:endParaRPr b="0" i="0" sz="2100" u="none" cap="none" strike="noStrike">
              <a:solidFill>
                <a:srgbClr val="000000"/>
              </a:solidFill>
              <a:latin typeface="Times New Roman"/>
              <a:ea typeface="Times New Roman"/>
              <a:cs typeface="Times New Roman"/>
              <a:sym typeface="Times New Roman"/>
            </a:endParaRPr>
          </a:p>
        </p:txBody>
      </p:sp>
      <p:pic>
        <p:nvPicPr>
          <p:cNvPr id="96" name="Google Shape;96;p1"/>
          <p:cNvPicPr preferRelativeResize="0"/>
          <p:nvPr/>
        </p:nvPicPr>
        <p:blipFill rotWithShape="1">
          <a:blip r:embed="rId11">
            <a:alphaModFix/>
          </a:blip>
          <a:srcRect b="0" l="0" r="0" t="0"/>
          <a:stretch/>
        </p:blipFill>
        <p:spPr>
          <a:xfrm>
            <a:off x="32714068" y="894386"/>
            <a:ext cx="3907557" cy="3990600"/>
          </a:xfrm>
          <a:prstGeom prst="rect">
            <a:avLst/>
          </a:prstGeom>
          <a:noFill/>
          <a:ln>
            <a:noFill/>
          </a:ln>
        </p:spPr>
      </p:pic>
      <p:pic>
        <p:nvPicPr>
          <p:cNvPr id="97" name="Google Shape;97;p1"/>
          <p:cNvPicPr preferRelativeResize="0"/>
          <p:nvPr/>
        </p:nvPicPr>
        <p:blipFill rotWithShape="1">
          <a:blip r:embed="rId12">
            <a:alphaModFix/>
          </a:blip>
          <a:srcRect b="5310" l="10722" r="16432" t="18036"/>
          <a:stretch/>
        </p:blipFill>
        <p:spPr>
          <a:xfrm>
            <a:off x="1134075" y="861362"/>
            <a:ext cx="5403530" cy="4262425"/>
          </a:xfrm>
          <a:prstGeom prst="rect">
            <a:avLst/>
          </a:prstGeom>
          <a:noFill/>
          <a:ln>
            <a:noFill/>
          </a:ln>
        </p:spPr>
      </p:pic>
      <p:pic>
        <p:nvPicPr>
          <p:cNvPr id="98" name="Google Shape;98;p1"/>
          <p:cNvPicPr preferRelativeResize="0"/>
          <p:nvPr/>
        </p:nvPicPr>
        <p:blipFill rotWithShape="1">
          <a:blip r:embed="rId13">
            <a:alphaModFix/>
          </a:blip>
          <a:srcRect b="0" l="0" r="0" t="0"/>
          <a:stretch/>
        </p:blipFill>
        <p:spPr>
          <a:xfrm>
            <a:off x="29184599" y="14325600"/>
            <a:ext cx="7772401" cy="525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