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352EC-403B-42C7-9B24-1C6D535C747F}" type="doc">
      <dgm:prSet loTypeId="urn:microsoft.com/office/officeart/2005/8/layout/arrow2" loCatId="process" qsTypeId="urn:microsoft.com/office/officeart/2005/8/quickstyle/simple1" qsCatId="simple" csTypeId="urn:microsoft.com/office/officeart/2005/8/colors/colorful1" csCatId="colorful" phldr="1"/>
      <dgm:spPr/>
    </dgm:pt>
    <dgm:pt modelId="{46A98D95-1563-4491-ABC9-EE343D702735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JavaScript Kick-start Session</a:t>
          </a:r>
          <a:endParaRPr 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F8EA7DD2-37E3-4D97-A962-9436437FB705}" type="parTrans" cxnId="{7CE45DA0-FF92-4E01-854E-F08B8DEEB2BC}">
      <dgm:prSet/>
      <dgm:spPr/>
      <dgm:t>
        <a:bodyPr/>
        <a:lstStyle/>
        <a:p>
          <a:endParaRPr lang="en-US"/>
        </a:p>
      </dgm:t>
    </dgm:pt>
    <dgm:pt modelId="{7C1678AD-8879-4773-8D31-F8EDC3C84F1D}" type="sibTrans" cxnId="{7CE45DA0-FF92-4E01-854E-F08B8DEEB2BC}">
      <dgm:prSet/>
      <dgm:spPr/>
      <dgm:t>
        <a:bodyPr/>
        <a:lstStyle/>
        <a:p>
          <a:endParaRPr lang="en-US"/>
        </a:p>
      </dgm:t>
    </dgm:pt>
    <dgm:pt modelId="{5D00BC60-10D6-4F41-92D6-266A8D052322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Core Concepts Part 1: Functions</a:t>
          </a:r>
          <a:endParaRPr lang="en-US" dirty="0">
            <a:solidFill>
              <a:srgbClr val="00B050"/>
            </a:solidFill>
          </a:endParaRPr>
        </a:p>
      </dgm:t>
    </dgm:pt>
    <dgm:pt modelId="{F113245F-8792-491F-8A6C-1742A56F7ED2}" type="parTrans" cxnId="{DE1793F6-044A-4C20-A2E3-C159681B5DD0}">
      <dgm:prSet/>
      <dgm:spPr/>
      <dgm:t>
        <a:bodyPr/>
        <a:lstStyle/>
        <a:p>
          <a:endParaRPr lang="en-US"/>
        </a:p>
      </dgm:t>
    </dgm:pt>
    <dgm:pt modelId="{F5F00FDC-4046-4B42-9973-908364C586B5}" type="sibTrans" cxnId="{DE1793F6-044A-4C20-A2E3-C159681B5DD0}">
      <dgm:prSet/>
      <dgm:spPr/>
      <dgm:t>
        <a:bodyPr/>
        <a:lstStyle/>
        <a:p>
          <a:endParaRPr lang="en-US"/>
        </a:p>
      </dgm:t>
    </dgm:pt>
    <dgm:pt modelId="{061A8544-6FF3-4245-9F85-866069F6A690}">
      <dgm:prSet phldrT="[Text]"/>
      <dgm:spPr/>
      <dgm:t>
        <a:bodyPr/>
        <a:lstStyle/>
        <a:p>
          <a:r>
            <a:rPr lang="en-US" dirty="0" smtClean="0">
              <a:solidFill>
                <a:srgbClr val="7030A0"/>
              </a:solidFill>
            </a:rPr>
            <a:t>Core Concepts Part 2 : Objects</a:t>
          </a:r>
          <a:endParaRPr lang="en-US" dirty="0">
            <a:solidFill>
              <a:srgbClr val="7030A0"/>
            </a:solidFill>
          </a:endParaRPr>
        </a:p>
      </dgm:t>
    </dgm:pt>
    <dgm:pt modelId="{90ADD785-62BF-4841-A8E2-AFFB76A3558C}" type="parTrans" cxnId="{370FAF03-6FF6-4DB0-8973-9FFC67485D85}">
      <dgm:prSet/>
      <dgm:spPr/>
      <dgm:t>
        <a:bodyPr/>
        <a:lstStyle/>
        <a:p>
          <a:endParaRPr lang="en-US"/>
        </a:p>
      </dgm:t>
    </dgm:pt>
    <dgm:pt modelId="{72034FC9-A11D-4E39-9560-10F574A34B0E}" type="sibTrans" cxnId="{370FAF03-6FF6-4DB0-8973-9FFC67485D85}">
      <dgm:prSet/>
      <dgm:spPr/>
      <dgm:t>
        <a:bodyPr/>
        <a:lstStyle/>
        <a:p>
          <a:endParaRPr lang="en-US"/>
        </a:p>
      </dgm:t>
    </dgm:pt>
    <dgm:pt modelId="{54D1AC9B-C4FE-4665-8863-42C0F0730510}">
      <dgm:prSet phldrT="[Text]"/>
      <dgm:spPr/>
      <dgm:t>
        <a:bodyPr/>
        <a:lstStyle/>
        <a:p>
          <a:r>
            <a:rPr lang="en-US" dirty="0" smtClean="0">
              <a:solidFill>
                <a:schemeClr val="accent5">
                  <a:lumMod val="75000"/>
                </a:schemeClr>
              </a:solidFill>
            </a:rPr>
            <a:t>Interactive </a:t>
          </a:r>
          <a:r>
            <a:rPr lang="en-US" dirty="0" smtClean="0">
              <a:solidFill>
                <a:schemeClr val="accent5">
                  <a:lumMod val="75000"/>
                </a:schemeClr>
              </a:solidFill>
            </a:rPr>
            <a:t>dev.  </a:t>
          </a:r>
          <a:r>
            <a:rPr lang="en-US" dirty="0" smtClean="0">
              <a:solidFill>
                <a:schemeClr val="accent5">
                  <a:lumMod val="75000"/>
                </a:schemeClr>
              </a:solidFill>
            </a:rPr>
            <a:t>Concepts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5BA3C154-8085-407B-B16A-91E49337EC6B}" type="parTrans" cxnId="{6D71285E-699E-403E-85E5-E777905BDDB3}">
      <dgm:prSet/>
      <dgm:spPr/>
      <dgm:t>
        <a:bodyPr/>
        <a:lstStyle/>
        <a:p>
          <a:endParaRPr lang="en-US"/>
        </a:p>
      </dgm:t>
    </dgm:pt>
    <dgm:pt modelId="{CE58C994-8529-4609-AE30-58DAEDBA5378}" type="sibTrans" cxnId="{6D71285E-699E-403E-85E5-E777905BDDB3}">
      <dgm:prSet/>
      <dgm:spPr/>
      <dgm:t>
        <a:bodyPr/>
        <a:lstStyle/>
        <a:p>
          <a:endParaRPr lang="en-US"/>
        </a:p>
      </dgm:t>
    </dgm:pt>
    <dgm:pt modelId="{F99EE7EF-4609-4181-B58F-DF773F2E05E5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Getting started with Framework :TBD</a:t>
          </a:r>
          <a:endParaRPr 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F3529336-32E1-4102-AA90-F0AC5197755F}" type="parTrans" cxnId="{C790D852-C5A1-46A7-9D8A-9B86141AC1FA}">
      <dgm:prSet/>
      <dgm:spPr/>
      <dgm:t>
        <a:bodyPr/>
        <a:lstStyle/>
        <a:p>
          <a:endParaRPr lang="en-US"/>
        </a:p>
      </dgm:t>
    </dgm:pt>
    <dgm:pt modelId="{B16BD2C8-BAD4-4A97-BAF4-ED1FDB155FFB}" type="sibTrans" cxnId="{C790D852-C5A1-46A7-9D8A-9B86141AC1FA}">
      <dgm:prSet/>
      <dgm:spPr/>
      <dgm:t>
        <a:bodyPr/>
        <a:lstStyle/>
        <a:p>
          <a:endParaRPr lang="en-US"/>
        </a:p>
      </dgm:t>
    </dgm:pt>
    <dgm:pt modelId="{4703FE4A-D5BB-4EFC-99CF-B9E6E121A50F}" type="pres">
      <dgm:prSet presAssocID="{483352EC-403B-42C7-9B24-1C6D535C747F}" presName="arrowDiagram" presStyleCnt="0">
        <dgm:presLayoutVars>
          <dgm:chMax val="5"/>
          <dgm:dir/>
          <dgm:resizeHandles val="exact"/>
        </dgm:presLayoutVars>
      </dgm:prSet>
      <dgm:spPr/>
    </dgm:pt>
    <dgm:pt modelId="{EB3713B8-301D-4ED5-B289-06C969D41CCD}" type="pres">
      <dgm:prSet presAssocID="{483352EC-403B-42C7-9B24-1C6D535C747F}" presName="arrow" presStyleLbl="bgShp" presStyleIdx="0" presStyleCnt="1"/>
      <dgm:spPr/>
    </dgm:pt>
    <dgm:pt modelId="{DDB453A2-C88A-4FDF-8E70-A8B943E1C605}" type="pres">
      <dgm:prSet presAssocID="{483352EC-403B-42C7-9B24-1C6D535C747F}" presName="arrowDiagram5" presStyleCnt="0"/>
      <dgm:spPr/>
    </dgm:pt>
    <dgm:pt modelId="{72606395-C121-4F1B-B587-1533BAD663BE}" type="pres">
      <dgm:prSet presAssocID="{46A98D95-1563-4491-ABC9-EE343D702735}" presName="bullet5a" presStyleLbl="node1" presStyleIdx="0" presStyleCnt="5"/>
      <dgm:spPr/>
    </dgm:pt>
    <dgm:pt modelId="{6F304A49-1508-4FCA-B464-C2F5ECEE8483}" type="pres">
      <dgm:prSet presAssocID="{46A98D95-1563-4491-ABC9-EE343D702735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F3155-BD86-4704-9406-618CB55587D9}" type="pres">
      <dgm:prSet presAssocID="{5D00BC60-10D6-4F41-92D6-266A8D052322}" presName="bullet5b" presStyleLbl="node1" presStyleIdx="1" presStyleCnt="5"/>
      <dgm:spPr/>
    </dgm:pt>
    <dgm:pt modelId="{B8A8410E-D21C-427C-BF31-4F012046FFB8}" type="pres">
      <dgm:prSet presAssocID="{5D00BC60-10D6-4F41-92D6-266A8D052322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E6C6C-691F-4BD0-B786-1E5487E97D3A}" type="pres">
      <dgm:prSet presAssocID="{061A8544-6FF3-4245-9F85-866069F6A690}" presName="bullet5c" presStyleLbl="node1" presStyleIdx="2" presStyleCnt="5"/>
      <dgm:spPr/>
    </dgm:pt>
    <dgm:pt modelId="{4F1B4B9B-9894-4081-8100-D422B6C1A82C}" type="pres">
      <dgm:prSet presAssocID="{061A8544-6FF3-4245-9F85-866069F6A690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E392C-1561-4481-9C66-18B2048EF104}" type="pres">
      <dgm:prSet presAssocID="{54D1AC9B-C4FE-4665-8863-42C0F0730510}" presName="bullet5d" presStyleLbl="node1" presStyleIdx="3" presStyleCnt="5"/>
      <dgm:spPr/>
    </dgm:pt>
    <dgm:pt modelId="{E8061485-A39D-488A-BED0-69FB7A1200CF}" type="pres">
      <dgm:prSet presAssocID="{54D1AC9B-C4FE-4665-8863-42C0F0730510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3E38B-CB59-4918-8632-4F7020A9B187}" type="pres">
      <dgm:prSet presAssocID="{F99EE7EF-4609-4181-B58F-DF773F2E05E5}" presName="bullet5e" presStyleLbl="node1" presStyleIdx="4" presStyleCnt="5"/>
      <dgm:spPr/>
    </dgm:pt>
    <dgm:pt modelId="{58BE7936-42A6-42B9-B288-A6D8FA601BBB}" type="pres">
      <dgm:prSet presAssocID="{F99EE7EF-4609-4181-B58F-DF773F2E05E5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619D93-B148-4244-B3BA-6E529E4C8957}" type="presOf" srcId="{483352EC-403B-42C7-9B24-1C6D535C747F}" destId="{4703FE4A-D5BB-4EFC-99CF-B9E6E121A50F}" srcOrd="0" destOrd="0" presId="urn:microsoft.com/office/officeart/2005/8/layout/arrow2"/>
    <dgm:cxn modelId="{370FAF03-6FF6-4DB0-8973-9FFC67485D85}" srcId="{483352EC-403B-42C7-9B24-1C6D535C747F}" destId="{061A8544-6FF3-4245-9F85-866069F6A690}" srcOrd="2" destOrd="0" parTransId="{90ADD785-62BF-4841-A8E2-AFFB76A3558C}" sibTransId="{72034FC9-A11D-4E39-9560-10F574A34B0E}"/>
    <dgm:cxn modelId="{397F97AB-24E5-4C83-BF46-D4D93AAB3A0C}" type="presOf" srcId="{061A8544-6FF3-4245-9F85-866069F6A690}" destId="{4F1B4B9B-9894-4081-8100-D422B6C1A82C}" srcOrd="0" destOrd="0" presId="urn:microsoft.com/office/officeart/2005/8/layout/arrow2"/>
    <dgm:cxn modelId="{9BF11F83-20BA-44B5-A09C-FD0787B375DF}" type="presOf" srcId="{5D00BC60-10D6-4F41-92D6-266A8D052322}" destId="{B8A8410E-D21C-427C-BF31-4F012046FFB8}" srcOrd="0" destOrd="0" presId="urn:microsoft.com/office/officeart/2005/8/layout/arrow2"/>
    <dgm:cxn modelId="{C790D852-C5A1-46A7-9D8A-9B86141AC1FA}" srcId="{483352EC-403B-42C7-9B24-1C6D535C747F}" destId="{F99EE7EF-4609-4181-B58F-DF773F2E05E5}" srcOrd="4" destOrd="0" parTransId="{F3529336-32E1-4102-AA90-F0AC5197755F}" sibTransId="{B16BD2C8-BAD4-4A97-BAF4-ED1FDB155FFB}"/>
    <dgm:cxn modelId="{2DC8BC23-02A0-4892-938E-0CE9EB6DE268}" type="presOf" srcId="{54D1AC9B-C4FE-4665-8863-42C0F0730510}" destId="{E8061485-A39D-488A-BED0-69FB7A1200CF}" srcOrd="0" destOrd="0" presId="urn:microsoft.com/office/officeart/2005/8/layout/arrow2"/>
    <dgm:cxn modelId="{F4EBBB1C-7E99-48A3-A350-CB0BC406BC7B}" type="presOf" srcId="{F99EE7EF-4609-4181-B58F-DF773F2E05E5}" destId="{58BE7936-42A6-42B9-B288-A6D8FA601BBB}" srcOrd="0" destOrd="0" presId="urn:microsoft.com/office/officeart/2005/8/layout/arrow2"/>
    <dgm:cxn modelId="{7CE45DA0-FF92-4E01-854E-F08B8DEEB2BC}" srcId="{483352EC-403B-42C7-9B24-1C6D535C747F}" destId="{46A98D95-1563-4491-ABC9-EE343D702735}" srcOrd="0" destOrd="0" parTransId="{F8EA7DD2-37E3-4D97-A962-9436437FB705}" sibTransId="{7C1678AD-8879-4773-8D31-F8EDC3C84F1D}"/>
    <dgm:cxn modelId="{6D71285E-699E-403E-85E5-E777905BDDB3}" srcId="{483352EC-403B-42C7-9B24-1C6D535C747F}" destId="{54D1AC9B-C4FE-4665-8863-42C0F0730510}" srcOrd="3" destOrd="0" parTransId="{5BA3C154-8085-407B-B16A-91E49337EC6B}" sibTransId="{CE58C994-8529-4609-AE30-58DAEDBA5378}"/>
    <dgm:cxn modelId="{DE1793F6-044A-4C20-A2E3-C159681B5DD0}" srcId="{483352EC-403B-42C7-9B24-1C6D535C747F}" destId="{5D00BC60-10D6-4F41-92D6-266A8D052322}" srcOrd="1" destOrd="0" parTransId="{F113245F-8792-491F-8A6C-1742A56F7ED2}" sibTransId="{F5F00FDC-4046-4B42-9973-908364C586B5}"/>
    <dgm:cxn modelId="{760A66CC-DB6C-4EF3-AD4A-4DBDC21D546B}" type="presOf" srcId="{46A98D95-1563-4491-ABC9-EE343D702735}" destId="{6F304A49-1508-4FCA-B464-C2F5ECEE8483}" srcOrd="0" destOrd="0" presId="urn:microsoft.com/office/officeart/2005/8/layout/arrow2"/>
    <dgm:cxn modelId="{9A1D68FC-F798-4E23-9455-8F5799B96D6A}" type="presParOf" srcId="{4703FE4A-D5BB-4EFC-99CF-B9E6E121A50F}" destId="{EB3713B8-301D-4ED5-B289-06C969D41CCD}" srcOrd="0" destOrd="0" presId="urn:microsoft.com/office/officeart/2005/8/layout/arrow2"/>
    <dgm:cxn modelId="{E814CC17-5550-4617-AEFC-002180A849B7}" type="presParOf" srcId="{4703FE4A-D5BB-4EFC-99CF-B9E6E121A50F}" destId="{DDB453A2-C88A-4FDF-8E70-A8B943E1C605}" srcOrd="1" destOrd="0" presId="urn:microsoft.com/office/officeart/2005/8/layout/arrow2"/>
    <dgm:cxn modelId="{2345519D-472F-4BC9-A346-9DC1E2F06B09}" type="presParOf" srcId="{DDB453A2-C88A-4FDF-8E70-A8B943E1C605}" destId="{72606395-C121-4F1B-B587-1533BAD663BE}" srcOrd="0" destOrd="0" presId="urn:microsoft.com/office/officeart/2005/8/layout/arrow2"/>
    <dgm:cxn modelId="{1437FCE3-6D9A-427B-80D8-8F58F1A81D48}" type="presParOf" srcId="{DDB453A2-C88A-4FDF-8E70-A8B943E1C605}" destId="{6F304A49-1508-4FCA-B464-C2F5ECEE8483}" srcOrd="1" destOrd="0" presId="urn:microsoft.com/office/officeart/2005/8/layout/arrow2"/>
    <dgm:cxn modelId="{ABBD54D4-C5FB-46D7-90B1-A22D449B20DF}" type="presParOf" srcId="{DDB453A2-C88A-4FDF-8E70-A8B943E1C605}" destId="{FDBF3155-BD86-4704-9406-618CB55587D9}" srcOrd="2" destOrd="0" presId="urn:microsoft.com/office/officeart/2005/8/layout/arrow2"/>
    <dgm:cxn modelId="{E14C0CD0-C172-4031-80C1-777F6BE68342}" type="presParOf" srcId="{DDB453A2-C88A-4FDF-8E70-A8B943E1C605}" destId="{B8A8410E-D21C-427C-BF31-4F012046FFB8}" srcOrd="3" destOrd="0" presId="urn:microsoft.com/office/officeart/2005/8/layout/arrow2"/>
    <dgm:cxn modelId="{6F18301A-370E-4395-8B71-B2515D54C074}" type="presParOf" srcId="{DDB453A2-C88A-4FDF-8E70-A8B943E1C605}" destId="{9A3E6C6C-691F-4BD0-B786-1E5487E97D3A}" srcOrd="4" destOrd="0" presId="urn:microsoft.com/office/officeart/2005/8/layout/arrow2"/>
    <dgm:cxn modelId="{781A1FEB-645D-4E81-B148-F0AF6561F021}" type="presParOf" srcId="{DDB453A2-C88A-4FDF-8E70-A8B943E1C605}" destId="{4F1B4B9B-9894-4081-8100-D422B6C1A82C}" srcOrd="5" destOrd="0" presId="urn:microsoft.com/office/officeart/2005/8/layout/arrow2"/>
    <dgm:cxn modelId="{67AAAE58-2E39-47D1-985C-745D8692D5F8}" type="presParOf" srcId="{DDB453A2-C88A-4FDF-8E70-A8B943E1C605}" destId="{D13E392C-1561-4481-9C66-18B2048EF104}" srcOrd="6" destOrd="0" presId="urn:microsoft.com/office/officeart/2005/8/layout/arrow2"/>
    <dgm:cxn modelId="{B6EC621E-F547-49EF-B3F8-CC637EDE642A}" type="presParOf" srcId="{DDB453A2-C88A-4FDF-8E70-A8B943E1C605}" destId="{E8061485-A39D-488A-BED0-69FB7A1200CF}" srcOrd="7" destOrd="0" presId="urn:microsoft.com/office/officeart/2005/8/layout/arrow2"/>
    <dgm:cxn modelId="{B78CB248-B723-4FF6-BDAC-3DBBA4F57B47}" type="presParOf" srcId="{DDB453A2-C88A-4FDF-8E70-A8B943E1C605}" destId="{DD63E38B-CB59-4918-8632-4F7020A9B187}" srcOrd="8" destOrd="0" presId="urn:microsoft.com/office/officeart/2005/8/layout/arrow2"/>
    <dgm:cxn modelId="{2AD17C9C-0026-4C27-9705-AFA1D2C1C5FC}" type="presParOf" srcId="{DDB453A2-C88A-4FDF-8E70-A8B943E1C605}" destId="{58BE7936-42A6-42B9-B288-A6D8FA601BBB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713B8-301D-4ED5-B289-06C969D41CCD}">
      <dsp:nvSpPr>
        <dsp:cNvPr id="0" name=""/>
        <dsp:cNvSpPr/>
      </dsp:nvSpPr>
      <dsp:spPr>
        <a:xfrm>
          <a:off x="0" y="309562"/>
          <a:ext cx="8763000" cy="54768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06395-C121-4F1B-B587-1533BAD663BE}">
      <dsp:nvSpPr>
        <dsp:cNvPr id="0" name=""/>
        <dsp:cNvSpPr/>
      </dsp:nvSpPr>
      <dsp:spPr>
        <a:xfrm>
          <a:off x="863155" y="4382166"/>
          <a:ext cx="201549" cy="20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04A49-1508-4FCA-B464-C2F5ECEE8483}">
      <dsp:nvSpPr>
        <dsp:cNvPr id="0" name=""/>
        <dsp:cNvSpPr/>
      </dsp:nvSpPr>
      <dsp:spPr>
        <a:xfrm>
          <a:off x="963929" y="4482941"/>
          <a:ext cx="1147953" cy="1303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97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JavaScript Kick-start Session</a:t>
          </a:r>
          <a:endParaRPr lang="en-US" sz="20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963929" y="4482941"/>
        <a:ext cx="1147953" cy="1303496"/>
      </dsp:txXfrm>
    </dsp:sp>
    <dsp:sp modelId="{FDBF3155-BD86-4704-9406-618CB55587D9}">
      <dsp:nvSpPr>
        <dsp:cNvPr id="0" name=""/>
        <dsp:cNvSpPr/>
      </dsp:nvSpPr>
      <dsp:spPr>
        <a:xfrm>
          <a:off x="1954148" y="3333892"/>
          <a:ext cx="315468" cy="31546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8410E-D21C-427C-BF31-4F012046FFB8}">
      <dsp:nvSpPr>
        <dsp:cNvPr id="0" name=""/>
        <dsp:cNvSpPr/>
      </dsp:nvSpPr>
      <dsp:spPr>
        <a:xfrm>
          <a:off x="2111882" y="3491626"/>
          <a:ext cx="1454658" cy="2294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6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B050"/>
              </a:solidFill>
            </a:rPr>
            <a:t>Core Concepts Part 1: Functions</a:t>
          </a:r>
          <a:endParaRPr lang="en-US" sz="2000" kern="1200" dirty="0">
            <a:solidFill>
              <a:srgbClr val="00B050"/>
            </a:solidFill>
          </a:endParaRPr>
        </a:p>
      </dsp:txBody>
      <dsp:txXfrm>
        <a:off x="2111882" y="3491626"/>
        <a:ext cx="1454658" cy="2294810"/>
      </dsp:txXfrm>
    </dsp:sp>
    <dsp:sp modelId="{9A3E6C6C-691F-4BD0-B786-1E5487E97D3A}">
      <dsp:nvSpPr>
        <dsp:cNvPr id="0" name=""/>
        <dsp:cNvSpPr/>
      </dsp:nvSpPr>
      <dsp:spPr>
        <a:xfrm>
          <a:off x="3356228" y="2498121"/>
          <a:ext cx="420624" cy="4206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B4B9B-9894-4081-8100-D422B6C1A82C}">
      <dsp:nvSpPr>
        <dsp:cNvPr id="0" name=""/>
        <dsp:cNvSpPr/>
      </dsp:nvSpPr>
      <dsp:spPr>
        <a:xfrm>
          <a:off x="3566540" y="2708433"/>
          <a:ext cx="1691259" cy="307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88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7030A0"/>
              </a:solidFill>
            </a:rPr>
            <a:t>Core Concepts Part 2 : Objects</a:t>
          </a:r>
          <a:endParaRPr lang="en-US" sz="2000" kern="1200" dirty="0">
            <a:solidFill>
              <a:srgbClr val="7030A0"/>
            </a:solidFill>
          </a:endParaRPr>
        </a:p>
      </dsp:txBody>
      <dsp:txXfrm>
        <a:off x="3566540" y="2708433"/>
        <a:ext cx="1691259" cy="3078003"/>
      </dsp:txXfrm>
    </dsp:sp>
    <dsp:sp modelId="{D13E392C-1561-4481-9C66-18B2048EF104}">
      <dsp:nvSpPr>
        <dsp:cNvPr id="0" name=""/>
        <dsp:cNvSpPr/>
      </dsp:nvSpPr>
      <dsp:spPr>
        <a:xfrm>
          <a:off x="4986146" y="1845278"/>
          <a:ext cx="543306" cy="5433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61485-A39D-488A-BED0-69FB7A1200CF}">
      <dsp:nvSpPr>
        <dsp:cNvPr id="0" name=""/>
        <dsp:cNvSpPr/>
      </dsp:nvSpPr>
      <dsp:spPr>
        <a:xfrm>
          <a:off x="5257800" y="2116931"/>
          <a:ext cx="1752600" cy="366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887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5">
                  <a:lumMod val="75000"/>
                </a:schemeClr>
              </a:solidFill>
            </a:rPr>
            <a:t>Interactive </a:t>
          </a:r>
          <a:r>
            <a:rPr lang="en-US" sz="2000" kern="1200" dirty="0" smtClean="0">
              <a:solidFill>
                <a:schemeClr val="accent5">
                  <a:lumMod val="75000"/>
                </a:schemeClr>
              </a:solidFill>
            </a:rPr>
            <a:t>dev.  </a:t>
          </a:r>
          <a:r>
            <a:rPr lang="en-US" sz="2000" kern="1200" dirty="0" smtClean="0">
              <a:solidFill>
                <a:schemeClr val="accent5">
                  <a:lumMod val="75000"/>
                </a:schemeClr>
              </a:solidFill>
            </a:rPr>
            <a:t>Concepts</a:t>
          </a:r>
          <a:endParaRPr lang="en-US" sz="20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5257800" y="2116931"/>
        <a:ext cx="1752600" cy="3669506"/>
      </dsp:txXfrm>
    </dsp:sp>
    <dsp:sp modelId="{DD63E38B-CB59-4918-8632-4F7020A9B187}">
      <dsp:nvSpPr>
        <dsp:cNvPr id="0" name=""/>
        <dsp:cNvSpPr/>
      </dsp:nvSpPr>
      <dsp:spPr>
        <a:xfrm>
          <a:off x="6664261" y="1409318"/>
          <a:ext cx="692277" cy="6922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E7936-42A6-42B9-B288-A6D8FA601BBB}">
      <dsp:nvSpPr>
        <dsp:cNvPr id="0" name=""/>
        <dsp:cNvSpPr/>
      </dsp:nvSpPr>
      <dsp:spPr>
        <a:xfrm>
          <a:off x="7010400" y="1755457"/>
          <a:ext cx="1752600" cy="4030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823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Getting started with Framework :TBD</a:t>
          </a:r>
          <a:endParaRPr lang="en-US" sz="20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7010400" y="1755457"/>
        <a:ext cx="1752600" cy="4030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33710731"/>
              </p:ext>
            </p:extLst>
          </p:nvPr>
        </p:nvGraphicFramePr>
        <p:xfrm>
          <a:off x="304800" y="381000"/>
          <a:ext cx="8763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mage result for superhero flying side vie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7767">
            <a:off x="147374" y="3245979"/>
            <a:ext cx="1447800" cy="101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Road-Map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JS Road-Map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 Narang</dc:creator>
  <cp:lastModifiedBy>WIN764BIT</cp:lastModifiedBy>
  <cp:revision>3</cp:revision>
  <dcterms:created xsi:type="dcterms:W3CDTF">2006-08-16T00:00:00Z</dcterms:created>
  <dcterms:modified xsi:type="dcterms:W3CDTF">2017-02-07T09:39:18Z</dcterms:modified>
</cp:coreProperties>
</file>