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24"/>
  </p:notesMasterIdLst>
  <p:handoutMasterIdLst>
    <p:handoutMasterId r:id="rId25"/>
  </p:handoutMasterIdLst>
  <p:sldIdLst>
    <p:sldId id="256" r:id="rId2"/>
    <p:sldId id="267" r:id="rId3"/>
    <p:sldId id="274" r:id="rId4"/>
    <p:sldId id="275" r:id="rId5"/>
    <p:sldId id="293" r:id="rId6"/>
    <p:sldId id="292" r:id="rId7"/>
    <p:sldId id="299" r:id="rId8"/>
    <p:sldId id="276" r:id="rId9"/>
    <p:sldId id="280" r:id="rId10"/>
    <p:sldId id="281" r:id="rId11"/>
    <p:sldId id="282" r:id="rId12"/>
    <p:sldId id="288" r:id="rId13"/>
    <p:sldId id="289" r:id="rId14"/>
    <p:sldId id="290" r:id="rId15"/>
    <p:sldId id="291" r:id="rId16"/>
    <p:sldId id="294" r:id="rId17"/>
    <p:sldId id="271" r:id="rId18"/>
    <p:sldId id="296" r:id="rId19"/>
    <p:sldId id="297" r:id="rId20"/>
    <p:sldId id="295" r:id="rId21"/>
    <p:sldId id="284" r:id="rId22"/>
    <p:sldId id="287"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1095" autoAdjust="0"/>
  </p:normalViewPr>
  <p:slideViewPr>
    <p:cSldViewPr showGuides="1">
      <p:cViewPr>
        <p:scale>
          <a:sx n="61" d="100"/>
          <a:sy n="61" d="100"/>
        </p:scale>
        <p:origin x="884" y="4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en-US"/>
        </a:p>
      </dgm:t>
    </dgm:pt>
    <dgm:pt modelId="{758CBA3A-9936-4C67-965C-A8DD3074879B}">
      <dgm:prSet phldrT="[Text]"/>
      <dgm:spPr/>
      <dgm:t>
        <a:bodyPr/>
        <a:lstStyle/>
        <a:p>
          <a:endParaRPr lang="en-US" dirty="0"/>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a:lstStyle/>
        <a:p>
          <a:endParaRPr lang="en-US"/>
        </a:p>
      </dgm:t>
    </dgm:pt>
    <dgm:pt modelId="{290E9CBE-1634-47AD-B973-508944073D35}" type="sibTrans" cxnId="{F717B596-7122-4C3F-9238-14763508386B}">
      <dgm:prSet/>
      <dgm:spPr/>
      <dgm:t>
        <a:bodyPr/>
        <a:lstStyle/>
        <a:p>
          <a:endParaRPr lang="en-US"/>
        </a:p>
      </dgm:t>
    </dgm:pt>
    <dgm:pt modelId="{E90264E4-81CE-47E1-80E3-2624D8E5DFEE}">
      <dgm:prSet phldrT="[Text]" custT="1"/>
      <dgm:spPr/>
      <dgm:t>
        <a:bodyPr/>
        <a:lstStyle/>
        <a:p>
          <a:r>
            <a:rPr lang="en-US" sz="2400" dirty="0">
              <a:latin typeface="Calibri" panose="020F0502020204030204" pitchFamily="34" charset="0"/>
              <a:cs typeface="Calibri" panose="020F0502020204030204" pitchFamily="34" charset="0"/>
            </a:rPr>
            <a:t>Starts on Jan 20</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a:lstStyle/>
        <a:p>
          <a:endParaRPr lang="en-US"/>
        </a:p>
      </dgm:t>
    </dgm:pt>
    <dgm:pt modelId="{F41EE2E3-AB57-4E33-8FAD-2DCFFB467FDC}" type="sibTrans" cxnId="{F3B89C52-602F-49F7-B10E-F3B64BCDF706}">
      <dgm:prSet/>
      <dgm:spPr/>
      <dgm:t>
        <a:bodyPr/>
        <a:lstStyle/>
        <a:p>
          <a:endParaRPr lang="en-US"/>
        </a:p>
      </dgm:t>
    </dgm:pt>
    <dgm:pt modelId="{B8D53E29-122A-46E1-B481-B57598D97444}">
      <dgm:prSet phldrT="[Text]" custT="1"/>
      <dgm:spPr/>
      <dgm:t>
        <a:bodyPr/>
        <a:lstStyle/>
        <a:p>
          <a:pPr algn="ctr"/>
          <a:endParaRPr lang="en-US" sz="1000" dirty="0">
            <a:latin typeface="Calibri" panose="020F0502020204030204" pitchFamily="34" charset="0"/>
            <a:cs typeface="Calibri" panose="020F0502020204030204" pitchFamily="34" charset="0"/>
          </a:endParaRPr>
        </a:p>
        <a:p>
          <a:pPr algn="ctr"/>
          <a:r>
            <a:rPr lang="en-US" sz="1000" dirty="0">
              <a:latin typeface="Calibri" panose="020F0502020204030204" pitchFamily="34" charset="0"/>
              <a:cs typeface="Calibri" panose="020F0502020204030204" pitchFamily="34" charset="0"/>
            </a:rPr>
            <a:t> Start of Feb</a:t>
          </a:r>
        </a:p>
      </dgm:t>
    </dgm:pt>
    <dgm:pt modelId="{EF8E1F9D-EFFE-4283-A7B6-A44D3292ACA4}" type="parTrans" cxnId="{C5FFCAE6-64D2-4A77-B85B-A376B2EE8E4F}">
      <dgm:prSet/>
      <dgm:spPr/>
      <dgm:t>
        <a:bodyPr/>
        <a:lstStyle/>
        <a:p>
          <a:endParaRPr lang="en-US"/>
        </a:p>
      </dgm:t>
    </dgm:pt>
    <dgm:pt modelId="{99B04B81-08CA-46AC-951C-217069AEF451}" type="sibTrans" cxnId="{C5FFCAE6-64D2-4A77-B85B-A376B2EE8E4F}">
      <dgm:prSet/>
      <dgm:spPr/>
      <dgm:t>
        <a:bodyPr/>
        <a:lstStyle/>
        <a:p>
          <a:endParaRPr lang="en-US"/>
        </a:p>
      </dgm:t>
    </dgm:pt>
    <dgm:pt modelId="{15031D9C-993C-4715-A26F-56D8831933EB}">
      <dgm:prSet phldrT="[Text]" custT="1"/>
      <dgm:spPr/>
      <dgm:t>
        <a:bodyPr/>
        <a:lstStyle/>
        <a:p>
          <a:pPr algn="ctr"/>
          <a:endParaRPr lang="en-US" sz="1000" dirty="0"/>
        </a:p>
        <a:p>
          <a:pPr algn="ctr"/>
          <a:r>
            <a:rPr lang="en-US" sz="1000" dirty="0">
              <a:latin typeface="Calibri" panose="020F0502020204030204" pitchFamily="34" charset="0"/>
              <a:cs typeface="Calibri" panose="020F0502020204030204" pitchFamily="34" charset="0"/>
            </a:rPr>
            <a:t>Mid of Feb</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a:lstStyle/>
        <a:p>
          <a:endParaRPr lang="en-US"/>
        </a:p>
      </dgm:t>
    </dgm:pt>
    <dgm:pt modelId="{FB1D36D5-798A-40AA-91C3-3F3E5AF1A86F}" type="sibTrans" cxnId="{C8C2ADA0-316E-46E3-A4D5-49BD4A9A4B0B}">
      <dgm:prSet/>
      <dgm:spPr/>
      <dgm:t>
        <a:bodyPr/>
        <a:lstStyle/>
        <a:p>
          <a:endParaRPr lang="en-US"/>
        </a:p>
      </dgm:t>
    </dgm:pt>
    <dgm:pt modelId="{07B93839-AE15-473C-B47B-27FA5DBEE4E9}">
      <dgm:prSet phldrT="[Text]" custT="1"/>
      <dgm:spPr/>
      <dgm:t>
        <a:bodyPr/>
        <a:lstStyle/>
        <a:p>
          <a:r>
            <a:rPr lang="en-US" sz="2400" dirty="0">
              <a:latin typeface="Calibri" panose="020F0502020204030204" pitchFamily="34" charset="0"/>
              <a:cs typeface="Calibri" panose="020F0502020204030204" pitchFamily="34" charset="0"/>
            </a:rPr>
            <a:t>Requirement analysis</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a:lstStyle/>
        <a:p>
          <a:endParaRPr lang="en-US"/>
        </a:p>
      </dgm:t>
    </dgm:pt>
    <dgm:pt modelId="{0468DBFC-CB2D-4B3A-AAE7-09352D12344E}" type="sibTrans" cxnId="{4D38D698-DC6D-4926-9520-43A255B536D4}">
      <dgm:prSet/>
      <dgm:spPr/>
      <dgm:t>
        <a:bodyPr/>
        <a:lstStyle/>
        <a:p>
          <a:endParaRPr lang="en-US"/>
        </a:p>
      </dgm:t>
    </dgm:pt>
    <dgm:pt modelId="{23C50191-A44D-4110-97C1-1DC6F9FD79CA}">
      <dgm:prSet phldrT="[Text]" custT="1"/>
      <dgm:spPr/>
      <dgm:t>
        <a:bodyPr/>
        <a:lstStyle/>
        <a:p>
          <a:pPr algn="ctr"/>
          <a:endParaRPr lang="en-US" sz="1000" dirty="0">
            <a:latin typeface="Calibri" panose="020F0502020204030204" pitchFamily="34" charset="0"/>
            <a:cs typeface="Calibri" panose="020F0502020204030204" pitchFamily="34" charset="0"/>
          </a:endParaRPr>
        </a:p>
        <a:p>
          <a:pPr algn="ctr"/>
          <a:r>
            <a:rPr lang="en-US" sz="1000" dirty="0">
              <a:latin typeface="Calibri" panose="020F0502020204030204" pitchFamily="34" charset="0"/>
              <a:cs typeface="Calibri" panose="020F0502020204030204" pitchFamily="34" charset="0"/>
            </a:rPr>
            <a:t>Start of March</a:t>
          </a:r>
        </a:p>
      </dgm:t>
    </dgm:pt>
    <dgm:pt modelId="{E183CF6D-105A-4EAB-A780-A97B120C1182}" type="parTrans" cxnId="{A71F00B0-D098-4236-AD79-95FC48F754F5}">
      <dgm:prSet/>
      <dgm:spPr/>
      <dgm:t>
        <a:bodyPr/>
        <a:lstStyle/>
        <a:p>
          <a:endParaRPr lang="en-US"/>
        </a:p>
      </dgm:t>
    </dgm:pt>
    <dgm:pt modelId="{8625F877-DCE4-4E39-929E-7FA0A761B660}" type="sibTrans" cxnId="{A71F00B0-D098-4236-AD79-95FC48F754F5}">
      <dgm:prSet/>
      <dgm:spPr/>
      <dgm:t>
        <a:bodyPr/>
        <a:lstStyle/>
        <a:p>
          <a:endParaRPr lang="en-US"/>
        </a:p>
      </dgm:t>
    </dgm:pt>
    <dgm:pt modelId="{2936D842-720E-4365-AD39-F6EAEC441633}">
      <dgm:prSet phldrT="[Text]" custT="1"/>
      <dgm:spPr/>
      <dgm:t>
        <a:bodyPr/>
        <a:lstStyle/>
        <a:p>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Mid of March</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a:lstStyle/>
        <a:p>
          <a:endParaRPr lang="en-US"/>
        </a:p>
      </dgm:t>
    </dgm:pt>
    <dgm:pt modelId="{96C19FF6-672B-4588-9D93-2A932D4ACF8D}" type="sibTrans" cxnId="{3A8ECB28-E23B-45B6-8C84-8AF5114507DE}">
      <dgm:prSet/>
      <dgm:spPr/>
      <dgm:t>
        <a:bodyPr/>
        <a:lstStyle/>
        <a:p>
          <a:endParaRPr lang="en-US"/>
        </a:p>
      </dgm:t>
    </dgm:pt>
    <dgm:pt modelId="{A05E8D05-15E6-4BEC-B725-D745A48258D3}">
      <dgm:prSet phldrT="[Text]" custT="1"/>
      <dgm:spPr/>
      <dgm:t>
        <a:bodyPr/>
        <a:lstStyle/>
        <a:p>
          <a:r>
            <a:rPr lang="en-US" sz="2400" dirty="0">
              <a:latin typeface="Calibri" panose="020F0502020204030204" pitchFamily="34" charset="0"/>
              <a:cs typeface="Calibri" panose="020F0502020204030204" pitchFamily="34" charset="0"/>
            </a:rPr>
            <a:t>Implementation phase continued</a:t>
          </a: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a:lstStyle/>
        <a:p>
          <a:endParaRPr lang="en-US"/>
        </a:p>
      </dgm:t>
    </dgm:pt>
    <dgm:pt modelId="{EA09E308-F440-47C6-8C86-B63BABC170D9}" type="sibTrans" cxnId="{EFE22C42-C667-4B7A-8208-6758BAEC1445}">
      <dgm:prSet/>
      <dgm:spPr/>
      <dgm:t>
        <a:bodyPr/>
        <a:lstStyle/>
        <a:p>
          <a:endParaRPr lang="en-US"/>
        </a:p>
      </dgm:t>
    </dgm:pt>
    <dgm:pt modelId="{501543CC-DA58-457B-906B-32038F856438}">
      <dgm:prSet phldrT="[Text]" custT="1"/>
      <dgm:spPr/>
      <dgm:t>
        <a:bodyPr/>
        <a:lstStyle/>
        <a:p>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Start of April</a:t>
          </a:r>
        </a:p>
      </dgm:t>
    </dgm:pt>
    <dgm:pt modelId="{5E67377B-1C69-4BC4-AA80-867A0F76CC63}" type="parTrans" cxnId="{828862EB-D32C-4FA8-A0B8-53A1BB9A1CA8}">
      <dgm:prSet/>
      <dgm:spPr/>
      <dgm:t>
        <a:bodyPr/>
        <a:lstStyle/>
        <a:p>
          <a:endParaRPr lang="en-US"/>
        </a:p>
      </dgm:t>
    </dgm:pt>
    <dgm:pt modelId="{C9786BDC-DE69-4580-9357-6DFCD292EB5B}" type="sibTrans" cxnId="{828862EB-D32C-4FA8-A0B8-53A1BB9A1CA8}">
      <dgm:prSet/>
      <dgm:spPr/>
      <dgm:t>
        <a:bodyPr/>
        <a:lstStyle/>
        <a:p>
          <a:endParaRPr lang="en-US"/>
        </a:p>
      </dgm:t>
    </dgm:pt>
    <dgm:pt modelId="{1EE68EE7-2717-4EF8-BA60-17AF66F06864}">
      <dgm:prSet phldrT="[Text]" custT="1"/>
      <dgm:spPr/>
      <dgm:t>
        <a:bodyPr/>
        <a:lstStyle/>
        <a:p>
          <a:r>
            <a:rPr lang="en-US" sz="2400" dirty="0">
              <a:latin typeface="Calibri" panose="020F0502020204030204" pitchFamily="34" charset="0"/>
              <a:cs typeface="Calibri" panose="020F0502020204030204" pitchFamily="34" charset="0"/>
            </a:rPr>
            <a:t>Feasibility study</a:t>
          </a:r>
        </a:p>
      </dgm:t>
    </dgm:pt>
    <dgm:pt modelId="{DD0174EE-51C6-4B75-852D-D10AE1202F59}" type="parTrans" cxnId="{450C28C8-2D23-435D-A756-BBD6D063EA3F}">
      <dgm:prSet/>
      <dgm:spPr/>
      <dgm:t>
        <a:bodyPr/>
        <a:lstStyle/>
        <a:p>
          <a:endParaRPr lang="en-US"/>
        </a:p>
      </dgm:t>
    </dgm:pt>
    <dgm:pt modelId="{FE9D4E77-3856-4237-B4EB-769916F14955}" type="sibTrans" cxnId="{450C28C8-2D23-435D-A756-BBD6D063EA3F}">
      <dgm:prSet/>
      <dgm:spPr/>
      <dgm:t>
        <a:bodyPr/>
        <a:lstStyle/>
        <a:p>
          <a:endParaRPr lang="en-US"/>
        </a:p>
      </dgm:t>
    </dgm:pt>
    <dgm:pt modelId="{4EA92D44-CAC0-415F-9891-A318F62C51CF}">
      <dgm:prSet phldrT="[Text]" custT="1"/>
      <dgm:spPr/>
      <dgm:t>
        <a:bodyPr/>
        <a:lstStyle/>
        <a:p>
          <a:r>
            <a:rPr lang="en-US" sz="2400" dirty="0">
              <a:latin typeface="Calibri" panose="020F0502020204030204" pitchFamily="34" charset="0"/>
              <a:cs typeface="Calibri" panose="020F0502020204030204" pitchFamily="34" charset="0"/>
            </a:rPr>
            <a:t>Designing phase and initial Implementation Phase </a:t>
          </a:r>
        </a:p>
      </dgm:t>
    </dgm:pt>
    <dgm:pt modelId="{6FD3B2E1-AC57-45EC-B9B5-251ABA35C036}" type="parTrans" cxnId="{914E0834-F50C-4C7F-A178-C23483815C7B}">
      <dgm:prSet/>
      <dgm:spPr/>
      <dgm:t>
        <a:bodyPr/>
        <a:lstStyle/>
        <a:p>
          <a:endParaRPr lang="en-US"/>
        </a:p>
      </dgm:t>
    </dgm:pt>
    <dgm:pt modelId="{FF945B92-C19B-44E4-8878-6AC072F7704F}" type="sibTrans" cxnId="{914E0834-F50C-4C7F-A178-C23483815C7B}">
      <dgm:prSet/>
      <dgm:spPr/>
      <dgm:t>
        <a:bodyPr/>
        <a:lstStyle/>
        <a:p>
          <a:endParaRPr lang="en-US"/>
        </a:p>
      </dgm:t>
    </dgm:pt>
    <dgm:pt modelId="{EEE69E3A-B4C8-4642-A802-4FE610E69E9C}">
      <dgm:prSet phldrT="[Text]" custT="1"/>
      <dgm:spPr/>
      <dgm:t>
        <a:bodyPr/>
        <a:lstStyle/>
        <a:p>
          <a:r>
            <a:rPr lang="en-US" sz="2400" dirty="0">
              <a:latin typeface="Calibri" panose="020F0502020204030204" pitchFamily="34" charset="0"/>
              <a:cs typeface="Calibri" panose="020F0502020204030204" pitchFamily="34" charset="0"/>
            </a:rPr>
            <a:t>Integration phase</a:t>
          </a:r>
        </a:p>
      </dgm:t>
    </dgm:pt>
    <dgm:pt modelId="{AB0D7405-7E59-4806-A288-B36E491123C6}" type="parTrans" cxnId="{B7D03BA1-9B1D-42D0-AF5B-6144BB9318E4}">
      <dgm:prSet/>
      <dgm:spPr/>
      <dgm:t>
        <a:bodyPr/>
        <a:lstStyle/>
        <a:p>
          <a:endParaRPr lang="en-US"/>
        </a:p>
      </dgm:t>
    </dgm:pt>
    <dgm:pt modelId="{90E3F442-0C96-4803-85E7-1188389C3B04}" type="sibTrans" cxnId="{B7D03BA1-9B1D-42D0-AF5B-6144BB9318E4}">
      <dgm:prSet/>
      <dgm:spPr/>
      <dgm:t>
        <a:bodyPr/>
        <a:lstStyle/>
        <a:p>
          <a:endParaRPr lang="en-US"/>
        </a:p>
      </dgm:t>
    </dgm:pt>
    <dgm:pt modelId="{C5981318-3309-4D37-8FA2-6D75AC38D61B}">
      <dgm:prSet phldrT="[Text]" custT="1"/>
      <dgm:spPr/>
      <dgm:t>
        <a:bodyPr/>
        <a:lstStyle/>
        <a:p>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Mid of April</a:t>
          </a:r>
        </a:p>
      </dgm:t>
    </dgm:pt>
    <dgm:pt modelId="{0DC06718-F89B-4BFE-935F-A73FE5AB72D9}" type="parTrans" cxnId="{2463F64C-500F-417C-8A58-54C18F3347FE}">
      <dgm:prSet/>
      <dgm:spPr/>
      <dgm:t>
        <a:bodyPr/>
        <a:lstStyle/>
        <a:p>
          <a:endParaRPr lang="en-US"/>
        </a:p>
      </dgm:t>
    </dgm:pt>
    <dgm:pt modelId="{1AC6FC98-3423-41F8-9ABC-FA09F6EA5D0B}" type="sibTrans" cxnId="{2463F64C-500F-417C-8A58-54C18F3347FE}">
      <dgm:prSet/>
      <dgm:spPr/>
      <dgm:t>
        <a:bodyPr/>
        <a:lstStyle/>
        <a:p>
          <a:endParaRPr lang="en-US"/>
        </a:p>
      </dgm:t>
    </dgm:pt>
    <dgm:pt modelId="{508B16A6-A869-4A93-96D7-07B2FE44CC6D}">
      <dgm:prSet phldrT="[Text]" custT="1"/>
      <dgm:spPr/>
      <dgm:t>
        <a:bodyPr/>
        <a:lstStyle/>
        <a:p>
          <a:r>
            <a:rPr lang="en-US" sz="2400" dirty="0">
              <a:latin typeface="Calibri" panose="020F0502020204030204" pitchFamily="34" charset="0"/>
              <a:cs typeface="Calibri" panose="020F0502020204030204" pitchFamily="34" charset="0"/>
            </a:rPr>
            <a:t>Testing phase</a:t>
          </a:r>
        </a:p>
      </dgm:t>
    </dgm:pt>
    <dgm:pt modelId="{8568C448-1089-4D9F-AC0B-9DD07284A77A}" type="parTrans" cxnId="{1401DF80-43D5-4B77-94FA-3FCC778D8F79}">
      <dgm:prSet/>
      <dgm:spPr/>
      <dgm:t>
        <a:bodyPr/>
        <a:lstStyle/>
        <a:p>
          <a:endParaRPr lang="en-US"/>
        </a:p>
      </dgm:t>
    </dgm:pt>
    <dgm:pt modelId="{7B6C365B-A137-4E6F-8077-C5C7546D75EF}" type="sibTrans" cxnId="{1401DF80-43D5-4B77-94FA-3FCC778D8F79}">
      <dgm:prSet/>
      <dgm:spPr/>
      <dgm:t>
        <a:bodyPr/>
        <a:lstStyle/>
        <a:p>
          <a:endParaRPr lang="en-US"/>
        </a:p>
      </dgm:t>
    </dgm:pt>
    <dgm:pt modelId="{60EC1169-E9A7-45FC-A8E6-A5F584955A58}">
      <dgm:prSet phldrT="[Text]" custT="1"/>
      <dgm:spPr/>
      <dgm:t>
        <a:bodyPr/>
        <a:lstStyle/>
        <a:p>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Mid of April</a:t>
          </a:r>
        </a:p>
      </dgm:t>
    </dgm:pt>
    <dgm:pt modelId="{931ED90A-7AFC-4723-807F-66A0CDE4A3A3}" type="parTrans" cxnId="{A8738ED9-BA86-40C1-A3EF-0394ABEFC40C}">
      <dgm:prSet/>
      <dgm:spPr/>
      <dgm:t>
        <a:bodyPr/>
        <a:lstStyle/>
        <a:p>
          <a:endParaRPr lang="en-US"/>
        </a:p>
      </dgm:t>
    </dgm:pt>
    <dgm:pt modelId="{0FC98AF8-0BD7-4B6E-A385-83D7511038AF}" type="sibTrans" cxnId="{A8738ED9-BA86-40C1-A3EF-0394ABEFC40C}">
      <dgm:prSet/>
      <dgm:spPr/>
      <dgm:t>
        <a:bodyPr/>
        <a:lstStyle/>
        <a:p>
          <a:endParaRPr lang="en-US"/>
        </a:p>
      </dgm:t>
    </dgm:pt>
    <dgm:pt modelId="{CD9213E9-1211-4694-BAB6-8041C331D6B9}">
      <dgm:prSet phldrT="[Text]" custT="1"/>
      <dgm:spPr/>
      <dgm:t>
        <a:bodyPr/>
        <a:lstStyle/>
        <a:p>
          <a:r>
            <a:rPr lang="en-US" sz="2400" dirty="0">
              <a:latin typeface="Calibri" panose="020F0502020204030204" pitchFamily="34" charset="0"/>
              <a:cs typeface="Calibri" panose="020F0502020204030204" pitchFamily="34" charset="0"/>
            </a:rPr>
            <a:t>Project ends</a:t>
          </a:r>
        </a:p>
      </dgm:t>
    </dgm:pt>
    <dgm:pt modelId="{91C2226B-C3BC-484C-9000-748A3EDCCA3E}" type="parTrans" cxnId="{17F5D21C-F7E0-455C-AF7E-1D61DE6EA5FC}">
      <dgm:prSet/>
      <dgm:spPr/>
      <dgm:t>
        <a:bodyPr/>
        <a:lstStyle/>
        <a:p>
          <a:endParaRPr lang="en-US"/>
        </a:p>
      </dgm:t>
    </dgm:pt>
    <dgm:pt modelId="{46362012-0378-4877-8681-DDB6D8932F98}" type="sibTrans" cxnId="{17F5D21C-F7E0-455C-AF7E-1D61DE6EA5FC}">
      <dgm:prSet/>
      <dgm:spPr/>
      <dgm:t>
        <a:bodyPr/>
        <a:lstStyle/>
        <a:p>
          <a:endParaRPr lang="en-US"/>
        </a:p>
      </dgm:t>
    </dgm:pt>
    <dgm:pt modelId="{75C05EDC-3D08-4048-81BF-5F1BBC96C0F6}" type="pres">
      <dgm:prSet presAssocID="{3183185A-2A53-4D8C-8F32-C845F2F70CBF}" presName="linearFlow" presStyleCnt="0">
        <dgm:presLayoutVars>
          <dgm:dir/>
          <dgm:animLvl val="lvl"/>
          <dgm:resizeHandles val="exact"/>
        </dgm:presLayoutVars>
      </dgm:prSet>
      <dgm:spPr/>
    </dgm:pt>
    <dgm:pt modelId="{736E180D-59BC-D144-B304-9CA148B1C7D1}" type="pres">
      <dgm:prSet presAssocID="{758CBA3A-9936-4C67-965C-A8DD3074879B}" presName="composite" presStyleCnt="0"/>
      <dgm:spPr/>
    </dgm:pt>
    <dgm:pt modelId="{BD4BF0BA-4D10-FF4A-B403-A525F3DAD6DD}" type="pres">
      <dgm:prSet presAssocID="{758CBA3A-9936-4C67-965C-A8DD3074879B}" presName="parentText" presStyleLbl="alignNode1" presStyleIdx="0" presStyleCnt="8">
        <dgm:presLayoutVars>
          <dgm:chMax val="1"/>
          <dgm:bulletEnabled val="1"/>
        </dgm:presLayoutVars>
      </dgm:prSet>
      <dgm:spPr/>
    </dgm:pt>
    <dgm:pt modelId="{16659AEF-5FEC-B54D-AE28-A58E61539F00}" type="pres">
      <dgm:prSet presAssocID="{758CBA3A-9936-4C67-965C-A8DD3074879B}" presName="descendantText" presStyleLbl="alignAcc1" presStyleIdx="0" presStyleCnt="8">
        <dgm:presLayoutVars>
          <dgm:bulletEnabled val="1"/>
        </dgm:presLayoutVars>
      </dgm:prSet>
      <dgm:spPr/>
    </dgm:pt>
    <dgm:pt modelId="{B621D5EE-A7FE-994A-A95A-7EC2E3835A46}" type="pres">
      <dgm:prSet presAssocID="{290E9CBE-1634-47AD-B973-508944073D35}" presName="sp" presStyleCnt="0"/>
      <dgm:spPr/>
    </dgm:pt>
    <dgm:pt modelId="{EEFF3531-AE99-8442-9664-421CCB0A3760}" type="pres">
      <dgm:prSet presAssocID="{B8D53E29-122A-46E1-B481-B57598D97444}" presName="composite" presStyleCnt="0"/>
      <dgm:spPr/>
    </dgm:pt>
    <dgm:pt modelId="{556AC601-AB40-6242-BD8A-3B23C632C305}" type="pres">
      <dgm:prSet presAssocID="{B8D53E29-122A-46E1-B481-B57598D97444}" presName="parentText" presStyleLbl="alignNode1" presStyleIdx="1" presStyleCnt="8">
        <dgm:presLayoutVars>
          <dgm:chMax val="1"/>
          <dgm:bulletEnabled val="1"/>
        </dgm:presLayoutVars>
      </dgm:prSet>
      <dgm:spPr/>
    </dgm:pt>
    <dgm:pt modelId="{072983C1-5EF4-D54B-AEC9-E3B5F3DCDCBC}" type="pres">
      <dgm:prSet presAssocID="{B8D53E29-122A-46E1-B481-B57598D97444}" presName="descendantText" presStyleLbl="alignAcc1" presStyleIdx="1" presStyleCnt="8">
        <dgm:presLayoutVars>
          <dgm:bulletEnabled val="1"/>
        </dgm:presLayoutVars>
      </dgm:prSet>
      <dgm:spPr/>
    </dgm:pt>
    <dgm:pt modelId="{E7429205-C77A-3240-97A9-E7558CDE8807}" type="pres">
      <dgm:prSet presAssocID="{99B04B81-08CA-46AC-951C-217069AEF451}" presName="sp" presStyleCnt="0"/>
      <dgm:spPr/>
    </dgm:pt>
    <dgm:pt modelId="{5F8CA9BC-BDCE-DC4B-9C12-88AB62CBC3DB}" type="pres">
      <dgm:prSet presAssocID="{15031D9C-993C-4715-A26F-56D8831933EB}" presName="composite" presStyleCnt="0"/>
      <dgm:spPr/>
    </dgm:pt>
    <dgm:pt modelId="{37DB0D99-6082-4442-A777-36B316D3C2D2}" type="pres">
      <dgm:prSet presAssocID="{15031D9C-993C-4715-A26F-56D8831933EB}" presName="parentText" presStyleLbl="alignNode1" presStyleIdx="2" presStyleCnt="8">
        <dgm:presLayoutVars>
          <dgm:chMax val="1"/>
          <dgm:bulletEnabled val="1"/>
        </dgm:presLayoutVars>
      </dgm:prSet>
      <dgm:spPr/>
    </dgm:pt>
    <dgm:pt modelId="{D4413401-D3F8-2A47-BDCE-A5EEB06E7D6A}" type="pres">
      <dgm:prSet presAssocID="{15031D9C-993C-4715-A26F-56D8831933EB}" presName="descendantText" presStyleLbl="alignAcc1" presStyleIdx="2" presStyleCnt="8">
        <dgm:presLayoutVars>
          <dgm:bulletEnabled val="1"/>
        </dgm:presLayoutVars>
      </dgm:prSet>
      <dgm:spPr/>
    </dgm:pt>
    <dgm:pt modelId="{A37B27E4-3226-4249-BA71-3ABF95E084F1}" type="pres">
      <dgm:prSet presAssocID="{FB1D36D5-798A-40AA-91C3-3F3E5AF1A86F}" presName="sp" presStyleCnt="0"/>
      <dgm:spPr/>
    </dgm:pt>
    <dgm:pt modelId="{0C80B5A3-061B-F848-8C53-F493C3E436A3}" type="pres">
      <dgm:prSet presAssocID="{23C50191-A44D-4110-97C1-1DC6F9FD79CA}" presName="composite" presStyleCnt="0"/>
      <dgm:spPr/>
    </dgm:pt>
    <dgm:pt modelId="{1FC6DD13-C134-D14A-A42D-672C6FEEC94C}" type="pres">
      <dgm:prSet presAssocID="{23C50191-A44D-4110-97C1-1DC6F9FD79CA}" presName="parentText" presStyleLbl="alignNode1" presStyleIdx="3" presStyleCnt="8">
        <dgm:presLayoutVars>
          <dgm:chMax val="1"/>
          <dgm:bulletEnabled val="1"/>
        </dgm:presLayoutVars>
      </dgm:prSet>
      <dgm:spPr/>
    </dgm:pt>
    <dgm:pt modelId="{6E899C74-E43F-444A-9034-FDB6FC418F8D}" type="pres">
      <dgm:prSet presAssocID="{23C50191-A44D-4110-97C1-1DC6F9FD79CA}" presName="descendantText" presStyleLbl="alignAcc1" presStyleIdx="3" presStyleCnt="8">
        <dgm:presLayoutVars>
          <dgm:bulletEnabled val="1"/>
        </dgm:presLayoutVars>
      </dgm:prSet>
      <dgm:spPr/>
    </dgm:pt>
    <dgm:pt modelId="{56063432-0819-3E4E-80F7-97CA20F0F1AD}" type="pres">
      <dgm:prSet presAssocID="{8625F877-DCE4-4E39-929E-7FA0A761B660}" presName="sp" presStyleCnt="0"/>
      <dgm:spPr/>
    </dgm:pt>
    <dgm:pt modelId="{0EBFB206-C13A-5646-A423-3781C9E4751A}" type="pres">
      <dgm:prSet presAssocID="{2936D842-720E-4365-AD39-F6EAEC441633}" presName="composite" presStyleCnt="0"/>
      <dgm:spPr/>
    </dgm:pt>
    <dgm:pt modelId="{FB98B5A6-9D7C-074F-9A57-6FD1D2EF752C}" type="pres">
      <dgm:prSet presAssocID="{2936D842-720E-4365-AD39-F6EAEC441633}" presName="parentText" presStyleLbl="alignNode1" presStyleIdx="4" presStyleCnt="8">
        <dgm:presLayoutVars>
          <dgm:chMax val="1"/>
          <dgm:bulletEnabled val="1"/>
        </dgm:presLayoutVars>
      </dgm:prSet>
      <dgm:spPr/>
    </dgm:pt>
    <dgm:pt modelId="{34B0E5F5-3A8D-5A4E-9574-6C0E3D932415}" type="pres">
      <dgm:prSet presAssocID="{2936D842-720E-4365-AD39-F6EAEC441633}" presName="descendantText" presStyleLbl="alignAcc1" presStyleIdx="4" presStyleCnt="8">
        <dgm:presLayoutVars>
          <dgm:bulletEnabled val="1"/>
        </dgm:presLayoutVars>
      </dgm:prSet>
      <dgm:spPr/>
    </dgm:pt>
    <dgm:pt modelId="{CE85F5B3-5236-864E-956D-720D30EB54EC}" type="pres">
      <dgm:prSet presAssocID="{96C19FF6-672B-4588-9D93-2A932D4ACF8D}" presName="sp" presStyleCnt="0"/>
      <dgm:spPr/>
    </dgm:pt>
    <dgm:pt modelId="{B3218E26-5884-1E43-A8DD-D335F2FB98B2}" type="pres">
      <dgm:prSet presAssocID="{501543CC-DA58-457B-906B-32038F856438}" presName="composite" presStyleCnt="0"/>
      <dgm:spPr/>
    </dgm:pt>
    <dgm:pt modelId="{2F9B1E65-429B-D94A-BEB4-A0826CA22E9A}" type="pres">
      <dgm:prSet presAssocID="{501543CC-DA58-457B-906B-32038F856438}" presName="parentText" presStyleLbl="alignNode1" presStyleIdx="5" presStyleCnt="8">
        <dgm:presLayoutVars>
          <dgm:chMax val="1"/>
          <dgm:bulletEnabled val="1"/>
        </dgm:presLayoutVars>
      </dgm:prSet>
      <dgm:spPr/>
    </dgm:pt>
    <dgm:pt modelId="{A6E90182-DBBA-5946-B803-819C8A93BD70}" type="pres">
      <dgm:prSet presAssocID="{501543CC-DA58-457B-906B-32038F856438}" presName="descendantText" presStyleLbl="alignAcc1" presStyleIdx="5" presStyleCnt="8">
        <dgm:presLayoutVars>
          <dgm:bulletEnabled val="1"/>
        </dgm:presLayoutVars>
      </dgm:prSet>
      <dgm:spPr/>
    </dgm:pt>
    <dgm:pt modelId="{E0EEDB2C-CFBC-2949-BF68-A9FAAAF22743}" type="pres">
      <dgm:prSet presAssocID="{C9786BDC-DE69-4580-9357-6DFCD292EB5B}" presName="sp" presStyleCnt="0"/>
      <dgm:spPr/>
    </dgm:pt>
    <dgm:pt modelId="{62AED2EA-3B3E-294F-B586-FC6E3B51D330}" type="pres">
      <dgm:prSet presAssocID="{C5981318-3309-4D37-8FA2-6D75AC38D61B}" presName="composite" presStyleCnt="0"/>
      <dgm:spPr/>
    </dgm:pt>
    <dgm:pt modelId="{6A4EF465-992D-4543-89F2-02E0D5B2DEE7}" type="pres">
      <dgm:prSet presAssocID="{C5981318-3309-4D37-8FA2-6D75AC38D61B}" presName="parentText" presStyleLbl="alignNode1" presStyleIdx="6" presStyleCnt="8">
        <dgm:presLayoutVars>
          <dgm:chMax val="1"/>
          <dgm:bulletEnabled val="1"/>
        </dgm:presLayoutVars>
      </dgm:prSet>
      <dgm:spPr/>
    </dgm:pt>
    <dgm:pt modelId="{76E60862-B086-2B4E-A09E-7679FA5FBF48}" type="pres">
      <dgm:prSet presAssocID="{C5981318-3309-4D37-8FA2-6D75AC38D61B}" presName="descendantText" presStyleLbl="alignAcc1" presStyleIdx="6" presStyleCnt="8">
        <dgm:presLayoutVars>
          <dgm:bulletEnabled val="1"/>
        </dgm:presLayoutVars>
      </dgm:prSet>
      <dgm:spPr/>
    </dgm:pt>
    <dgm:pt modelId="{5C4C83A7-0B12-0948-8D8D-6AAF111F8990}" type="pres">
      <dgm:prSet presAssocID="{1AC6FC98-3423-41F8-9ABC-FA09F6EA5D0B}" presName="sp" presStyleCnt="0"/>
      <dgm:spPr/>
    </dgm:pt>
    <dgm:pt modelId="{482C9511-37A5-934B-8EBA-D734B6E41778}" type="pres">
      <dgm:prSet presAssocID="{60EC1169-E9A7-45FC-A8E6-A5F584955A58}" presName="composite" presStyleCnt="0"/>
      <dgm:spPr/>
    </dgm:pt>
    <dgm:pt modelId="{5CD30978-0BA1-C349-A741-52CCAE6CD501}" type="pres">
      <dgm:prSet presAssocID="{60EC1169-E9A7-45FC-A8E6-A5F584955A58}" presName="parentText" presStyleLbl="alignNode1" presStyleIdx="7" presStyleCnt="8">
        <dgm:presLayoutVars>
          <dgm:chMax val="1"/>
          <dgm:bulletEnabled val="1"/>
        </dgm:presLayoutVars>
      </dgm:prSet>
      <dgm:spPr/>
    </dgm:pt>
    <dgm:pt modelId="{ACFD5A0E-A4FE-4945-9E94-4C0750AB2D66}" type="pres">
      <dgm:prSet presAssocID="{60EC1169-E9A7-45FC-A8E6-A5F584955A58}" presName="descendantText" presStyleLbl="alignAcc1" presStyleIdx="7" presStyleCnt="8">
        <dgm:presLayoutVars>
          <dgm:bulletEnabled val="1"/>
        </dgm:presLayoutVars>
      </dgm:prSet>
      <dgm:spPr/>
    </dgm:pt>
  </dgm:ptLst>
  <dgm:cxnLst>
    <dgm:cxn modelId="{BEF7E20A-7CB5-374F-93D5-1BAA539F7554}" type="presOf" srcId="{15031D9C-993C-4715-A26F-56D8831933EB}" destId="{37DB0D99-6082-4442-A777-36B316D3C2D2}" srcOrd="0" destOrd="0" presId="urn:microsoft.com/office/officeart/2005/8/layout/chevron2"/>
    <dgm:cxn modelId="{6CC2D90B-041C-4144-8E37-8B6EA8251D51}" type="presOf" srcId="{A05E8D05-15E6-4BEC-B725-D745A48258D3}" destId="{34B0E5F5-3A8D-5A4E-9574-6C0E3D932415}" srcOrd="0" destOrd="0" presId="urn:microsoft.com/office/officeart/2005/8/layout/chevron2"/>
    <dgm:cxn modelId="{1A0C8716-7315-2E42-ACEC-41EB71280A7A}" type="presOf" srcId="{758CBA3A-9936-4C67-965C-A8DD3074879B}" destId="{BD4BF0BA-4D10-FF4A-B403-A525F3DAD6DD}" srcOrd="0" destOrd="0" presId="urn:microsoft.com/office/officeart/2005/8/layout/chevron2"/>
    <dgm:cxn modelId="{2D239718-6DB9-1545-A990-9255F559E34F}" type="presOf" srcId="{23C50191-A44D-4110-97C1-1DC6F9FD79CA}" destId="{1FC6DD13-C134-D14A-A42D-672C6FEEC94C}" srcOrd="0" destOrd="0" presId="urn:microsoft.com/office/officeart/2005/8/layout/chevron2"/>
    <dgm:cxn modelId="{E4873F1C-4E2F-CE43-B1FB-967EF8E5E091}" type="presOf" srcId="{07B93839-AE15-473C-B47B-27FA5DBEE4E9}" destId="{D4413401-D3F8-2A47-BDCE-A5EEB06E7D6A}" srcOrd="0" destOrd="0" presId="urn:microsoft.com/office/officeart/2005/8/layout/chevron2"/>
    <dgm:cxn modelId="{17F5D21C-F7E0-455C-AF7E-1D61DE6EA5FC}" srcId="{60EC1169-E9A7-45FC-A8E6-A5F584955A58}" destId="{CD9213E9-1211-4694-BAB6-8041C331D6B9}" srcOrd="0" destOrd="0" parTransId="{91C2226B-C3BC-484C-9000-748A3EDCCA3E}" sibTransId="{46362012-0378-4877-8681-DDB6D8932F98}"/>
    <dgm:cxn modelId="{3E61BB1D-7C35-5748-B826-CFBB6C7C9795}" type="presOf" srcId="{60EC1169-E9A7-45FC-A8E6-A5F584955A58}" destId="{5CD30978-0BA1-C349-A741-52CCAE6CD501}" srcOrd="0" destOrd="0" presId="urn:microsoft.com/office/officeart/2005/8/layout/chevron2"/>
    <dgm:cxn modelId="{EFD0821E-F715-8145-9AD9-03EB13B5D39A}" type="presOf" srcId="{B8D53E29-122A-46E1-B481-B57598D97444}" destId="{556AC601-AB40-6242-BD8A-3B23C632C305}" srcOrd="0" destOrd="0" presId="urn:microsoft.com/office/officeart/2005/8/layout/chevron2"/>
    <dgm:cxn modelId="{3D130025-D22C-2840-AD53-806B2B83EA04}" type="presOf" srcId="{508B16A6-A869-4A93-96D7-07B2FE44CC6D}" destId="{76E60862-B086-2B4E-A09E-7679FA5FBF48}" srcOrd="0" destOrd="0" presId="urn:microsoft.com/office/officeart/2005/8/layout/chevron2"/>
    <dgm:cxn modelId="{3A8ECB28-E23B-45B6-8C84-8AF5114507DE}" srcId="{3183185A-2A53-4D8C-8F32-C845F2F70CBF}" destId="{2936D842-720E-4365-AD39-F6EAEC441633}" srcOrd="4" destOrd="0" parTransId="{13139645-28B0-41D9-8ED9-DA67D736E51B}" sibTransId="{96C19FF6-672B-4588-9D93-2A932D4ACF8D}"/>
    <dgm:cxn modelId="{2FD8602C-661E-EC4E-BEE9-208A638DB84B}" type="presOf" srcId="{EEE69E3A-B4C8-4642-A802-4FE610E69E9C}" destId="{A6E90182-DBBA-5946-B803-819C8A93BD70}" srcOrd="0" destOrd="0" presId="urn:microsoft.com/office/officeart/2005/8/layout/chevron2"/>
    <dgm:cxn modelId="{914E0834-F50C-4C7F-A178-C23483815C7B}" srcId="{23C50191-A44D-4110-97C1-1DC6F9FD79CA}" destId="{4EA92D44-CAC0-415F-9891-A318F62C51CF}" srcOrd="0" destOrd="0" parTransId="{6FD3B2E1-AC57-45EC-B9B5-251ABA35C036}" sibTransId="{FF945B92-C19B-44E4-8878-6AC072F7704F}"/>
    <dgm:cxn modelId="{EFE22C42-C667-4B7A-8208-6758BAEC1445}" srcId="{2936D842-720E-4365-AD39-F6EAEC441633}" destId="{A05E8D05-15E6-4BEC-B725-D745A48258D3}" srcOrd="0" destOrd="0" parTransId="{29C49A6E-36B2-41D1-83D5-6B58713D5DAF}" sibTransId="{EA09E308-F440-47C6-8C86-B63BABC170D9}"/>
    <dgm:cxn modelId="{8CAC6763-67EE-554C-BE01-2BF6C2553437}" type="presOf" srcId="{501543CC-DA58-457B-906B-32038F856438}" destId="{2F9B1E65-429B-D94A-BEB4-A0826CA22E9A}" srcOrd="0" destOrd="0" presId="urn:microsoft.com/office/officeart/2005/8/layout/chevron2"/>
    <dgm:cxn modelId="{2463F64C-500F-417C-8A58-54C18F3347FE}" srcId="{3183185A-2A53-4D8C-8F32-C845F2F70CBF}" destId="{C5981318-3309-4D37-8FA2-6D75AC38D61B}" srcOrd="6" destOrd="0" parTransId="{0DC06718-F89B-4BFE-935F-A73FE5AB72D9}" sibTransId="{1AC6FC98-3423-41F8-9ABC-FA09F6EA5D0B}"/>
    <dgm:cxn modelId="{F3B89C52-602F-49F7-B10E-F3B64BCDF706}" srcId="{758CBA3A-9936-4C67-965C-A8DD3074879B}" destId="{E90264E4-81CE-47E1-80E3-2624D8E5DFEE}" srcOrd="0" destOrd="0" parTransId="{79881485-DDC4-4A70-AA7E-393B9FD5747B}" sibTransId="{F41EE2E3-AB57-4E33-8FAD-2DCFFB467FDC}"/>
    <dgm:cxn modelId="{E249D95A-9EB5-2D46-A29B-F31123546D93}" type="presOf" srcId="{E90264E4-81CE-47E1-80E3-2624D8E5DFEE}" destId="{16659AEF-5FEC-B54D-AE28-A58E61539F00}" srcOrd="0" destOrd="0" presId="urn:microsoft.com/office/officeart/2005/8/layout/chevron2"/>
    <dgm:cxn modelId="{1401DF80-43D5-4B77-94FA-3FCC778D8F79}" srcId="{C5981318-3309-4D37-8FA2-6D75AC38D61B}" destId="{508B16A6-A869-4A93-96D7-07B2FE44CC6D}" srcOrd="0" destOrd="0" parTransId="{8568C448-1089-4D9F-AC0B-9DD07284A77A}" sibTransId="{7B6C365B-A137-4E6F-8077-C5C7546D75EF}"/>
    <dgm:cxn modelId="{6E414E8E-89DF-D644-B063-59BD58C93D8A}" type="presOf" srcId="{2936D842-720E-4365-AD39-F6EAEC441633}" destId="{FB98B5A6-9D7C-074F-9A57-6FD1D2EF752C}"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2" destOrd="0" parTransId="{77530735-8AD3-469C-AEC2-B5B17A08AF65}" sibTransId="{FB1D36D5-798A-40AA-91C3-3F3E5AF1A86F}"/>
    <dgm:cxn modelId="{B7D03BA1-9B1D-42D0-AF5B-6144BB9318E4}" srcId="{501543CC-DA58-457B-906B-32038F856438}" destId="{EEE69E3A-B4C8-4642-A802-4FE610E69E9C}" srcOrd="0" destOrd="0" parTransId="{AB0D7405-7E59-4806-A288-B36E491123C6}" sibTransId="{90E3F442-0C96-4803-85E7-1188389C3B04}"/>
    <dgm:cxn modelId="{A71F00B0-D098-4236-AD79-95FC48F754F5}" srcId="{3183185A-2A53-4D8C-8F32-C845F2F70CBF}" destId="{23C50191-A44D-4110-97C1-1DC6F9FD79CA}" srcOrd="3" destOrd="0" parTransId="{E183CF6D-105A-4EAB-A780-A97B120C1182}" sibTransId="{8625F877-DCE4-4E39-929E-7FA0A761B660}"/>
    <dgm:cxn modelId="{A15508B4-E11F-4C4D-BA9B-2BC0367E2ACC}" type="presOf" srcId="{4EA92D44-CAC0-415F-9891-A318F62C51CF}" destId="{6E899C74-E43F-444A-9034-FDB6FC418F8D}" srcOrd="0" destOrd="0" presId="urn:microsoft.com/office/officeart/2005/8/layout/chevron2"/>
    <dgm:cxn modelId="{BB5822BC-9E9F-0B4D-9AD8-771B3CC7AE59}" type="presOf" srcId="{C5981318-3309-4D37-8FA2-6D75AC38D61B}" destId="{6A4EF465-992D-4543-89F2-02E0D5B2DEE7}" srcOrd="0" destOrd="0" presId="urn:microsoft.com/office/officeart/2005/8/layout/chevron2"/>
    <dgm:cxn modelId="{450C28C8-2D23-435D-A756-BBD6D063EA3F}" srcId="{B8D53E29-122A-46E1-B481-B57598D97444}" destId="{1EE68EE7-2717-4EF8-BA60-17AF66F06864}" srcOrd="0" destOrd="0" parTransId="{DD0174EE-51C6-4B75-852D-D10AE1202F59}" sibTransId="{FE9D4E77-3856-4237-B4EB-769916F14955}"/>
    <dgm:cxn modelId="{A8738ED9-BA86-40C1-A3EF-0394ABEFC40C}" srcId="{3183185A-2A53-4D8C-8F32-C845F2F70CBF}" destId="{60EC1169-E9A7-45FC-A8E6-A5F584955A58}" srcOrd="7" destOrd="0" parTransId="{931ED90A-7AFC-4723-807F-66A0CDE4A3A3}" sibTransId="{0FC98AF8-0BD7-4B6E-A385-83D7511038AF}"/>
    <dgm:cxn modelId="{C5FFCAE6-64D2-4A77-B85B-A376B2EE8E4F}" srcId="{3183185A-2A53-4D8C-8F32-C845F2F70CBF}" destId="{B8D53E29-122A-46E1-B481-B57598D97444}" srcOrd="1" destOrd="0" parTransId="{EF8E1F9D-EFFE-4283-A7B6-A44D3292ACA4}" sibTransId="{99B04B81-08CA-46AC-951C-217069AEF451}"/>
    <dgm:cxn modelId="{9E7733E9-A642-A84C-83A1-D87FB17DF2C0}" type="presOf" srcId="{1EE68EE7-2717-4EF8-BA60-17AF66F06864}" destId="{072983C1-5EF4-D54B-AEC9-E3B5F3DCDCBC}" srcOrd="0" destOrd="0" presId="urn:microsoft.com/office/officeart/2005/8/layout/chevron2"/>
    <dgm:cxn modelId="{828862EB-D32C-4FA8-A0B8-53A1BB9A1CA8}" srcId="{3183185A-2A53-4D8C-8F32-C845F2F70CBF}" destId="{501543CC-DA58-457B-906B-32038F856438}" srcOrd="5" destOrd="0" parTransId="{5E67377B-1C69-4BC4-AA80-867A0F76CC63}" sibTransId="{C9786BDC-DE69-4580-9357-6DFCD292EB5B}"/>
    <dgm:cxn modelId="{C5FAA7F9-F430-EE42-BB55-685B791D77D7}" type="presOf" srcId="{3183185A-2A53-4D8C-8F32-C845F2F70CBF}" destId="{75C05EDC-3D08-4048-81BF-5F1BBC96C0F6}" srcOrd="0" destOrd="0" presId="urn:microsoft.com/office/officeart/2005/8/layout/chevron2"/>
    <dgm:cxn modelId="{69DCDCFE-DDA7-4849-A6C2-FE03F9F00037}" type="presOf" srcId="{CD9213E9-1211-4694-BAB6-8041C331D6B9}" destId="{ACFD5A0E-A4FE-4945-9E94-4C0750AB2D66}" srcOrd="0" destOrd="0" presId="urn:microsoft.com/office/officeart/2005/8/layout/chevron2"/>
    <dgm:cxn modelId="{B1A04453-7CB8-9447-B209-C656F5B5CE20}" type="presParOf" srcId="{75C05EDC-3D08-4048-81BF-5F1BBC96C0F6}" destId="{736E180D-59BC-D144-B304-9CA148B1C7D1}" srcOrd="0" destOrd="0" presId="urn:microsoft.com/office/officeart/2005/8/layout/chevron2"/>
    <dgm:cxn modelId="{19B68D14-61E2-9B43-9A65-3481FF049D29}" type="presParOf" srcId="{736E180D-59BC-D144-B304-9CA148B1C7D1}" destId="{BD4BF0BA-4D10-FF4A-B403-A525F3DAD6DD}" srcOrd="0" destOrd="0" presId="urn:microsoft.com/office/officeart/2005/8/layout/chevron2"/>
    <dgm:cxn modelId="{D9729130-1B58-8647-BB9F-8DF0535AF9AC}" type="presParOf" srcId="{736E180D-59BC-D144-B304-9CA148B1C7D1}" destId="{16659AEF-5FEC-B54D-AE28-A58E61539F00}" srcOrd="1" destOrd="0" presId="urn:microsoft.com/office/officeart/2005/8/layout/chevron2"/>
    <dgm:cxn modelId="{62D03E91-3379-8E4C-AB56-7C9C1296A63B}" type="presParOf" srcId="{75C05EDC-3D08-4048-81BF-5F1BBC96C0F6}" destId="{B621D5EE-A7FE-994A-A95A-7EC2E3835A46}" srcOrd="1" destOrd="0" presId="urn:microsoft.com/office/officeart/2005/8/layout/chevron2"/>
    <dgm:cxn modelId="{AE5FF531-9229-1E4E-8393-A1C06FC465CD}" type="presParOf" srcId="{75C05EDC-3D08-4048-81BF-5F1BBC96C0F6}" destId="{EEFF3531-AE99-8442-9664-421CCB0A3760}" srcOrd="2" destOrd="0" presId="urn:microsoft.com/office/officeart/2005/8/layout/chevron2"/>
    <dgm:cxn modelId="{014D7712-E65E-E14B-8A19-E44197A5032C}" type="presParOf" srcId="{EEFF3531-AE99-8442-9664-421CCB0A3760}" destId="{556AC601-AB40-6242-BD8A-3B23C632C305}" srcOrd="0" destOrd="0" presId="urn:microsoft.com/office/officeart/2005/8/layout/chevron2"/>
    <dgm:cxn modelId="{696E2764-8688-9646-B6E2-5461AC31F103}" type="presParOf" srcId="{EEFF3531-AE99-8442-9664-421CCB0A3760}" destId="{072983C1-5EF4-D54B-AEC9-E3B5F3DCDCBC}" srcOrd="1" destOrd="0" presId="urn:microsoft.com/office/officeart/2005/8/layout/chevron2"/>
    <dgm:cxn modelId="{58D7F443-F343-BE44-8A5A-2F2D2359290D}" type="presParOf" srcId="{75C05EDC-3D08-4048-81BF-5F1BBC96C0F6}" destId="{E7429205-C77A-3240-97A9-E7558CDE8807}" srcOrd="3" destOrd="0" presId="urn:microsoft.com/office/officeart/2005/8/layout/chevron2"/>
    <dgm:cxn modelId="{20EA377C-5A3E-3648-8003-3BCE0D6C88FA}" type="presParOf" srcId="{75C05EDC-3D08-4048-81BF-5F1BBC96C0F6}" destId="{5F8CA9BC-BDCE-DC4B-9C12-88AB62CBC3DB}" srcOrd="4" destOrd="0" presId="urn:microsoft.com/office/officeart/2005/8/layout/chevron2"/>
    <dgm:cxn modelId="{3F532B5B-1715-DF49-BD76-6E38CF19FBC9}" type="presParOf" srcId="{5F8CA9BC-BDCE-DC4B-9C12-88AB62CBC3DB}" destId="{37DB0D99-6082-4442-A777-36B316D3C2D2}" srcOrd="0" destOrd="0" presId="urn:microsoft.com/office/officeart/2005/8/layout/chevron2"/>
    <dgm:cxn modelId="{AD0F22AF-8CAC-B64F-B063-23788844F99C}" type="presParOf" srcId="{5F8CA9BC-BDCE-DC4B-9C12-88AB62CBC3DB}" destId="{D4413401-D3F8-2A47-BDCE-A5EEB06E7D6A}" srcOrd="1" destOrd="0" presId="urn:microsoft.com/office/officeart/2005/8/layout/chevron2"/>
    <dgm:cxn modelId="{BC817CAC-C24F-6246-A16B-F1DC6B13197E}" type="presParOf" srcId="{75C05EDC-3D08-4048-81BF-5F1BBC96C0F6}" destId="{A37B27E4-3226-4249-BA71-3ABF95E084F1}" srcOrd="5" destOrd="0" presId="urn:microsoft.com/office/officeart/2005/8/layout/chevron2"/>
    <dgm:cxn modelId="{AEB298ED-3E69-DB44-8A0D-64F320879CF2}" type="presParOf" srcId="{75C05EDC-3D08-4048-81BF-5F1BBC96C0F6}" destId="{0C80B5A3-061B-F848-8C53-F493C3E436A3}" srcOrd="6" destOrd="0" presId="urn:microsoft.com/office/officeart/2005/8/layout/chevron2"/>
    <dgm:cxn modelId="{0DD1FBEA-E37C-C645-AEE9-E249F775A412}" type="presParOf" srcId="{0C80B5A3-061B-F848-8C53-F493C3E436A3}" destId="{1FC6DD13-C134-D14A-A42D-672C6FEEC94C}" srcOrd="0" destOrd="0" presId="urn:microsoft.com/office/officeart/2005/8/layout/chevron2"/>
    <dgm:cxn modelId="{8D1B0EE8-59A5-CC46-A556-9C2AFCD308BF}" type="presParOf" srcId="{0C80B5A3-061B-F848-8C53-F493C3E436A3}" destId="{6E899C74-E43F-444A-9034-FDB6FC418F8D}" srcOrd="1" destOrd="0" presId="urn:microsoft.com/office/officeart/2005/8/layout/chevron2"/>
    <dgm:cxn modelId="{C09C57AB-2388-DC43-A1BB-3E843F6841C8}" type="presParOf" srcId="{75C05EDC-3D08-4048-81BF-5F1BBC96C0F6}" destId="{56063432-0819-3E4E-80F7-97CA20F0F1AD}" srcOrd="7" destOrd="0" presId="urn:microsoft.com/office/officeart/2005/8/layout/chevron2"/>
    <dgm:cxn modelId="{6D566234-5CA7-7649-AAE7-E60411115ADB}" type="presParOf" srcId="{75C05EDC-3D08-4048-81BF-5F1BBC96C0F6}" destId="{0EBFB206-C13A-5646-A423-3781C9E4751A}" srcOrd="8" destOrd="0" presId="urn:microsoft.com/office/officeart/2005/8/layout/chevron2"/>
    <dgm:cxn modelId="{7E9BFCA9-4D5E-8647-862A-D0F8C8C404E2}" type="presParOf" srcId="{0EBFB206-C13A-5646-A423-3781C9E4751A}" destId="{FB98B5A6-9D7C-074F-9A57-6FD1D2EF752C}" srcOrd="0" destOrd="0" presId="urn:microsoft.com/office/officeart/2005/8/layout/chevron2"/>
    <dgm:cxn modelId="{5E3F3606-D1BE-9F45-A5F0-DB452E8E31B5}" type="presParOf" srcId="{0EBFB206-C13A-5646-A423-3781C9E4751A}" destId="{34B0E5F5-3A8D-5A4E-9574-6C0E3D932415}" srcOrd="1" destOrd="0" presId="urn:microsoft.com/office/officeart/2005/8/layout/chevron2"/>
    <dgm:cxn modelId="{8A22B9F1-1365-9648-A7B1-9EACB90C4756}" type="presParOf" srcId="{75C05EDC-3D08-4048-81BF-5F1BBC96C0F6}" destId="{CE85F5B3-5236-864E-956D-720D30EB54EC}" srcOrd="9" destOrd="0" presId="urn:microsoft.com/office/officeart/2005/8/layout/chevron2"/>
    <dgm:cxn modelId="{17238414-B7DC-694B-8FE8-31EEBF6DE717}" type="presParOf" srcId="{75C05EDC-3D08-4048-81BF-5F1BBC96C0F6}" destId="{B3218E26-5884-1E43-A8DD-D335F2FB98B2}" srcOrd="10" destOrd="0" presId="urn:microsoft.com/office/officeart/2005/8/layout/chevron2"/>
    <dgm:cxn modelId="{E630EA6C-A196-2340-A386-71CAA3D76A0C}" type="presParOf" srcId="{B3218E26-5884-1E43-A8DD-D335F2FB98B2}" destId="{2F9B1E65-429B-D94A-BEB4-A0826CA22E9A}" srcOrd="0" destOrd="0" presId="urn:microsoft.com/office/officeart/2005/8/layout/chevron2"/>
    <dgm:cxn modelId="{D85F419B-3F47-8C40-9FCC-D867569234A7}" type="presParOf" srcId="{B3218E26-5884-1E43-A8DD-D335F2FB98B2}" destId="{A6E90182-DBBA-5946-B803-819C8A93BD70}" srcOrd="1" destOrd="0" presId="urn:microsoft.com/office/officeart/2005/8/layout/chevron2"/>
    <dgm:cxn modelId="{BBAF831C-E33B-7A4E-956D-6661E0455BB9}" type="presParOf" srcId="{75C05EDC-3D08-4048-81BF-5F1BBC96C0F6}" destId="{E0EEDB2C-CFBC-2949-BF68-A9FAAAF22743}" srcOrd="11" destOrd="0" presId="urn:microsoft.com/office/officeart/2005/8/layout/chevron2"/>
    <dgm:cxn modelId="{75B56AE4-7433-1840-A757-317F4C72550C}" type="presParOf" srcId="{75C05EDC-3D08-4048-81BF-5F1BBC96C0F6}" destId="{62AED2EA-3B3E-294F-B586-FC6E3B51D330}" srcOrd="12" destOrd="0" presId="urn:microsoft.com/office/officeart/2005/8/layout/chevron2"/>
    <dgm:cxn modelId="{09B657BE-41A6-1848-A2B6-5CF4134445A1}" type="presParOf" srcId="{62AED2EA-3B3E-294F-B586-FC6E3B51D330}" destId="{6A4EF465-992D-4543-89F2-02E0D5B2DEE7}" srcOrd="0" destOrd="0" presId="urn:microsoft.com/office/officeart/2005/8/layout/chevron2"/>
    <dgm:cxn modelId="{C930FD7F-07AA-1948-8C6A-8F8CBAE843B3}" type="presParOf" srcId="{62AED2EA-3B3E-294F-B586-FC6E3B51D330}" destId="{76E60862-B086-2B4E-A09E-7679FA5FBF48}" srcOrd="1" destOrd="0" presId="urn:microsoft.com/office/officeart/2005/8/layout/chevron2"/>
    <dgm:cxn modelId="{DAC7EC7C-EBF3-C543-BEED-D672D843C928}" type="presParOf" srcId="{75C05EDC-3D08-4048-81BF-5F1BBC96C0F6}" destId="{5C4C83A7-0B12-0948-8D8D-6AAF111F8990}" srcOrd="13" destOrd="0" presId="urn:microsoft.com/office/officeart/2005/8/layout/chevron2"/>
    <dgm:cxn modelId="{3D9E6755-9FCC-5640-A1D5-9CB2EC613738}" type="presParOf" srcId="{75C05EDC-3D08-4048-81BF-5F1BBC96C0F6}" destId="{482C9511-37A5-934B-8EBA-D734B6E41778}" srcOrd="14" destOrd="0" presId="urn:microsoft.com/office/officeart/2005/8/layout/chevron2"/>
    <dgm:cxn modelId="{13494083-10AF-9549-8A3C-AD2A2A8DAFCF}" type="presParOf" srcId="{482C9511-37A5-934B-8EBA-D734B6E41778}" destId="{5CD30978-0BA1-C349-A741-52CCAE6CD501}" srcOrd="0" destOrd="0" presId="urn:microsoft.com/office/officeart/2005/8/layout/chevron2"/>
    <dgm:cxn modelId="{C9BA56C9-7E82-504A-BD3F-04578B9AD2C4}" type="presParOf" srcId="{482C9511-37A5-934B-8EBA-D734B6E41778}" destId="{ACFD5A0E-A4FE-4945-9E94-4C0750AB2D6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BF0BA-4D10-FF4A-B403-A525F3DAD6DD}">
      <dsp:nvSpPr>
        <dsp:cNvPr id="0" name=""/>
        <dsp:cNvSpPr/>
      </dsp:nvSpPr>
      <dsp:spPr>
        <a:xfrm rot="5400000">
          <a:off x="-100079" y="102839"/>
          <a:ext cx="667197" cy="467038"/>
        </a:xfrm>
        <a:prstGeom prst="chevron">
          <a:avLst/>
        </a:prstGeom>
        <a:solidFill>
          <a:schemeClr val="accent1">
            <a:shade val="8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rot="-5400000">
        <a:off x="1" y="236278"/>
        <a:ext cx="467038" cy="200159"/>
      </dsp:txXfrm>
    </dsp:sp>
    <dsp:sp modelId="{16659AEF-5FEC-B54D-AE28-A58E61539F00}">
      <dsp:nvSpPr>
        <dsp:cNvPr id="0" name=""/>
        <dsp:cNvSpPr/>
      </dsp:nvSpPr>
      <dsp:spPr>
        <a:xfrm rot="5400000">
          <a:off x="2608967" y="-2139169"/>
          <a:ext cx="433678" cy="4717537"/>
        </a:xfrm>
        <a:prstGeom prst="round2SameRect">
          <a:avLst/>
        </a:prstGeom>
        <a:solidFill>
          <a:schemeClr val="lt1">
            <a:alpha val="9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cs typeface="Calibri" panose="020F0502020204030204" pitchFamily="34" charset="0"/>
            </a:rPr>
            <a:t>Starts on Jan 20</a:t>
          </a:r>
        </a:p>
      </dsp:txBody>
      <dsp:txXfrm rot="-5400000">
        <a:off x="467038" y="23930"/>
        <a:ext cx="4696367" cy="391338"/>
      </dsp:txXfrm>
    </dsp:sp>
    <dsp:sp modelId="{556AC601-AB40-6242-BD8A-3B23C632C305}">
      <dsp:nvSpPr>
        <dsp:cNvPr id="0" name=""/>
        <dsp:cNvSpPr/>
      </dsp:nvSpPr>
      <dsp:spPr>
        <a:xfrm rot="5400000">
          <a:off x="-100079" y="695956"/>
          <a:ext cx="667197" cy="467038"/>
        </a:xfrm>
        <a:prstGeom prst="chevron">
          <a:avLst/>
        </a:prstGeom>
        <a:solidFill>
          <a:schemeClr val="accent1">
            <a:shade val="80000"/>
            <a:hueOff val="-61211"/>
            <a:satOff val="769"/>
            <a:lumOff val="4671"/>
            <a:alphaOff val="0"/>
          </a:schemeClr>
        </a:solidFill>
        <a:ln w="19050" cap="rnd" cmpd="sng" algn="ctr">
          <a:solidFill>
            <a:schemeClr val="accent1">
              <a:shade val="80000"/>
              <a:hueOff val="-61211"/>
              <a:satOff val="769"/>
              <a:lumOff val="46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latin typeface="Calibri" panose="020F0502020204030204" pitchFamily="34" charset="0"/>
            <a:cs typeface="Calibri" panose="020F0502020204030204" pitchFamily="34" charset="0"/>
          </a:endParaRPr>
        </a:p>
        <a:p>
          <a:pPr marL="0" lvl="0" indent="0" algn="ctr"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 Start of Feb</a:t>
          </a:r>
        </a:p>
      </dsp:txBody>
      <dsp:txXfrm rot="-5400000">
        <a:off x="1" y="829395"/>
        <a:ext cx="467038" cy="200159"/>
      </dsp:txXfrm>
    </dsp:sp>
    <dsp:sp modelId="{072983C1-5EF4-D54B-AEC9-E3B5F3DCDCBC}">
      <dsp:nvSpPr>
        <dsp:cNvPr id="0" name=""/>
        <dsp:cNvSpPr/>
      </dsp:nvSpPr>
      <dsp:spPr>
        <a:xfrm rot="5400000">
          <a:off x="2608853" y="-1545938"/>
          <a:ext cx="433906" cy="4717537"/>
        </a:xfrm>
        <a:prstGeom prst="round2SameRect">
          <a:avLst/>
        </a:prstGeom>
        <a:solidFill>
          <a:schemeClr val="lt1">
            <a:alpha val="90000"/>
            <a:hueOff val="0"/>
            <a:satOff val="0"/>
            <a:lumOff val="0"/>
            <a:alphaOff val="0"/>
          </a:schemeClr>
        </a:solidFill>
        <a:ln w="19050" cap="rnd" cmpd="sng" algn="ctr">
          <a:solidFill>
            <a:schemeClr val="accent1">
              <a:shade val="80000"/>
              <a:hueOff val="-61211"/>
              <a:satOff val="769"/>
              <a:lumOff val="46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cs typeface="Calibri" panose="020F0502020204030204" pitchFamily="34" charset="0"/>
            </a:rPr>
            <a:t>Feasibility study</a:t>
          </a:r>
        </a:p>
      </dsp:txBody>
      <dsp:txXfrm rot="-5400000">
        <a:off x="467038" y="617059"/>
        <a:ext cx="4696355" cy="391542"/>
      </dsp:txXfrm>
    </dsp:sp>
    <dsp:sp modelId="{37DB0D99-6082-4442-A777-36B316D3C2D2}">
      <dsp:nvSpPr>
        <dsp:cNvPr id="0" name=""/>
        <dsp:cNvSpPr/>
      </dsp:nvSpPr>
      <dsp:spPr>
        <a:xfrm rot="5400000">
          <a:off x="-100079" y="1289073"/>
          <a:ext cx="667197" cy="467038"/>
        </a:xfrm>
        <a:prstGeom prst="chevron">
          <a:avLst/>
        </a:prstGeom>
        <a:solidFill>
          <a:schemeClr val="accent1">
            <a:shade val="80000"/>
            <a:hueOff val="-122421"/>
            <a:satOff val="1538"/>
            <a:lumOff val="9342"/>
            <a:alphaOff val="0"/>
          </a:schemeClr>
        </a:solidFill>
        <a:ln w="19050" cap="rnd" cmpd="sng" algn="ctr">
          <a:solidFill>
            <a:schemeClr val="accent1">
              <a:shade val="80000"/>
              <a:hueOff val="-122421"/>
              <a:satOff val="1538"/>
              <a:lumOff val="93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Mid of Feb</a:t>
          </a:r>
        </a:p>
      </dsp:txBody>
      <dsp:txXfrm rot="-5400000">
        <a:off x="1" y="1422512"/>
        <a:ext cx="467038" cy="200159"/>
      </dsp:txXfrm>
    </dsp:sp>
    <dsp:sp modelId="{D4413401-D3F8-2A47-BDCE-A5EEB06E7D6A}">
      <dsp:nvSpPr>
        <dsp:cNvPr id="0" name=""/>
        <dsp:cNvSpPr/>
      </dsp:nvSpPr>
      <dsp:spPr>
        <a:xfrm rot="5400000">
          <a:off x="2608967" y="-952935"/>
          <a:ext cx="433678" cy="4717537"/>
        </a:xfrm>
        <a:prstGeom prst="round2SameRect">
          <a:avLst/>
        </a:prstGeom>
        <a:solidFill>
          <a:schemeClr val="lt1">
            <a:alpha val="90000"/>
            <a:hueOff val="0"/>
            <a:satOff val="0"/>
            <a:lumOff val="0"/>
            <a:alphaOff val="0"/>
          </a:schemeClr>
        </a:solidFill>
        <a:ln w="19050" cap="rnd" cmpd="sng" algn="ctr">
          <a:solidFill>
            <a:schemeClr val="accent1">
              <a:shade val="80000"/>
              <a:hueOff val="-122421"/>
              <a:satOff val="1538"/>
              <a:lumOff val="93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cs typeface="Calibri" panose="020F0502020204030204" pitchFamily="34" charset="0"/>
            </a:rPr>
            <a:t>Requirement analysis</a:t>
          </a:r>
        </a:p>
      </dsp:txBody>
      <dsp:txXfrm rot="-5400000">
        <a:off x="467038" y="1210164"/>
        <a:ext cx="4696367" cy="391338"/>
      </dsp:txXfrm>
    </dsp:sp>
    <dsp:sp modelId="{1FC6DD13-C134-D14A-A42D-672C6FEEC94C}">
      <dsp:nvSpPr>
        <dsp:cNvPr id="0" name=""/>
        <dsp:cNvSpPr/>
      </dsp:nvSpPr>
      <dsp:spPr>
        <a:xfrm rot="5400000">
          <a:off x="-100079" y="1882190"/>
          <a:ext cx="667197" cy="467038"/>
        </a:xfrm>
        <a:prstGeom prst="chevron">
          <a:avLst/>
        </a:prstGeom>
        <a:solidFill>
          <a:schemeClr val="accent1">
            <a:shade val="80000"/>
            <a:hueOff val="-183632"/>
            <a:satOff val="2307"/>
            <a:lumOff val="14013"/>
            <a:alphaOff val="0"/>
          </a:schemeClr>
        </a:solidFill>
        <a:ln w="19050" cap="rnd" cmpd="sng" algn="ctr">
          <a:solidFill>
            <a:schemeClr val="accent1">
              <a:shade val="80000"/>
              <a:hueOff val="-183632"/>
              <a:satOff val="2307"/>
              <a:lumOff val="140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latin typeface="Calibri" panose="020F0502020204030204" pitchFamily="34" charset="0"/>
            <a:cs typeface="Calibri" panose="020F0502020204030204" pitchFamily="34" charset="0"/>
          </a:endParaRPr>
        </a:p>
        <a:p>
          <a:pPr marL="0" lvl="0" indent="0" algn="ctr"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Start of March</a:t>
          </a:r>
        </a:p>
      </dsp:txBody>
      <dsp:txXfrm rot="-5400000">
        <a:off x="1" y="2015629"/>
        <a:ext cx="467038" cy="200159"/>
      </dsp:txXfrm>
    </dsp:sp>
    <dsp:sp modelId="{6E899C74-E43F-444A-9034-FDB6FC418F8D}">
      <dsp:nvSpPr>
        <dsp:cNvPr id="0" name=""/>
        <dsp:cNvSpPr/>
      </dsp:nvSpPr>
      <dsp:spPr>
        <a:xfrm rot="5400000">
          <a:off x="2608967" y="-359818"/>
          <a:ext cx="433678" cy="4717537"/>
        </a:xfrm>
        <a:prstGeom prst="round2SameRect">
          <a:avLst/>
        </a:prstGeom>
        <a:solidFill>
          <a:schemeClr val="lt1">
            <a:alpha val="90000"/>
            <a:hueOff val="0"/>
            <a:satOff val="0"/>
            <a:lumOff val="0"/>
            <a:alphaOff val="0"/>
          </a:schemeClr>
        </a:solidFill>
        <a:ln w="19050" cap="rnd" cmpd="sng" algn="ctr">
          <a:solidFill>
            <a:schemeClr val="accent1">
              <a:shade val="80000"/>
              <a:hueOff val="-183632"/>
              <a:satOff val="2307"/>
              <a:lumOff val="140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cs typeface="Calibri" panose="020F0502020204030204" pitchFamily="34" charset="0"/>
            </a:rPr>
            <a:t>Designing phase and initial Implementation Phase </a:t>
          </a:r>
        </a:p>
      </dsp:txBody>
      <dsp:txXfrm rot="-5400000">
        <a:off x="467038" y="1803281"/>
        <a:ext cx="4696367" cy="391338"/>
      </dsp:txXfrm>
    </dsp:sp>
    <dsp:sp modelId="{FB98B5A6-9D7C-074F-9A57-6FD1D2EF752C}">
      <dsp:nvSpPr>
        <dsp:cNvPr id="0" name=""/>
        <dsp:cNvSpPr/>
      </dsp:nvSpPr>
      <dsp:spPr>
        <a:xfrm rot="5400000">
          <a:off x="-100079" y="2475307"/>
          <a:ext cx="667197" cy="467038"/>
        </a:xfrm>
        <a:prstGeom prst="chevron">
          <a:avLst/>
        </a:prstGeom>
        <a:solidFill>
          <a:schemeClr val="accent1">
            <a:shade val="80000"/>
            <a:hueOff val="-244842"/>
            <a:satOff val="3075"/>
            <a:lumOff val="18684"/>
            <a:alphaOff val="0"/>
          </a:schemeClr>
        </a:solidFill>
        <a:ln w="19050" cap="rnd" cmpd="sng" algn="ctr">
          <a:solidFill>
            <a:schemeClr val="accent1">
              <a:shade val="80000"/>
              <a:hueOff val="-244842"/>
              <a:satOff val="3075"/>
              <a:lumOff val="186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latin typeface="Calibri" panose="020F0502020204030204" pitchFamily="34" charset="0"/>
            <a:cs typeface="Calibri" panose="020F0502020204030204" pitchFamily="34" charset="0"/>
          </a:endParaRPr>
        </a:p>
        <a:p>
          <a:pPr marL="0" lvl="0" indent="0" algn="ctr"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Mid of March</a:t>
          </a:r>
        </a:p>
      </dsp:txBody>
      <dsp:txXfrm rot="-5400000">
        <a:off x="1" y="2608746"/>
        <a:ext cx="467038" cy="200159"/>
      </dsp:txXfrm>
    </dsp:sp>
    <dsp:sp modelId="{34B0E5F5-3A8D-5A4E-9574-6C0E3D932415}">
      <dsp:nvSpPr>
        <dsp:cNvPr id="0" name=""/>
        <dsp:cNvSpPr/>
      </dsp:nvSpPr>
      <dsp:spPr>
        <a:xfrm rot="5400000">
          <a:off x="2608967" y="233297"/>
          <a:ext cx="433678" cy="4717537"/>
        </a:xfrm>
        <a:prstGeom prst="round2SameRect">
          <a:avLst/>
        </a:prstGeom>
        <a:solidFill>
          <a:schemeClr val="lt1">
            <a:alpha val="90000"/>
            <a:hueOff val="0"/>
            <a:satOff val="0"/>
            <a:lumOff val="0"/>
            <a:alphaOff val="0"/>
          </a:schemeClr>
        </a:solidFill>
        <a:ln w="19050" cap="rnd" cmpd="sng" algn="ctr">
          <a:solidFill>
            <a:schemeClr val="accent1">
              <a:shade val="80000"/>
              <a:hueOff val="-244842"/>
              <a:satOff val="3075"/>
              <a:lumOff val="186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cs typeface="Calibri" panose="020F0502020204030204" pitchFamily="34" charset="0"/>
            </a:rPr>
            <a:t>Implementation phase continued</a:t>
          </a:r>
        </a:p>
      </dsp:txBody>
      <dsp:txXfrm rot="-5400000">
        <a:off x="467038" y="2396396"/>
        <a:ext cx="4696367" cy="391338"/>
      </dsp:txXfrm>
    </dsp:sp>
    <dsp:sp modelId="{2F9B1E65-429B-D94A-BEB4-A0826CA22E9A}">
      <dsp:nvSpPr>
        <dsp:cNvPr id="0" name=""/>
        <dsp:cNvSpPr/>
      </dsp:nvSpPr>
      <dsp:spPr>
        <a:xfrm rot="5400000">
          <a:off x="-100079" y="3068424"/>
          <a:ext cx="667197" cy="467038"/>
        </a:xfrm>
        <a:prstGeom prst="chevron">
          <a:avLst/>
        </a:prstGeom>
        <a:solidFill>
          <a:schemeClr val="accent1">
            <a:shade val="80000"/>
            <a:hueOff val="-306053"/>
            <a:satOff val="3844"/>
            <a:lumOff val="23355"/>
            <a:alphaOff val="0"/>
          </a:schemeClr>
        </a:solidFill>
        <a:ln w="19050" cap="rnd" cmpd="sng" algn="ctr">
          <a:solidFill>
            <a:schemeClr val="accent1">
              <a:shade val="80000"/>
              <a:hueOff val="-306053"/>
              <a:satOff val="3844"/>
              <a:lumOff val="233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latin typeface="Calibri" panose="020F0502020204030204" pitchFamily="34" charset="0"/>
            <a:cs typeface="Calibri" panose="020F0502020204030204" pitchFamily="34" charset="0"/>
          </a:endParaRPr>
        </a:p>
        <a:p>
          <a:pPr marL="0" lvl="0" indent="0" algn="ctr"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Start of April</a:t>
          </a:r>
        </a:p>
      </dsp:txBody>
      <dsp:txXfrm rot="-5400000">
        <a:off x="1" y="3201863"/>
        <a:ext cx="467038" cy="200159"/>
      </dsp:txXfrm>
    </dsp:sp>
    <dsp:sp modelId="{A6E90182-DBBA-5946-B803-819C8A93BD70}">
      <dsp:nvSpPr>
        <dsp:cNvPr id="0" name=""/>
        <dsp:cNvSpPr/>
      </dsp:nvSpPr>
      <dsp:spPr>
        <a:xfrm rot="5400000">
          <a:off x="2608967" y="826414"/>
          <a:ext cx="433678" cy="4717537"/>
        </a:xfrm>
        <a:prstGeom prst="round2SameRect">
          <a:avLst/>
        </a:prstGeom>
        <a:solidFill>
          <a:schemeClr val="lt1">
            <a:alpha val="90000"/>
            <a:hueOff val="0"/>
            <a:satOff val="0"/>
            <a:lumOff val="0"/>
            <a:alphaOff val="0"/>
          </a:schemeClr>
        </a:solidFill>
        <a:ln w="19050" cap="rnd" cmpd="sng" algn="ctr">
          <a:solidFill>
            <a:schemeClr val="accent1">
              <a:shade val="80000"/>
              <a:hueOff val="-306053"/>
              <a:satOff val="3844"/>
              <a:lumOff val="233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cs typeface="Calibri" panose="020F0502020204030204" pitchFamily="34" charset="0"/>
            </a:rPr>
            <a:t>Integration phase</a:t>
          </a:r>
        </a:p>
      </dsp:txBody>
      <dsp:txXfrm rot="-5400000">
        <a:off x="467038" y="2989513"/>
        <a:ext cx="4696367" cy="391338"/>
      </dsp:txXfrm>
    </dsp:sp>
    <dsp:sp modelId="{6A4EF465-992D-4543-89F2-02E0D5B2DEE7}">
      <dsp:nvSpPr>
        <dsp:cNvPr id="0" name=""/>
        <dsp:cNvSpPr/>
      </dsp:nvSpPr>
      <dsp:spPr>
        <a:xfrm rot="5400000">
          <a:off x="-100079" y="3661541"/>
          <a:ext cx="667197" cy="467038"/>
        </a:xfrm>
        <a:prstGeom prst="chevron">
          <a:avLst/>
        </a:prstGeom>
        <a:solidFill>
          <a:schemeClr val="accent1">
            <a:shade val="80000"/>
            <a:hueOff val="-367264"/>
            <a:satOff val="4613"/>
            <a:lumOff val="28026"/>
            <a:alphaOff val="0"/>
          </a:schemeClr>
        </a:solidFill>
        <a:ln w="19050" cap="rnd" cmpd="sng" algn="ctr">
          <a:solidFill>
            <a:schemeClr val="accent1">
              <a:shade val="80000"/>
              <a:hueOff val="-367264"/>
              <a:satOff val="4613"/>
              <a:lumOff val="280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latin typeface="Calibri" panose="020F0502020204030204" pitchFamily="34" charset="0"/>
            <a:cs typeface="Calibri" panose="020F0502020204030204" pitchFamily="34" charset="0"/>
          </a:endParaRPr>
        </a:p>
        <a:p>
          <a:pPr marL="0" lvl="0" indent="0" algn="ctr"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Mid of April</a:t>
          </a:r>
        </a:p>
      </dsp:txBody>
      <dsp:txXfrm rot="-5400000">
        <a:off x="1" y="3794980"/>
        <a:ext cx="467038" cy="200159"/>
      </dsp:txXfrm>
    </dsp:sp>
    <dsp:sp modelId="{76E60862-B086-2B4E-A09E-7679FA5FBF48}">
      <dsp:nvSpPr>
        <dsp:cNvPr id="0" name=""/>
        <dsp:cNvSpPr/>
      </dsp:nvSpPr>
      <dsp:spPr>
        <a:xfrm rot="5400000">
          <a:off x="2608967" y="1419531"/>
          <a:ext cx="433678" cy="4717537"/>
        </a:xfrm>
        <a:prstGeom prst="round2SameRect">
          <a:avLst/>
        </a:prstGeom>
        <a:solidFill>
          <a:schemeClr val="lt1">
            <a:alpha val="90000"/>
            <a:hueOff val="0"/>
            <a:satOff val="0"/>
            <a:lumOff val="0"/>
            <a:alphaOff val="0"/>
          </a:schemeClr>
        </a:solidFill>
        <a:ln w="19050" cap="rnd" cmpd="sng" algn="ctr">
          <a:solidFill>
            <a:schemeClr val="accent1">
              <a:shade val="80000"/>
              <a:hueOff val="-367264"/>
              <a:satOff val="4613"/>
              <a:lumOff val="280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cs typeface="Calibri" panose="020F0502020204030204" pitchFamily="34" charset="0"/>
            </a:rPr>
            <a:t>Testing phase</a:t>
          </a:r>
        </a:p>
      </dsp:txBody>
      <dsp:txXfrm rot="-5400000">
        <a:off x="467038" y="3582630"/>
        <a:ext cx="4696367" cy="391338"/>
      </dsp:txXfrm>
    </dsp:sp>
    <dsp:sp modelId="{5CD30978-0BA1-C349-A741-52CCAE6CD501}">
      <dsp:nvSpPr>
        <dsp:cNvPr id="0" name=""/>
        <dsp:cNvSpPr/>
      </dsp:nvSpPr>
      <dsp:spPr>
        <a:xfrm rot="5400000">
          <a:off x="-100079" y="4254657"/>
          <a:ext cx="667197" cy="467038"/>
        </a:xfrm>
        <a:prstGeom prst="chevron">
          <a:avLst/>
        </a:prstGeom>
        <a:solidFill>
          <a:schemeClr val="accent1">
            <a:shade val="80000"/>
            <a:hueOff val="-428474"/>
            <a:satOff val="5382"/>
            <a:lumOff val="32697"/>
            <a:alphaOff val="0"/>
          </a:schemeClr>
        </a:solidFill>
        <a:ln w="19050" cap="rnd" cmpd="sng" algn="ctr">
          <a:solidFill>
            <a:schemeClr val="accent1">
              <a:shade val="80000"/>
              <a:hueOff val="-428474"/>
              <a:satOff val="5382"/>
              <a:lumOff val="326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latin typeface="Calibri" panose="020F0502020204030204" pitchFamily="34" charset="0"/>
            <a:cs typeface="Calibri" panose="020F0502020204030204" pitchFamily="34" charset="0"/>
          </a:endParaRPr>
        </a:p>
        <a:p>
          <a:pPr marL="0" lvl="0" indent="0" algn="ctr"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Mid of April</a:t>
          </a:r>
        </a:p>
      </dsp:txBody>
      <dsp:txXfrm rot="-5400000">
        <a:off x="1" y="4388096"/>
        <a:ext cx="467038" cy="200159"/>
      </dsp:txXfrm>
    </dsp:sp>
    <dsp:sp modelId="{ACFD5A0E-A4FE-4945-9E94-4C0750AB2D66}">
      <dsp:nvSpPr>
        <dsp:cNvPr id="0" name=""/>
        <dsp:cNvSpPr/>
      </dsp:nvSpPr>
      <dsp:spPr>
        <a:xfrm rot="5400000">
          <a:off x="2608967" y="2012648"/>
          <a:ext cx="433678" cy="4717537"/>
        </a:xfrm>
        <a:prstGeom prst="round2SameRect">
          <a:avLst/>
        </a:prstGeom>
        <a:solidFill>
          <a:schemeClr val="lt1">
            <a:alpha val="90000"/>
            <a:hueOff val="0"/>
            <a:satOff val="0"/>
            <a:lumOff val="0"/>
            <a:alphaOff val="0"/>
          </a:schemeClr>
        </a:solidFill>
        <a:ln w="19050" cap="rnd" cmpd="sng" algn="ctr">
          <a:solidFill>
            <a:schemeClr val="accent1">
              <a:shade val="80000"/>
              <a:hueOff val="-428474"/>
              <a:satOff val="5382"/>
              <a:lumOff val="326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cs typeface="Calibri" panose="020F0502020204030204" pitchFamily="34" charset="0"/>
            </a:rPr>
            <a:t>Project ends</a:t>
          </a:r>
        </a:p>
      </dsp:txBody>
      <dsp:txXfrm rot="-5400000">
        <a:off x="467038" y="4175747"/>
        <a:ext cx="4696367" cy="3913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4/20/2020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4/20/2020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C6F8EA-316C-41DE-B9A4-EDCC3A85ED9A}" type="datetimeFigureOut">
              <a:rPr lang="en-US" smtClean="0"/>
              <a:pPr/>
              <a:t>4/20/2020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24117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4/20/2020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50209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4/20/2020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8283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4/20/2020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925139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4/20/2020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2121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4/20/2020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887790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6F8EA-316C-41DE-B9A4-EDCC3A85ED9A}" type="datetimeFigureOut">
              <a:rPr lang="en-US" smtClean="0"/>
              <a:t>4/20/2020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79180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6F8EA-316C-41DE-B9A4-EDCC3A85ED9A}" type="datetimeFigureOut">
              <a:rPr lang="en-US" smtClean="0"/>
              <a:t>4/20/2020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410961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6F8EA-316C-41DE-B9A4-EDCC3A85ED9A}" type="datetimeFigureOut">
              <a:rPr lang="en-US" smtClean="0"/>
              <a:t>4/20/2020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137387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4/20/2020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01998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6F8EA-316C-41DE-B9A4-EDCC3A85ED9A}" type="datetimeFigureOut">
              <a:rPr lang="en-US" smtClean="0"/>
              <a:t>4/20/2020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230915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6F8EA-316C-41DE-B9A4-EDCC3A85ED9A}" type="datetimeFigureOut">
              <a:rPr lang="en-US" smtClean="0"/>
              <a:t>4/20/2020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223569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C6F8EA-316C-41DE-B9A4-EDCC3A85ED9A}" type="datetimeFigureOut">
              <a:rPr lang="en-US" smtClean="0"/>
              <a:t>4/20/2020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00385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6F8EA-316C-41DE-B9A4-EDCC3A85ED9A}" type="datetimeFigureOut">
              <a:rPr lang="en-US" smtClean="0"/>
              <a:t>4/20/2020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7DC1BBB0-96F0-4077-A278-0F3FB5C104D3}" type="slidenum">
              <a:rPr lang="en-IN" smtClean="0"/>
              <a:pPr/>
              <a:t>‹#›</a:t>
            </a:fld>
            <a:endParaRPr lang="en-IN"/>
          </a:p>
        </p:txBody>
      </p:sp>
    </p:spTree>
    <p:extLst>
      <p:ext uri="{BB962C8B-B14F-4D97-AF65-F5344CB8AC3E}">
        <p14:creationId xmlns:p14="http://schemas.microsoft.com/office/powerpoint/2010/main" val="409763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smtClean="0"/>
              <a:t>4/20/2020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42450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
        <p:nvSpPr>
          <p:cNvPr id="5" name="Date Placeholder 4"/>
          <p:cNvSpPr>
            <a:spLocks noGrp="1"/>
          </p:cNvSpPr>
          <p:nvPr>
            <p:ph type="dt" sz="half" idx="10"/>
          </p:nvPr>
        </p:nvSpPr>
        <p:spPr/>
        <p:txBody>
          <a:bodyPr/>
          <a:lstStyle/>
          <a:p>
            <a:fld id="{C2C6F8EA-316C-41DE-B9A4-EDCC3A85ED9A}" type="datetimeFigureOut">
              <a:rPr lang="en-US" smtClean="0"/>
              <a:pPr/>
              <a:t>4/20/2020</a:t>
            </a:fld>
            <a:endParaRPr lang="en-US" dirty="0"/>
          </a:p>
        </p:txBody>
      </p:sp>
    </p:spTree>
    <p:extLst>
      <p:ext uri="{BB962C8B-B14F-4D97-AF65-F5344CB8AC3E}">
        <p14:creationId xmlns:p14="http://schemas.microsoft.com/office/powerpoint/2010/main" val="84737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C6F8EA-316C-41DE-B9A4-EDCC3A85ED9A}" type="datetimeFigureOut">
              <a:rPr lang="en-US" smtClean="0"/>
              <a:pPr/>
              <a:t>4/20/2020</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26531907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6118" y="-8468"/>
            <a:ext cx="4762319" cy="6866467"/>
            <a:chOff x="67175" y="-8467"/>
            <a:chExt cx="4763558" cy="6866467"/>
          </a:xfrm>
        </p:grpSpPr>
        <p:cxnSp>
          <p:nvCxnSpPr>
            <p:cNvPr id="12" name="Straight Connector 1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6059" y="1648982"/>
            <a:ext cx="5787496" cy="3881767"/>
          </a:xfrm>
        </p:spPr>
        <p:txBody>
          <a:bodyPr anchor="ctr">
            <a:normAutofit/>
          </a:bodyPr>
          <a:lstStyle/>
          <a:p>
            <a:r>
              <a:rPr lang="en-US" sz="5398" b="1" u="sng" dirty="0">
                <a:latin typeface="Calibri" panose="020F0502020204030204" pitchFamily="34" charset="0"/>
                <a:cs typeface="Calibri" panose="020F0502020204030204" pitchFamily="34" charset="0"/>
              </a:rPr>
              <a:t>MAJOR PROJECT - II</a:t>
            </a:r>
          </a:p>
        </p:txBody>
      </p:sp>
      <p:sp>
        <p:nvSpPr>
          <p:cNvPr id="20" name="Freeform: Shape 1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638" y="-8468"/>
            <a:ext cx="5073608"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8053418" y="2759273"/>
            <a:ext cx="4998551" cy="2208869"/>
          </a:xfrm>
        </p:spPr>
        <p:txBody>
          <a:bodyPr anchor="ctr">
            <a:normAutofit/>
          </a:bodyPr>
          <a:lstStyle/>
          <a:p>
            <a:pPr algn="l">
              <a:lnSpc>
                <a:spcPct val="90000"/>
              </a:lnSpc>
            </a:pPr>
            <a:r>
              <a:rPr lang="en-IN" sz="1600" dirty="0">
                <a:solidFill>
                  <a:srgbClr val="FFFFFF"/>
                </a:solidFill>
                <a:latin typeface="Calibri" panose="020F0502020204030204" pitchFamily="34" charset="0"/>
                <a:cs typeface="Calibri" panose="020F0502020204030204" pitchFamily="34" charset="0"/>
              </a:rPr>
              <a:t>A Project Report </a:t>
            </a:r>
            <a:br>
              <a:rPr lang="en-IN" sz="1600" dirty="0">
                <a:solidFill>
                  <a:srgbClr val="FFFFFF"/>
                </a:solidFill>
                <a:latin typeface="Calibri" panose="020F0502020204030204" pitchFamily="34" charset="0"/>
                <a:cs typeface="Calibri" panose="020F0502020204030204" pitchFamily="34" charset="0"/>
              </a:rPr>
            </a:br>
            <a:endParaRPr lang="en-IN" sz="1600" dirty="0">
              <a:solidFill>
                <a:srgbClr val="FFFFFF"/>
              </a:solidFill>
              <a:latin typeface="Calibri" panose="020F0502020204030204" pitchFamily="34" charset="0"/>
              <a:cs typeface="Calibri" panose="020F0502020204030204" pitchFamily="34" charset="0"/>
            </a:endParaRPr>
          </a:p>
          <a:p>
            <a:pPr algn="l">
              <a:lnSpc>
                <a:spcPct val="90000"/>
              </a:lnSpc>
            </a:pPr>
            <a:r>
              <a:rPr lang="en-IN" sz="1600" dirty="0">
                <a:solidFill>
                  <a:srgbClr val="FFFFFF"/>
                </a:solidFill>
                <a:latin typeface="Calibri" panose="020F0502020204030204" pitchFamily="34" charset="0"/>
                <a:cs typeface="Calibri" panose="020F0502020204030204" pitchFamily="34" charset="0"/>
              </a:rPr>
              <a:t>On </a:t>
            </a:r>
          </a:p>
          <a:p>
            <a:pPr algn="l">
              <a:lnSpc>
                <a:spcPct val="90000"/>
              </a:lnSpc>
            </a:pPr>
            <a:br>
              <a:rPr lang="en-IN" sz="1400" dirty="0">
                <a:solidFill>
                  <a:srgbClr val="FFFFFF"/>
                </a:solidFill>
                <a:latin typeface="Calibri" panose="020F0502020204030204" pitchFamily="34" charset="0"/>
                <a:cs typeface="Calibri" panose="020F0502020204030204" pitchFamily="34" charset="0"/>
              </a:rPr>
            </a:br>
            <a:r>
              <a:rPr lang="en-IN" sz="3200" u="sng" dirty="0">
                <a:solidFill>
                  <a:srgbClr val="FFFFFF"/>
                </a:solidFill>
                <a:latin typeface="Calibri" panose="020F0502020204030204" pitchFamily="34" charset="0"/>
                <a:cs typeface="Calibri" panose="020F0502020204030204" pitchFamily="34" charset="0"/>
              </a:rPr>
              <a:t>PORTIFY-Scan It Out</a:t>
            </a:r>
            <a:endParaRPr lang="en-US" sz="2100" u="sng" dirty="0">
              <a:solidFill>
                <a:srgbClr val="FFFFFF"/>
              </a:solidFill>
              <a:latin typeface="Calibri" panose="020F0502020204030204" pitchFamily="34" charset="0"/>
              <a:cs typeface="Calibri" panose="020F0502020204030204" pitchFamily="34" charset="0"/>
            </a:endParaRPr>
          </a:p>
        </p:txBody>
      </p:sp>
      <p:sp>
        <p:nvSpPr>
          <p:cNvPr id="4" name="Rectangle 3"/>
          <p:cNvSpPr/>
          <p:nvPr/>
        </p:nvSpPr>
        <p:spPr>
          <a:xfrm>
            <a:off x="0" y="5661248"/>
            <a:ext cx="1197868" cy="119675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159" y="724806"/>
            <a:ext cx="8594429" cy="1320800"/>
          </a:xfrm>
        </p:spPr>
        <p:txBody>
          <a:bodyPr/>
          <a:lstStyle/>
          <a:p>
            <a:pPr algn="ctr"/>
            <a:r>
              <a:rPr lang="en-US" b="1" dirty="0">
                <a:latin typeface="Calibri" panose="020F0502020204030204" pitchFamily="34" charset="0"/>
                <a:cs typeface="Calibri" panose="020F0502020204030204" pitchFamily="34" charset="0"/>
              </a:rPr>
              <a:t>Methodology</a:t>
            </a:r>
          </a:p>
        </p:txBody>
      </p:sp>
      <p:sp>
        <p:nvSpPr>
          <p:cNvPr id="14" name="Content Placeholder 13"/>
          <p:cNvSpPr>
            <a:spLocks noGrp="1"/>
          </p:cNvSpPr>
          <p:nvPr>
            <p:ph idx="1"/>
          </p:nvPr>
        </p:nvSpPr>
        <p:spPr>
          <a:xfrm>
            <a:off x="677159" y="2160590"/>
            <a:ext cx="8441590" cy="3880773"/>
          </a:xfrm>
        </p:spPr>
        <p:txBody>
          <a:bodyPr>
            <a:normAutofit fontScale="92500" lnSpcReduction="10000"/>
          </a:bodyPr>
          <a:lstStyle/>
          <a:p>
            <a:pPr marL="0" indent="0" algn="just">
              <a:buNone/>
            </a:pPr>
            <a:r>
              <a:rPr lang="en-IN" sz="2000" dirty="0">
                <a:latin typeface="Calibri" panose="020F0502020204030204" pitchFamily="34" charset="0"/>
                <a:cs typeface="Calibri" panose="020F0502020204030204" pitchFamily="34" charset="0"/>
              </a:rPr>
              <a:t>Since, we are using the Incremental SDLC Model thus our methodology will be including all the phases of that model.</a:t>
            </a:r>
          </a:p>
          <a:p>
            <a:pPr algn="just"/>
            <a:r>
              <a:rPr lang="en-IN" sz="2000" u="sng" dirty="0">
                <a:latin typeface="Calibri" panose="020F0502020204030204" pitchFamily="34" charset="0"/>
                <a:cs typeface="Calibri" panose="020F0502020204030204" pitchFamily="34" charset="0"/>
              </a:rPr>
              <a:t>System Feasibility:</a:t>
            </a:r>
            <a:r>
              <a:rPr lang="en-IN" sz="2000" dirty="0">
                <a:latin typeface="Calibri" panose="020F0502020204030204" pitchFamily="34" charset="0"/>
                <a:cs typeface="Calibri" panose="020F0502020204030204" pitchFamily="34" charset="0"/>
              </a:rPr>
              <a:t> We will be analyzing the feasibility of our product that whether it will be implementable or not. This phase has already been completed during the title analysis.</a:t>
            </a:r>
          </a:p>
          <a:p>
            <a:pPr algn="just"/>
            <a:r>
              <a:rPr lang="en-IN" sz="2000" u="sng" dirty="0">
                <a:latin typeface="Calibri" panose="020F0502020204030204" pitchFamily="34" charset="0"/>
                <a:cs typeface="Calibri" panose="020F0502020204030204" pitchFamily="34" charset="0"/>
              </a:rPr>
              <a:t>Software Plans &amp; Requirements:</a:t>
            </a:r>
            <a:r>
              <a:rPr lang="en-IN" sz="2000" dirty="0">
                <a:latin typeface="Calibri" panose="020F0502020204030204" pitchFamily="34" charset="0"/>
                <a:cs typeface="Calibri" panose="020F0502020204030204" pitchFamily="34" charset="0"/>
              </a:rPr>
              <a:t> During this phase we </a:t>
            </a:r>
            <a:r>
              <a:rPr lang="en-IN" sz="2000" dirty="0" err="1">
                <a:latin typeface="Calibri" panose="020F0502020204030204" pitchFamily="34" charset="0"/>
                <a:cs typeface="Calibri" panose="020F0502020204030204" pitchFamily="34" charset="0"/>
              </a:rPr>
              <a:t>analyzed</a:t>
            </a:r>
            <a:r>
              <a:rPr lang="en-IN" sz="2000" dirty="0">
                <a:latin typeface="Calibri" panose="020F0502020204030204" pitchFamily="34" charset="0"/>
                <a:cs typeface="Calibri" panose="020F0502020204030204" pitchFamily="34" charset="0"/>
              </a:rPr>
              <a:t> all the requirements and planned the development cycle.</a:t>
            </a:r>
          </a:p>
          <a:p>
            <a:pPr algn="just"/>
            <a:r>
              <a:rPr lang="en-IN" sz="2000" u="sng" dirty="0">
                <a:latin typeface="Calibri" panose="020F0502020204030204" pitchFamily="34" charset="0"/>
                <a:cs typeface="Calibri" panose="020F0502020204030204" pitchFamily="34" charset="0"/>
              </a:rPr>
              <a:t>Product Design:</a:t>
            </a:r>
            <a:r>
              <a:rPr lang="en-IN" sz="2000" dirty="0">
                <a:latin typeface="Calibri" panose="020F0502020204030204" pitchFamily="34" charset="0"/>
                <a:cs typeface="Calibri" panose="020F0502020204030204" pitchFamily="34" charset="0"/>
              </a:rPr>
              <a:t> We will be developing zero Level DFD in this phase to know what modules are needed for this product.</a:t>
            </a:r>
          </a:p>
          <a:p>
            <a:pPr algn="just"/>
            <a:r>
              <a:rPr lang="en-IN" sz="2000" u="sng" dirty="0">
                <a:latin typeface="Calibri" panose="020F0502020204030204" pitchFamily="34" charset="0"/>
                <a:cs typeface="Calibri" panose="020F0502020204030204" pitchFamily="34" charset="0"/>
              </a:rPr>
              <a:t>Detailed Design:</a:t>
            </a:r>
            <a:r>
              <a:rPr lang="en-IN" sz="2000" dirty="0">
                <a:latin typeface="Calibri" panose="020F0502020204030204" pitchFamily="34" charset="0"/>
                <a:cs typeface="Calibri" panose="020F0502020204030204" pitchFamily="34" charset="0"/>
              </a:rPr>
              <a:t> Here we will work on Level 1 DFD to show sub modules and implementable functions. We will be also working on developing the required Use Case diagram.</a:t>
            </a:r>
            <a:endParaRPr lang="en-US" sz="2000" dirty="0">
              <a:latin typeface="Calibri" panose="020F0502020204030204" pitchFamily="34" charset="0"/>
              <a:cs typeface="Calibri" panose="020F0502020204030204" pitchFamily="34" charset="0"/>
            </a:endParaRPr>
          </a:p>
        </p:txBody>
      </p:sp>
      <p:sp>
        <p:nvSpPr>
          <p:cNvPr id="4" name="Rectangle 3"/>
          <p:cNvSpPr/>
          <p:nvPr/>
        </p:nvSpPr>
        <p:spPr>
          <a:xfrm>
            <a:off x="621804" y="692697"/>
            <a:ext cx="594636" cy="72354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144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a:bodyPr>
          <a:lstStyle/>
          <a:p>
            <a:pPr algn="just"/>
            <a:r>
              <a:rPr lang="en-IN" sz="2000" u="sng" dirty="0">
                <a:latin typeface="Calibri" panose="020F0502020204030204" pitchFamily="34" charset="0"/>
                <a:cs typeface="Calibri" panose="020F0502020204030204" pitchFamily="34" charset="0"/>
              </a:rPr>
              <a:t>Code: </a:t>
            </a:r>
            <a:r>
              <a:rPr lang="en-IN" sz="2000" dirty="0">
                <a:latin typeface="Calibri" panose="020F0502020204030204" pitchFamily="34" charset="0"/>
                <a:cs typeface="Calibri" panose="020F0502020204030204" pitchFamily="34" charset="0"/>
              </a:rPr>
              <a:t>This will be our main phase which will be our implementation phase where we will code all the modules. Here we will also do the unit testing.</a:t>
            </a:r>
          </a:p>
          <a:p>
            <a:pPr algn="just"/>
            <a:r>
              <a:rPr lang="en-IN" sz="2000" u="sng" dirty="0">
                <a:latin typeface="Calibri" panose="020F0502020204030204" pitchFamily="34" charset="0"/>
                <a:cs typeface="Calibri" panose="020F0502020204030204" pitchFamily="34" charset="0"/>
              </a:rPr>
              <a:t>Integration: </a:t>
            </a:r>
            <a:r>
              <a:rPr lang="en-IN" sz="2000" dirty="0">
                <a:latin typeface="Calibri" panose="020F0502020204030204" pitchFamily="34" charset="0"/>
                <a:cs typeface="Calibri" panose="020F0502020204030204" pitchFamily="34" charset="0"/>
              </a:rPr>
              <a:t>This phase will aim at making the product out of the modules i.e. we will be merging the modules.</a:t>
            </a:r>
          </a:p>
          <a:p>
            <a:pPr algn="just"/>
            <a:r>
              <a:rPr lang="en-IN" sz="2000" u="sng" dirty="0">
                <a:latin typeface="Calibri" panose="020F0502020204030204" pitchFamily="34" charset="0"/>
                <a:cs typeface="Calibri" panose="020F0502020204030204" pitchFamily="34" charset="0"/>
              </a:rPr>
              <a:t>Implementation: </a:t>
            </a:r>
            <a:r>
              <a:rPr lang="en-IN" sz="2000" dirty="0">
                <a:latin typeface="Calibri" panose="020F0502020204030204" pitchFamily="34" charset="0"/>
                <a:cs typeface="Calibri" panose="020F0502020204030204" pitchFamily="34" charset="0"/>
              </a:rPr>
              <a:t>This will be our system testing phase. We will test all the merged modules. This will act as level one testing for our product.</a:t>
            </a:r>
          </a:p>
          <a:p>
            <a:pPr algn="just"/>
            <a:r>
              <a:rPr lang="en-IN" sz="2000" u="sng" dirty="0">
                <a:latin typeface="Calibri" panose="020F0502020204030204" pitchFamily="34" charset="0"/>
                <a:cs typeface="Calibri" panose="020F0502020204030204" pitchFamily="34" charset="0"/>
              </a:rPr>
              <a:t>Operations &amp; Maintenance:  </a:t>
            </a:r>
            <a:r>
              <a:rPr lang="en-IN" sz="2000" dirty="0">
                <a:latin typeface="Calibri" panose="020F0502020204030204" pitchFamily="34" charset="0"/>
                <a:cs typeface="Calibri" panose="020F0502020204030204" pitchFamily="34" charset="0"/>
              </a:rPr>
              <a:t>This is our last phase where will work towards achieving feedback and further improvements will be done accordingly.</a:t>
            </a:r>
            <a:endParaRPr lang="en-US" sz="2000" dirty="0">
              <a:latin typeface="Calibri" panose="020F0502020204030204" pitchFamily="34" charset="0"/>
              <a:cs typeface="Calibri" panose="020F0502020204030204" pitchFamily="34" charset="0"/>
            </a:endParaRPr>
          </a:p>
        </p:txBody>
      </p:sp>
      <p:sp>
        <p:nvSpPr>
          <p:cNvPr id="5" name="Rectangle 4"/>
          <p:cNvSpPr/>
          <p:nvPr/>
        </p:nvSpPr>
        <p:spPr>
          <a:xfrm>
            <a:off x="621804" y="692697"/>
            <a:ext cx="594636" cy="72354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63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F41F-7DC6-0241-A87E-21EF399D008D}"/>
              </a:ext>
            </a:extLst>
          </p:cNvPr>
          <p:cNvSpPr>
            <a:spLocks noGrp="1"/>
          </p:cNvSpPr>
          <p:nvPr>
            <p:ph type="title"/>
          </p:nvPr>
        </p:nvSpPr>
        <p:spPr/>
        <p:txBody>
          <a:bodyPr/>
          <a:lstStyle/>
          <a:p>
            <a:r>
              <a:rPr lang="en-US" dirty="0"/>
              <a:t>Level-0 DFD</a:t>
            </a:r>
          </a:p>
        </p:txBody>
      </p:sp>
      <p:pic>
        <p:nvPicPr>
          <p:cNvPr id="3" name="Picture 2">
            <a:extLst>
              <a:ext uri="{FF2B5EF4-FFF2-40B4-BE49-F238E27FC236}">
                <a16:creationId xmlns:a16="http://schemas.microsoft.com/office/drawing/2014/main" id="{157BBF61-C004-4F3E-A395-9AF7171D5582}"/>
              </a:ext>
            </a:extLst>
          </p:cNvPr>
          <p:cNvPicPr>
            <a:picLocks noChangeAspect="1"/>
          </p:cNvPicPr>
          <p:nvPr/>
        </p:nvPicPr>
        <p:blipFill>
          <a:blip r:embed="rId2"/>
          <a:stretch>
            <a:fillRect/>
          </a:stretch>
        </p:blipFill>
        <p:spPr>
          <a:xfrm>
            <a:off x="1770016" y="1540668"/>
            <a:ext cx="6408712" cy="4548238"/>
          </a:xfrm>
          <a:prstGeom prst="rect">
            <a:avLst/>
          </a:prstGeom>
        </p:spPr>
      </p:pic>
    </p:spTree>
    <p:extLst>
      <p:ext uri="{BB962C8B-B14F-4D97-AF65-F5344CB8AC3E}">
        <p14:creationId xmlns:p14="http://schemas.microsoft.com/office/powerpoint/2010/main" val="95073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9076-E58B-7745-8EA5-B0C08F546A3D}"/>
              </a:ext>
            </a:extLst>
          </p:cNvPr>
          <p:cNvSpPr>
            <a:spLocks noGrp="1"/>
          </p:cNvSpPr>
          <p:nvPr>
            <p:ph type="title"/>
          </p:nvPr>
        </p:nvSpPr>
        <p:spPr/>
        <p:txBody>
          <a:bodyPr/>
          <a:lstStyle/>
          <a:p>
            <a:r>
              <a:rPr lang="en-US" dirty="0"/>
              <a:t>Use Case Diagram</a:t>
            </a:r>
          </a:p>
        </p:txBody>
      </p:sp>
      <p:sp>
        <p:nvSpPr>
          <p:cNvPr id="7" name="Rectangle 4">
            <a:extLst>
              <a:ext uri="{FF2B5EF4-FFF2-40B4-BE49-F238E27FC236}">
                <a16:creationId xmlns:a16="http://schemas.microsoft.com/office/drawing/2014/main" id="{C11A6384-D8CE-4D34-A95E-1007171A994C}"/>
              </a:ext>
            </a:extLst>
          </p:cNvPr>
          <p:cNvSpPr>
            <a:spLocks noChangeArrowheads="1"/>
          </p:cNvSpPr>
          <p:nvPr/>
        </p:nvSpPr>
        <p:spPr bwMode="auto">
          <a:xfrm>
            <a:off x="3646140" y="404664"/>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E2F2F5FD-6126-41CC-AE59-281411F6DB08}"/>
              </a:ext>
            </a:extLst>
          </p:cNvPr>
          <p:cNvGraphicFramePr>
            <a:graphicFrameLocks noChangeAspect="1"/>
          </p:cNvGraphicFramePr>
          <p:nvPr>
            <p:extLst>
              <p:ext uri="{D42A27DB-BD31-4B8C-83A1-F6EECF244321}">
                <p14:modId xmlns:p14="http://schemas.microsoft.com/office/powerpoint/2010/main" val="3962565994"/>
              </p:ext>
            </p:extLst>
          </p:nvPr>
        </p:nvGraphicFramePr>
        <p:xfrm>
          <a:off x="3646140" y="404664"/>
          <a:ext cx="5314950" cy="6210300"/>
        </p:xfrm>
        <a:graphic>
          <a:graphicData uri="http://schemas.openxmlformats.org/presentationml/2006/ole">
            <mc:AlternateContent xmlns:mc="http://schemas.openxmlformats.org/markup-compatibility/2006">
              <mc:Choice xmlns:v="urn:schemas-microsoft-com:vml" Requires="v">
                <p:oleObj spid="_x0000_s1045" name="Visio" r:id="rId3" imgW="4590957" imgH="5372232" progId="Visio.Drawing.15">
                  <p:embed/>
                </p:oleObj>
              </mc:Choice>
              <mc:Fallback>
                <p:oleObj name="Visio" r:id="rId3" imgW="4590957" imgH="5372232"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6140" y="404664"/>
                        <a:ext cx="5314950" cy="6210300"/>
                      </a:xfrm>
                      <a:prstGeom prst="rect">
                        <a:avLst/>
                      </a:prstGeom>
                      <a:noFill/>
                    </p:spPr>
                  </p:pic>
                </p:oleObj>
              </mc:Fallback>
            </mc:AlternateContent>
          </a:graphicData>
        </a:graphic>
      </p:graphicFrame>
    </p:spTree>
    <p:extLst>
      <p:ext uri="{BB962C8B-B14F-4D97-AF65-F5344CB8AC3E}">
        <p14:creationId xmlns:p14="http://schemas.microsoft.com/office/powerpoint/2010/main" val="355309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9076-E58B-7745-8EA5-B0C08F546A3D}"/>
              </a:ext>
            </a:extLst>
          </p:cNvPr>
          <p:cNvSpPr>
            <a:spLocks noGrp="1"/>
          </p:cNvSpPr>
          <p:nvPr>
            <p:ph type="title"/>
          </p:nvPr>
        </p:nvSpPr>
        <p:spPr/>
        <p:txBody>
          <a:bodyPr/>
          <a:lstStyle/>
          <a:p>
            <a:r>
              <a:rPr lang="en-US" dirty="0"/>
              <a:t>Sequence Diagram</a:t>
            </a:r>
          </a:p>
        </p:txBody>
      </p:sp>
      <p:sp>
        <p:nvSpPr>
          <p:cNvPr id="7" name="Rectangle 4">
            <a:extLst>
              <a:ext uri="{FF2B5EF4-FFF2-40B4-BE49-F238E27FC236}">
                <a16:creationId xmlns:a16="http://schemas.microsoft.com/office/drawing/2014/main" id="{C11A6384-D8CE-4D34-A95E-1007171A994C}"/>
              </a:ext>
            </a:extLst>
          </p:cNvPr>
          <p:cNvSpPr>
            <a:spLocks noChangeArrowheads="1"/>
          </p:cNvSpPr>
          <p:nvPr/>
        </p:nvSpPr>
        <p:spPr bwMode="auto">
          <a:xfrm>
            <a:off x="3646140" y="404664"/>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E71E135C-EB6A-469E-A0E1-4788DA658649}"/>
              </a:ext>
            </a:extLst>
          </p:cNvPr>
          <p:cNvPicPr>
            <a:picLocks noChangeAspect="1"/>
          </p:cNvPicPr>
          <p:nvPr/>
        </p:nvPicPr>
        <p:blipFill>
          <a:blip r:embed="rId2"/>
          <a:stretch>
            <a:fillRect/>
          </a:stretch>
        </p:blipFill>
        <p:spPr>
          <a:xfrm>
            <a:off x="837828" y="1300880"/>
            <a:ext cx="7416824" cy="5013210"/>
          </a:xfrm>
          <a:prstGeom prst="rect">
            <a:avLst/>
          </a:prstGeom>
        </p:spPr>
      </p:pic>
    </p:spTree>
    <p:extLst>
      <p:ext uri="{BB962C8B-B14F-4D97-AF65-F5344CB8AC3E}">
        <p14:creationId xmlns:p14="http://schemas.microsoft.com/office/powerpoint/2010/main" val="36336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744D-6918-47BC-B577-3C9F72B31191}"/>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BCC437B4-C435-431E-B21E-B660176AFC8B}"/>
              </a:ext>
            </a:extLst>
          </p:cNvPr>
          <p:cNvSpPr>
            <a:spLocks noGrp="1"/>
          </p:cNvSpPr>
          <p:nvPr>
            <p:ph idx="1"/>
          </p:nvPr>
        </p:nvSpPr>
        <p:spPr/>
        <p:txBody>
          <a:bodyPr>
            <a:normAutofit/>
          </a:bodyPr>
          <a:lstStyle/>
          <a:p>
            <a:pPr marL="0" indent="0" algn="just">
              <a:buNone/>
            </a:pPr>
            <a:r>
              <a:rPr lang="en-US" dirty="0"/>
              <a:t>The port range and URL or target IP are given as input on the main interface. Once the user fills the details, the scanning begins along with a progress loader. Afterwards the complete status list is provided to the user along with the vulnerability status and mitigation techniques. The port scanner is created by making a socket connection to the target IP for each port and store the status as open and closed based on the connection success in a HashMap.</a:t>
            </a:r>
          </a:p>
          <a:p>
            <a:pPr marL="0" indent="0">
              <a:buNone/>
            </a:pPr>
            <a:r>
              <a:rPr lang="en-US" b="1" dirty="0"/>
              <a:t>Steps: -</a:t>
            </a:r>
            <a:endParaRPr lang="en-US" dirty="0"/>
          </a:p>
          <a:p>
            <a:pPr lvl="0" eaLnBrk="0"/>
            <a:r>
              <a:rPr lang="en-US" dirty="0"/>
              <a:t>Create a module for main menu interface.</a:t>
            </a:r>
          </a:p>
          <a:p>
            <a:pPr lvl="0" eaLnBrk="0"/>
            <a:r>
              <a:rPr lang="en-US" dirty="0"/>
              <a:t>Create independent modules for port scanning and vulnerability listing.</a:t>
            </a:r>
          </a:p>
          <a:p>
            <a:pPr lvl="0" eaLnBrk="0"/>
            <a:r>
              <a:rPr lang="en-US" dirty="0"/>
              <a:t>Create a module for mapping open ports to associated vulnerabilities</a:t>
            </a:r>
          </a:p>
          <a:p>
            <a:pPr lvl="0"/>
            <a:r>
              <a:rPr lang="en-US" dirty="0"/>
              <a:t>Club the Modules using Bottom Up approach.</a:t>
            </a:r>
          </a:p>
          <a:p>
            <a:endParaRPr lang="en-US" dirty="0"/>
          </a:p>
        </p:txBody>
      </p:sp>
    </p:spTree>
    <p:extLst>
      <p:ext uri="{BB962C8B-B14F-4D97-AF65-F5344CB8AC3E}">
        <p14:creationId xmlns:p14="http://schemas.microsoft.com/office/powerpoint/2010/main" val="24645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744D-6918-47BC-B577-3C9F72B31191}"/>
              </a:ext>
            </a:extLst>
          </p:cNvPr>
          <p:cNvSpPr>
            <a:spLocks noGrp="1"/>
          </p:cNvSpPr>
          <p:nvPr>
            <p:ph type="title"/>
          </p:nvPr>
        </p:nvSpPr>
        <p:spPr/>
        <p:txBody>
          <a:bodyPr/>
          <a:lstStyle/>
          <a:p>
            <a:r>
              <a:rPr lang="en-US" dirty="0"/>
              <a:t>Pseudo Code</a:t>
            </a:r>
            <a:br>
              <a:rPr lang="en-US" dirty="0"/>
            </a:br>
            <a:endParaRPr lang="en-US" dirty="0"/>
          </a:p>
        </p:txBody>
      </p:sp>
      <p:sp>
        <p:nvSpPr>
          <p:cNvPr id="3" name="Content Placeholder 2">
            <a:extLst>
              <a:ext uri="{FF2B5EF4-FFF2-40B4-BE49-F238E27FC236}">
                <a16:creationId xmlns:a16="http://schemas.microsoft.com/office/drawing/2014/main" id="{BCC437B4-C435-431E-B21E-B660176AFC8B}"/>
              </a:ext>
            </a:extLst>
          </p:cNvPr>
          <p:cNvSpPr>
            <a:spLocks noGrp="1"/>
          </p:cNvSpPr>
          <p:nvPr>
            <p:ph idx="1"/>
          </p:nvPr>
        </p:nvSpPr>
        <p:spPr>
          <a:xfrm>
            <a:off x="677158" y="1412776"/>
            <a:ext cx="8594429" cy="4628587"/>
          </a:xfrm>
        </p:spPr>
        <p:txBody>
          <a:bodyPr>
            <a:normAutofit fontScale="70000" lnSpcReduction="20000"/>
          </a:bodyPr>
          <a:lstStyle/>
          <a:p>
            <a:pPr marL="400050" lvl="0" indent="-400050">
              <a:buFont typeface="+mj-lt"/>
              <a:buAutoNum type="romanUcPeriod"/>
            </a:pPr>
            <a:r>
              <a:rPr lang="en-US" sz="1800" dirty="0"/>
              <a:t>Import following java packages:</a:t>
            </a:r>
            <a:endParaRPr lang="en-US" sz="2800" dirty="0"/>
          </a:p>
          <a:p>
            <a:pPr marL="400050" lvl="0" indent="-400050">
              <a:buFont typeface="+mj-lt"/>
              <a:buAutoNum type="romanUcPeriod"/>
            </a:pPr>
            <a:r>
              <a:rPr lang="en-US" sz="1800" dirty="0"/>
              <a:t>import </a:t>
            </a:r>
            <a:r>
              <a:rPr lang="en-US" sz="1800" dirty="0" err="1"/>
              <a:t>java.util</a:t>
            </a:r>
            <a:r>
              <a:rPr lang="en-US" sz="1800" dirty="0"/>
              <a:t>.*;</a:t>
            </a:r>
            <a:endParaRPr lang="en-US" sz="2800" dirty="0"/>
          </a:p>
          <a:p>
            <a:pPr marL="400050" lvl="0" indent="-400050">
              <a:buFont typeface="+mj-lt"/>
              <a:buAutoNum type="romanUcPeriod"/>
            </a:pPr>
            <a:r>
              <a:rPr lang="en-US" sz="1800" dirty="0"/>
              <a:t>For Socket class: import java.net.*;</a:t>
            </a:r>
            <a:endParaRPr lang="en-US" sz="2800" dirty="0"/>
          </a:p>
          <a:p>
            <a:pPr marL="400050" lvl="0" indent="-400050">
              <a:buFont typeface="+mj-lt"/>
              <a:buAutoNum type="romanUcPeriod"/>
            </a:pPr>
            <a:r>
              <a:rPr lang="en-US" sz="1800" dirty="0"/>
              <a:t>For HashMap class: import </a:t>
            </a:r>
            <a:r>
              <a:rPr lang="en-US" sz="1800" dirty="0" err="1"/>
              <a:t>java.util.HashMap</a:t>
            </a:r>
            <a:r>
              <a:rPr lang="en-US" sz="1800" dirty="0"/>
              <a:t>;  </a:t>
            </a:r>
            <a:endParaRPr lang="en-US" sz="2800" dirty="0"/>
          </a:p>
          <a:p>
            <a:pPr marL="400050" lvl="0" indent="-400050">
              <a:buFont typeface="+mj-lt"/>
              <a:buAutoNum type="romanUcPeriod"/>
            </a:pPr>
            <a:r>
              <a:rPr lang="en-US" sz="1800" dirty="0"/>
              <a:t>User can enter the following details:</a:t>
            </a:r>
            <a:endParaRPr lang="en-US" sz="2800" dirty="0"/>
          </a:p>
          <a:p>
            <a:pPr marL="857113" lvl="1" indent="-400050">
              <a:buFont typeface="+mj-lt"/>
              <a:buAutoNum type="romanUcPeriod"/>
            </a:pPr>
            <a:r>
              <a:rPr lang="en-US" dirty="0"/>
              <a:t>Target URL or IP address</a:t>
            </a:r>
            <a:endParaRPr lang="en-US" sz="2400" dirty="0"/>
          </a:p>
          <a:p>
            <a:pPr marL="857113" lvl="1" indent="-400050">
              <a:buFont typeface="+mj-lt"/>
              <a:buAutoNum type="romanUcPeriod"/>
            </a:pPr>
            <a:r>
              <a:rPr lang="en-US" dirty="0"/>
              <a:t>Port Range</a:t>
            </a:r>
            <a:endParaRPr lang="en-US" sz="2800" dirty="0"/>
          </a:p>
          <a:p>
            <a:pPr marL="400050" lvl="0" indent="-400050">
              <a:buFont typeface="+mj-lt"/>
              <a:buAutoNum type="romanUcPeriod"/>
            </a:pPr>
            <a:r>
              <a:rPr lang="en-US" sz="1800" dirty="0"/>
              <a:t>Implement HashMap for storing the port number and its status:</a:t>
            </a:r>
            <a:endParaRPr lang="en-US" sz="2800" dirty="0"/>
          </a:p>
          <a:p>
            <a:pPr marL="400050" indent="-400050">
              <a:buFont typeface="+mj-lt"/>
              <a:buAutoNum type="romanUcPeriod"/>
            </a:pPr>
            <a:r>
              <a:rPr lang="en-US" sz="1800" dirty="0"/>
              <a:t>HashMap&lt;Integer, String&gt; port = new HashMap&lt;&gt; </a:t>
            </a:r>
            <a:endParaRPr lang="en-US" sz="2800" dirty="0"/>
          </a:p>
          <a:p>
            <a:pPr marL="400050" lvl="0" indent="-400050">
              <a:buFont typeface="+mj-lt"/>
              <a:buAutoNum type="romanUcPeriod"/>
            </a:pPr>
            <a:r>
              <a:rPr lang="en-US" sz="1800" dirty="0"/>
              <a:t>Create a socket connection:</a:t>
            </a:r>
            <a:endParaRPr lang="en-US" sz="2800" dirty="0"/>
          </a:p>
          <a:p>
            <a:pPr marL="400050" indent="-400050">
              <a:buFont typeface="+mj-lt"/>
              <a:buAutoNum type="romanUcPeriod"/>
            </a:pPr>
            <a:r>
              <a:rPr lang="en-US" sz="1800" dirty="0"/>
              <a:t>Socket soc = new Socket(</a:t>
            </a:r>
            <a:r>
              <a:rPr lang="en-US" sz="1800" dirty="0" err="1"/>
              <a:t>ip,i</a:t>
            </a:r>
            <a:r>
              <a:rPr lang="en-US" sz="1800" dirty="0"/>
              <a:t>); </a:t>
            </a:r>
            <a:endParaRPr lang="en-US" sz="2800" dirty="0"/>
          </a:p>
          <a:p>
            <a:pPr marL="400050" lvl="0" indent="-400050">
              <a:buFont typeface="+mj-lt"/>
              <a:buAutoNum type="romanUcPeriod"/>
            </a:pPr>
            <a:r>
              <a:rPr lang="en-US" sz="1800" dirty="0"/>
              <a:t>Store the status in the </a:t>
            </a:r>
            <a:r>
              <a:rPr lang="en-US" sz="1800" dirty="0" err="1"/>
              <a:t>HaspMap</a:t>
            </a:r>
            <a:r>
              <a:rPr lang="en-US" sz="1800" dirty="0"/>
              <a:t>:</a:t>
            </a:r>
            <a:endParaRPr lang="en-US" sz="2800" dirty="0"/>
          </a:p>
          <a:p>
            <a:pPr marL="857113" lvl="1" indent="-400050">
              <a:buFont typeface="+mj-lt"/>
              <a:buAutoNum type="romanUcPeriod"/>
            </a:pPr>
            <a:r>
              <a:rPr lang="en-US" dirty="0"/>
              <a:t>In case the port is open: </a:t>
            </a:r>
            <a:r>
              <a:rPr lang="en-US" dirty="0" err="1"/>
              <a:t>port.put</a:t>
            </a:r>
            <a:r>
              <a:rPr lang="en-US" dirty="0"/>
              <a:t>(</a:t>
            </a:r>
            <a:r>
              <a:rPr lang="en-US" dirty="0" err="1"/>
              <a:t>i</a:t>
            </a:r>
            <a:r>
              <a:rPr lang="en-US" dirty="0"/>
              <a:t>,"Open");     </a:t>
            </a:r>
            <a:endParaRPr lang="en-US" sz="2400" dirty="0"/>
          </a:p>
          <a:p>
            <a:pPr marL="857113" lvl="1" indent="-400050">
              <a:buFont typeface="+mj-lt"/>
              <a:buAutoNum type="romanUcPeriod"/>
            </a:pPr>
            <a:r>
              <a:rPr lang="en-US" dirty="0"/>
              <a:t>In case the port is closed: </a:t>
            </a:r>
            <a:r>
              <a:rPr lang="en-US" dirty="0" err="1"/>
              <a:t>port.put</a:t>
            </a:r>
            <a:r>
              <a:rPr lang="en-US" dirty="0"/>
              <a:t>(</a:t>
            </a:r>
            <a:r>
              <a:rPr lang="en-US" dirty="0" err="1"/>
              <a:t>i</a:t>
            </a:r>
            <a:r>
              <a:rPr lang="en-US" dirty="0"/>
              <a:t>,"Closed");                                               </a:t>
            </a:r>
            <a:endParaRPr lang="en-US" sz="2800" dirty="0"/>
          </a:p>
          <a:p>
            <a:pPr marL="400050" lvl="0" indent="-400050">
              <a:buFont typeface="+mj-lt"/>
              <a:buAutoNum type="romanUcPeriod"/>
            </a:pPr>
            <a:r>
              <a:rPr lang="en-US" sz="1800" dirty="0"/>
              <a:t>Display the vulnerabilities associated with open ports</a:t>
            </a:r>
            <a:endParaRPr lang="en-US" sz="2800" dirty="0"/>
          </a:p>
          <a:p>
            <a:pPr marL="400050" indent="-400050">
              <a:buFont typeface="+mj-lt"/>
              <a:buAutoNum type="romanUcPeriod"/>
            </a:pPr>
            <a:r>
              <a:rPr lang="en-US" sz="1800" dirty="0"/>
              <a:t>Display the mitigation techniques of the associated vulnerabilities.</a:t>
            </a:r>
            <a:endParaRPr lang="en-US" dirty="0"/>
          </a:p>
        </p:txBody>
      </p:sp>
    </p:spTree>
    <p:extLst>
      <p:ext uri="{BB962C8B-B14F-4D97-AF65-F5344CB8AC3E}">
        <p14:creationId xmlns:p14="http://schemas.microsoft.com/office/powerpoint/2010/main" val="247564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Schedule</a:t>
            </a:r>
          </a:p>
        </p:txBody>
      </p:sp>
      <p:graphicFrame>
        <p:nvGraphicFramePr>
          <p:cNvPr id="6" name="Content Placeholder 5" descr="Vertical Chevron List diagram showing 3 groups arranged one below the other with bullet pointed tasks in each group"/>
          <p:cNvGraphicFramePr>
            <a:graphicFrameLocks noGrp="1"/>
          </p:cNvGraphicFramePr>
          <p:nvPr>
            <p:ph sz="half" idx="1"/>
            <p:extLst>
              <p:ext uri="{D42A27DB-BD31-4B8C-83A1-F6EECF244321}">
                <p14:modId xmlns:p14="http://schemas.microsoft.com/office/powerpoint/2010/main" val="2990081613"/>
              </p:ext>
            </p:extLst>
          </p:nvPr>
        </p:nvGraphicFramePr>
        <p:xfrm>
          <a:off x="2566020" y="1700808"/>
          <a:ext cx="518457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621804" y="692697"/>
            <a:ext cx="594636" cy="72354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6960-249A-4040-8BBB-227FD21C1172}"/>
              </a:ext>
            </a:extLst>
          </p:cNvPr>
          <p:cNvSpPr>
            <a:spLocks noGrp="1"/>
          </p:cNvSpPr>
          <p:nvPr>
            <p:ph type="title"/>
          </p:nvPr>
        </p:nvSpPr>
        <p:spPr/>
        <p:txBody>
          <a:bodyPr/>
          <a:lstStyle/>
          <a:p>
            <a:r>
              <a:rPr lang="en-US" dirty="0"/>
              <a:t>Output</a:t>
            </a:r>
          </a:p>
        </p:txBody>
      </p:sp>
      <p:pic>
        <p:nvPicPr>
          <p:cNvPr id="2050" name="Picture 2" descr="1">
            <a:extLst>
              <a:ext uri="{FF2B5EF4-FFF2-40B4-BE49-F238E27FC236}">
                <a16:creationId xmlns:a16="http://schemas.microsoft.com/office/drawing/2014/main" id="{AEFD668B-50DD-43B3-BB29-07D94CFC8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58" y="1412776"/>
            <a:ext cx="7937534" cy="184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2">
            <a:extLst>
              <a:ext uri="{FF2B5EF4-FFF2-40B4-BE49-F238E27FC236}">
                <a16:creationId xmlns:a16="http://schemas.microsoft.com/office/drawing/2014/main" id="{F06590B9-764A-4FB2-BDDB-D3CA91F66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58" y="3789041"/>
            <a:ext cx="7937533" cy="194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662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0F82-A98A-4355-ADAF-5D6AED38670B}"/>
              </a:ext>
            </a:extLst>
          </p:cNvPr>
          <p:cNvSpPr>
            <a:spLocks noGrp="1"/>
          </p:cNvSpPr>
          <p:nvPr>
            <p:ph type="title"/>
          </p:nvPr>
        </p:nvSpPr>
        <p:spPr/>
        <p:txBody>
          <a:bodyPr/>
          <a:lstStyle/>
          <a:p>
            <a:r>
              <a:rPr lang="en-US" dirty="0"/>
              <a:t>Output - Contd.</a:t>
            </a:r>
          </a:p>
        </p:txBody>
      </p:sp>
      <p:pic>
        <p:nvPicPr>
          <p:cNvPr id="3074" name="Picture 2" descr="3">
            <a:extLst>
              <a:ext uri="{FF2B5EF4-FFF2-40B4-BE49-F238E27FC236}">
                <a16:creationId xmlns:a16="http://schemas.microsoft.com/office/drawing/2014/main" id="{D6BD2505-007A-418C-9320-4C817517F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58" y="1270000"/>
            <a:ext cx="7649502" cy="500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49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157" y="755845"/>
            <a:ext cx="8594429" cy="1320800"/>
          </a:xfrm>
        </p:spPr>
        <p:txBody>
          <a:bodyPr/>
          <a:lstStyle/>
          <a:p>
            <a:pPr algn="ctr"/>
            <a:r>
              <a:rPr lang="en-US" b="1" dirty="0">
                <a:latin typeface="Calibri" panose="020F0502020204030204" pitchFamily="34" charset="0"/>
                <a:cs typeface="Calibri" panose="020F0502020204030204" pitchFamily="34" charset="0"/>
              </a:rPr>
              <a:t>Submitted By – </a:t>
            </a:r>
          </a:p>
        </p:txBody>
      </p:sp>
      <p:sp>
        <p:nvSpPr>
          <p:cNvPr id="14" name="Content Placeholder 13"/>
          <p:cNvSpPr>
            <a:spLocks noGrp="1"/>
          </p:cNvSpPr>
          <p:nvPr>
            <p:ph idx="1"/>
          </p:nvPr>
        </p:nvSpPr>
        <p:spPr/>
        <p:txBody>
          <a:bodyPr/>
          <a:lstStyle/>
          <a:p>
            <a:pPr marL="0" indent="0" algn="ctr">
              <a:buNone/>
            </a:pPr>
            <a:r>
              <a:rPr lang="en-US" dirty="0">
                <a:latin typeface="Calibri" panose="020F0502020204030204" pitchFamily="34" charset="0"/>
                <a:cs typeface="Calibri" panose="020F0502020204030204" pitchFamily="34" charset="0"/>
              </a:rPr>
              <a:t>Kritika Sharma		(R134216072)</a:t>
            </a:r>
          </a:p>
          <a:p>
            <a:pPr marL="0" indent="0" algn="ctr">
              <a:buNone/>
            </a:pPr>
            <a:r>
              <a:rPr lang="en-US" dirty="0">
                <a:latin typeface="Calibri" panose="020F0502020204030204" pitchFamily="34" charset="0"/>
                <a:cs typeface="Calibri" panose="020F0502020204030204" pitchFamily="34" charset="0"/>
              </a:rPr>
              <a:t>Manik Garg		(R134216076)</a:t>
            </a:r>
          </a:p>
          <a:p>
            <a:pPr marL="0" indent="0" algn="ctr">
              <a:buNone/>
            </a:pPr>
            <a:r>
              <a:rPr lang="en-US" dirty="0">
                <a:latin typeface="Calibri" panose="020F0502020204030204" pitchFamily="34" charset="0"/>
                <a:cs typeface="Calibri" panose="020F0502020204030204" pitchFamily="34" charset="0"/>
              </a:rPr>
              <a:t>Manila Chawla		(R134216077)</a:t>
            </a:r>
          </a:p>
          <a:p>
            <a:pPr marL="0" indent="0" algn="ctr">
              <a:buNone/>
            </a:pPr>
            <a:r>
              <a:rPr lang="en-US" dirty="0" err="1">
                <a:latin typeface="Calibri" panose="020F0502020204030204" pitchFamily="34" charset="0"/>
                <a:cs typeface="Calibri" panose="020F0502020204030204" pitchFamily="34" charset="0"/>
              </a:rPr>
              <a:t>Vikalp</a:t>
            </a:r>
            <a:r>
              <a:rPr lang="en-US" dirty="0">
                <a:latin typeface="Calibri" panose="020F0502020204030204" pitchFamily="34" charset="0"/>
                <a:cs typeface="Calibri" panose="020F0502020204030204" pitchFamily="34" charset="0"/>
              </a:rPr>
              <a:t>			(R134216150)</a:t>
            </a:r>
          </a:p>
          <a:p>
            <a:pPr marL="0" indent="0" algn="ctr">
              <a:buNone/>
            </a:pPr>
            <a:endParaRPr lang="en-US" dirty="0">
              <a:latin typeface="Calibri" panose="020F0502020204030204" pitchFamily="34" charset="0"/>
              <a:cs typeface="Calibri" panose="020F0502020204030204" pitchFamily="34" charset="0"/>
            </a:endParaRPr>
          </a:p>
          <a:p>
            <a:pPr marL="0" indent="0" algn="ctr">
              <a:buNone/>
            </a:pPr>
            <a:r>
              <a:rPr lang="en-US" b="1" dirty="0">
                <a:latin typeface="Calibri" panose="020F0502020204030204" pitchFamily="34" charset="0"/>
                <a:cs typeface="Calibri" panose="020F0502020204030204" pitchFamily="34" charset="0"/>
              </a:rPr>
              <a:t>Under the guidance of </a:t>
            </a:r>
          </a:p>
          <a:p>
            <a:pPr marL="0" indent="0" algn="ctr">
              <a:buNone/>
            </a:pPr>
            <a:r>
              <a:rPr lang="fr-FR" dirty="0">
                <a:latin typeface="Calibri" panose="020F0502020204030204" pitchFamily="34" charset="0"/>
                <a:cs typeface="Calibri" panose="020F0502020204030204" pitchFamily="34" charset="0"/>
              </a:rPr>
              <a:t>Dr. </a:t>
            </a:r>
            <a:r>
              <a:rPr lang="fr-FR" dirty="0" err="1">
                <a:latin typeface="Calibri" panose="020F0502020204030204" pitchFamily="34" charset="0"/>
                <a:cs typeface="Calibri" panose="020F0502020204030204" pitchFamily="34" charset="0"/>
              </a:rPr>
              <a:t>Susheela</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Dahiya</a:t>
            </a:r>
            <a:endParaRPr lang="fr-FR" dirty="0">
              <a:latin typeface="Calibri" panose="020F0502020204030204" pitchFamily="34" charset="0"/>
              <a:cs typeface="Calibri" panose="020F0502020204030204" pitchFamily="34" charset="0"/>
            </a:endParaRPr>
          </a:p>
        </p:txBody>
      </p:sp>
      <p:sp>
        <p:nvSpPr>
          <p:cNvPr id="4" name="Rectangle 3"/>
          <p:cNvSpPr/>
          <p:nvPr/>
        </p:nvSpPr>
        <p:spPr>
          <a:xfrm>
            <a:off x="621804" y="692697"/>
            <a:ext cx="594636" cy="72354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744D-6918-47BC-B577-3C9F72B31191}"/>
              </a:ext>
            </a:extLst>
          </p:cNvPr>
          <p:cNvSpPr>
            <a:spLocks noGrp="1"/>
          </p:cNvSpPr>
          <p:nvPr>
            <p:ph type="title"/>
          </p:nvPr>
        </p:nvSpPr>
        <p:spPr/>
        <p:txBody>
          <a:bodyPr/>
          <a:lstStyle/>
          <a:p>
            <a:r>
              <a:rPr lang="en-US" dirty="0"/>
              <a:t>Result Analysis</a:t>
            </a:r>
          </a:p>
        </p:txBody>
      </p:sp>
      <p:sp>
        <p:nvSpPr>
          <p:cNvPr id="3" name="Content Placeholder 2">
            <a:extLst>
              <a:ext uri="{FF2B5EF4-FFF2-40B4-BE49-F238E27FC236}">
                <a16:creationId xmlns:a16="http://schemas.microsoft.com/office/drawing/2014/main" id="{BCC437B4-C435-431E-B21E-B660176AFC8B}"/>
              </a:ext>
            </a:extLst>
          </p:cNvPr>
          <p:cNvSpPr>
            <a:spLocks noGrp="1"/>
          </p:cNvSpPr>
          <p:nvPr>
            <p:ph idx="1"/>
          </p:nvPr>
        </p:nvSpPr>
        <p:spPr/>
        <p:txBody>
          <a:bodyPr>
            <a:normAutofit/>
          </a:bodyPr>
          <a:lstStyle/>
          <a:p>
            <a:pPr marL="0" indent="0" algn="just" eaLnBrk="0">
              <a:buNone/>
            </a:pPr>
            <a:r>
              <a:rPr lang="en-US" dirty="0"/>
              <a:t>As a part of our project, we were successfully able to achieve our objective of making a vulnerability mapping tool which that identifies vulnerable ports on a URL or target IP provided by the user and presents the results based on the port scanner along with the risk associated with each vulnerability. In this project, we have performed the following – </a:t>
            </a:r>
          </a:p>
          <a:p>
            <a:pPr lvl="0" algn="just" eaLnBrk="0"/>
            <a:r>
              <a:rPr lang="en-US" dirty="0"/>
              <a:t>DNS resolution, </a:t>
            </a:r>
          </a:p>
          <a:p>
            <a:pPr lvl="0" eaLnBrk="0"/>
            <a:r>
              <a:rPr lang="en-US" dirty="0"/>
              <a:t>Port Scanning on a URL/IP address,</a:t>
            </a:r>
          </a:p>
          <a:p>
            <a:pPr lvl="0" eaLnBrk="0"/>
            <a:r>
              <a:rPr lang="en-US" dirty="0"/>
              <a:t>Identification of vulnerabilities associated to open ports, and </a:t>
            </a:r>
          </a:p>
          <a:p>
            <a:pPr lvl="0" eaLnBrk="0"/>
            <a:r>
              <a:rPr lang="en-US" dirty="0"/>
              <a:t>Mitigation techniques    </a:t>
            </a:r>
          </a:p>
        </p:txBody>
      </p:sp>
    </p:spTree>
    <p:extLst>
      <p:ext uri="{BB962C8B-B14F-4D97-AF65-F5344CB8AC3E}">
        <p14:creationId xmlns:p14="http://schemas.microsoft.com/office/powerpoint/2010/main" val="115895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157" y="188640"/>
            <a:ext cx="8594429" cy="1320800"/>
          </a:xfrm>
        </p:spPr>
        <p:txBody>
          <a:bodyPr/>
          <a:lstStyle/>
          <a:p>
            <a:pPr algn="ctr"/>
            <a:br>
              <a:rPr lang="en-US" b="1">
                <a:latin typeface="Calibri" panose="020F0502020204030204" pitchFamily="34" charset="0"/>
                <a:cs typeface="Calibri" panose="020F0502020204030204" pitchFamily="34" charset="0"/>
              </a:rPr>
            </a:br>
            <a:r>
              <a:rPr lang="en-US" b="1">
                <a:latin typeface="Calibri" panose="020F0502020204030204" pitchFamily="34" charset="0"/>
                <a:cs typeface="Calibri" panose="020F0502020204030204" pitchFamily="34" charset="0"/>
              </a:rPr>
              <a:t>References</a:t>
            </a:r>
            <a:endParaRPr lang="en-US" b="1" dirty="0">
              <a:latin typeface="Calibri" panose="020F0502020204030204" pitchFamily="34" charset="0"/>
              <a:cs typeface="Calibri" panose="020F0502020204030204" pitchFamily="34" charset="0"/>
            </a:endParaRPr>
          </a:p>
        </p:txBody>
      </p:sp>
      <p:sp>
        <p:nvSpPr>
          <p:cNvPr id="14" name="Content Placeholder 13"/>
          <p:cNvSpPr>
            <a:spLocks noGrp="1"/>
          </p:cNvSpPr>
          <p:nvPr>
            <p:ph idx="1"/>
          </p:nvPr>
        </p:nvSpPr>
        <p:spPr>
          <a:xfrm>
            <a:off x="677158" y="2160590"/>
            <a:ext cx="8594429" cy="3880773"/>
          </a:xfrm>
        </p:spPr>
        <p:txBody>
          <a:bodyPr>
            <a:normAutofit/>
          </a:bodyPr>
          <a:lstStyle/>
          <a:p>
            <a:pPr lvl="0" algn="just" eaLnBrk="0"/>
            <a:r>
              <a:rPr lang="en-US" dirty="0"/>
              <a:t>Aggarwal, K. and Singh, Y., 2008. Software Engineering. New Delhi: New Age International. </a:t>
            </a:r>
          </a:p>
          <a:p>
            <a:pPr lvl="0" algn="just" eaLnBrk="0"/>
            <a:r>
              <a:rPr lang="en-US" dirty="0"/>
              <a:t>Owasp.org. 2020. OWASP Top Ten. [online] Available at: &lt;https://owasp.org/www-project-top-ten/&gt; [Accessed 10 Feb 2020].</a:t>
            </a:r>
          </a:p>
          <a:p>
            <a:pPr lvl="0" algn="just" eaLnBrk="0"/>
            <a:r>
              <a:rPr lang="en-US" dirty="0"/>
              <a:t>Pentest-Tools.com. 2020. Online Port Scanner with Nmap - Discover Open TCP Ports | Pentest-</a:t>
            </a:r>
            <a:r>
              <a:rPr lang="en-US" dirty="0" err="1"/>
              <a:t>Tools.Com</a:t>
            </a:r>
            <a:r>
              <a:rPr lang="en-US" dirty="0"/>
              <a:t>. [online] Available at: &lt;https://pentest-tools.com/network-vulnerability-scanning/tcp-port-scanner-online-nmap&gt; [Accessed 12 Feb 2020].</a:t>
            </a:r>
          </a:p>
          <a:p>
            <a:pPr lvl="0" algn="just" eaLnBrk="0"/>
            <a:r>
              <a:rPr lang="en-US" dirty="0"/>
              <a:t>Wilkins, S., 2020. TCP/IP Ports and Protocols | TCP/IP Ports and Protocols | Pearson IT Certification. [online] Pearsonitcertification.com. Available at: &lt;https://www.pearsonitcertification.com/articles/article.aspx?p=1868080&gt; [Accessed 17 April 2020]. </a:t>
            </a:r>
          </a:p>
        </p:txBody>
      </p:sp>
      <p:sp>
        <p:nvSpPr>
          <p:cNvPr id="4" name="Rectangle 3"/>
          <p:cNvSpPr/>
          <p:nvPr/>
        </p:nvSpPr>
        <p:spPr>
          <a:xfrm>
            <a:off x="621804" y="692697"/>
            <a:ext cx="594636" cy="72354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611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4"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57293B1-EAC0-1741-89BF-D370C993813D}"/>
              </a:ext>
            </a:extLst>
          </p:cNvPr>
          <p:cNvSpPr>
            <a:spLocks noGrp="1"/>
          </p:cNvSpPr>
          <p:nvPr>
            <p:ph type="title"/>
          </p:nvPr>
        </p:nvSpPr>
        <p:spPr>
          <a:xfrm>
            <a:off x="4956298" y="2810035"/>
            <a:ext cx="4298546" cy="1229461"/>
          </a:xfrm>
        </p:spPr>
        <p:txBody>
          <a:bodyPr vert="horz" lIns="91440" tIns="45720" rIns="91440" bIns="45720" rtlCol="0" anchor="b">
            <a:normAutofit/>
          </a:bodyPr>
          <a:lstStyle/>
          <a:p>
            <a:pPr defTabSz="457200"/>
            <a:r>
              <a:rPr lang="en-US" sz="5400" kern="1200" dirty="0">
                <a:solidFill>
                  <a:schemeClr val="accent1"/>
                </a:solidFill>
                <a:latin typeface="+mj-lt"/>
                <a:ea typeface="+mj-ea"/>
                <a:cs typeface="+mj-cs"/>
              </a:rPr>
              <a:t>THANK YOU </a:t>
            </a:r>
          </a:p>
        </p:txBody>
      </p:sp>
      <p:sp>
        <p:nvSpPr>
          <p:cNvPr id="21" name="Isosceles Triangle 2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3" y="12700"/>
            <a:ext cx="84237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Sunglasses Face with Solid Fill">
            <a:extLst>
              <a:ext uri="{FF2B5EF4-FFF2-40B4-BE49-F238E27FC236}">
                <a16:creationId xmlns:a16="http://schemas.microsoft.com/office/drawing/2014/main" id="{10EFF509-11E3-4C0D-B904-66DA807B8A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372" y="1550629"/>
            <a:ext cx="3764711" cy="3764711"/>
          </a:xfrm>
          <a:prstGeom prst="rect">
            <a:avLst/>
          </a:prstGeom>
        </p:spPr>
      </p:pic>
    </p:spTree>
    <p:extLst>
      <p:ext uri="{BB962C8B-B14F-4D97-AF65-F5344CB8AC3E}">
        <p14:creationId xmlns:p14="http://schemas.microsoft.com/office/powerpoint/2010/main" val="270985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157" y="692697"/>
            <a:ext cx="8594429" cy="1320800"/>
          </a:xfrm>
        </p:spPr>
        <p:txBody>
          <a:bodyPr/>
          <a:lstStyle/>
          <a:p>
            <a:pPr algn="ctr"/>
            <a:r>
              <a:rPr lang="en-US" b="1" dirty="0">
                <a:latin typeface="Calibri" panose="020F0502020204030204" pitchFamily="34" charset="0"/>
                <a:cs typeface="Calibri" panose="020F0502020204030204" pitchFamily="34" charset="0"/>
              </a:rPr>
              <a:t>Abstract</a:t>
            </a:r>
          </a:p>
        </p:txBody>
      </p:sp>
      <p:sp>
        <p:nvSpPr>
          <p:cNvPr id="14" name="Content Placeholder 13"/>
          <p:cNvSpPr>
            <a:spLocks noGrp="1"/>
          </p:cNvSpPr>
          <p:nvPr>
            <p:ph idx="1"/>
          </p:nvPr>
        </p:nvSpPr>
        <p:spPr/>
        <p:txBody>
          <a:bodyPr>
            <a:normAutofit/>
          </a:bodyPr>
          <a:lstStyle/>
          <a:p>
            <a:pPr marL="0" indent="0" algn="just">
              <a:buNone/>
            </a:pPr>
            <a:r>
              <a:rPr lang="en-US" dirty="0"/>
              <a:t>The idea is to create a tool for finding vulnerable ports on a target IP. The tool will list down the status of all the ports on the target IP address based on the range entered by the user. Furthermore, the tool will compare the open ports with the list of vulnerable ports and list down the issues and mitigation methods. </a:t>
            </a:r>
          </a:p>
        </p:txBody>
      </p:sp>
      <p:sp>
        <p:nvSpPr>
          <p:cNvPr id="4" name="Rectangle 3"/>
          <p:cNvSpPr/>
          <p:nvPr/>
        </p:nvSpPr>
        <p:spPr>
          <a:xfrm>
            <a:off x="621804" y="692697"/>
            <a:ext cx="594636" cy="72354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069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69510" y="692697"/>
            <a:ext cx="8594429" cy="1320800"/>
          </a:xfrm>
        </p:spPr>
        <p:txBody>
          <a:bodyPr/>
          <a:lstStyle/>
          <a:p>
            <a:pPr algn="ctr"/>
            <a:r>
              <a:rPr lang="en-US" b="1" dirty="0">
                <a:latin typeface="Calibri" panose="020F0502020204030204" pitchFamily="34" charset="0"/>
                <a:cs typeface="Calibri" panose="020F0502020204030204" pitchFamily="34" charset="0"/>
              </a:rPr>
              <a:t>Introduction</a:t>
            </a:r>
          </a:p>
        </p:txBody>
      </p:sp>
      <p:sp>
        <p:nvSpPr>
          <p:cNvPr id="14" name="Content Placeholder 13"/>
          <p:cNvSpPr>
            <a:spLocks noGrp="1"/>
          </p:cNvSpPr>
          <p:nvPr>
            <p:ph idx="1"/>
          </p:nvPr>
        </p:nvSpPr>
        <p:spPr>
          <a:xfrm>
            <a:off x="677158" y="1772816"/>
            <a:ext cx="8594429" cy="4268547"/>
          </a:xfrm>
        </p:spPr>
        <p:txBody>
          <a:bodyPr>
            <a:normAutofit/>
          </a:bodyPr>
          <a:lstStyle/>
          <a:p>
            <a:pPr algn="just"/>
            <a:r>
              <a:rPr lang="en-US" dirty="0"/>
              <a:t>Security is one of the most important aspect in current world scenario. Data being the most important and cloistered part of our lives, needs to be protected and for that purpose we need to implement various security controls at all places which are involved in any sort of data related operations. Security controls refer to the mechanisms used to restrict the access to the data or assets to maintain confidentiality, integrity and availability thus maintaining the CIA Triad.</a:t>
            </a:r>
          </a:p>
          <a:p>
            <a:pPr algn="just"/>
            <a:r>
              <a:rPr lang="en-US" dirty="0"/>
              <a:t>In computer networking, a port is a communication endpoint. At the software level, within an operating system, a port is a logical concept that detects a definite process or a category of network service. Ports are identified for each protocol and address combination by 16-bit unsigned numbers, commonly known as the port number. An open port is an attack surface. The daemon that is listing on a port, could be vulnerable to a buffer overflow, or another remotely exploitable vulnerability. </a:t>
            </a:r>
          </a:p>
          <a:p>
            <a:pPr algn="just"/>
            <a:endParaRPr lang="en-US" dirty="0"/>
          </a:p>
        </p:txBody>
      </p:sp>
      <p:sp>
        <p:nvSpPr>
          <p:cNvPr id="4" name="Rectangle 3"/>
          <p:cNvSpPr/>
          <p:nvPr/>
        </p:nvSpPr>
        <p:spPr>
          <a:xfrm>
            <a:off x="621804" y="692697"/>
            <a:ext cx="594636" cy="72354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631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69510" y="692697"/>
            <a:ext cx="8594429" cy="1320800"/>
          </a:xfrm>
        </p:spPr>
        <p:txBody>
          <a:bodyPr/>
          <a:lstStyle/>
          <a:p>
            <a:pPr algn="ctr"/>
            <a:r>
              <a:rPr lang="en-US" b="1" dirty="0">
                <a:latin typeface="Calibri" panose="020F0502020204030204" pitchFamily="34" charset="0"/>
                <a:cs typeface="Calibri" panose="020F0502020204030204" pitchFamily="34" charset="0"/>
              </a:rPr>
              <a:t>Introduction – contd.</a:t>
            </a:r>
          </a:p>
        </p:txBody>
      </p:sp>
      <p:sp>
        <p:nvSpPr>
          <p:cNvPr id="14" name="Content Placeholder 13"/>
          <p:cNvSpPr>
            <a:spLocks noGrp="1"/>
          </p:cNvSpPr>
          <p:nvPr>
            <p:ph idx="1"/>
          </p:nvPr>
        </p:nvSpPr>
        <p:spPr/>
        <p:txBody>
          <a:bodyPr>
            <a:normAutofit/>
          </a:bodyPr>
          <a:lstStyle/>
          <a:p>
            <a:pPr algn="just" eaLnBrk="0"/>
            <a:r>
              <a:rPr lang="en-US" dirty="0"/>
              <a:t>Different Ports have different services associated with them. Each of the service has its own sets of vulnerabilities, thus its own sets of risks. Each service maybe associated to one or more ports but vice versa is not true. For some services there are different ports available depending on the type of security like for http/https &amp; FTP and SFTP.</a:t>
            </a:r>
          </a:p>
          <a:p>
            <a:pPr eaLnBrk="0"/>
            <a:endParaRPr lang="en-US" dirty="0"/>
          </a:p>
        </p:txBody>
      </p:sp>
      <p:sp>
        <p:nvSpPr>
          <p:cNvPr id="4" name="Rectangle 3"/>
          <p:cNvSpPr/>
          <p:nvPr/>
        </p:nvSpPr>
        <p:spPr>
          <a:xfrm>
            <a:off x="621804" y="692697"/>
            <a:ext cx="594636" cy="72354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808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744D-6918-47BC-B577-3C9F72B31191}"/>
              </a:ext>
            </a:extLst>
          </p:cNvPr>
          <p:cNvSpPr>
            <a:spLocks noGrp="1"/>
          </p:cNvSpPr>
          <p:nvPr>
            <p:ph type="title"/>
          </p:nvPr>
        </p:nvSpPr>
        <p:spPr/>
        <p:txBody>
          <a:bodyPr>
            <a:normAutofit fontScale="90000"/>
          </a:bodyPr>
          <a:lstStyle/>
          <a:p>
            <a:r>
              <a:rPr lang="en-US" dirty="0"/>
              <a:t>TCP &amp; UDP </a:t>
            </a:r>
            <a:br>
              <a:rPr lang="en-US" dirty="0"/>
            </a:br>
            <a:r>
              <a:rPr lang="en-US" dirty="0"/>
              <a:t>Common Ports</a:t>
            </a:r>
            <a:br>
              <a:rPr lang="en-US" dirty="0"/>
            </a:br>
            <a:endParaRPr lang="en-US" dirty="0"/>
          </a:p>
        </p:txBody>
      </p:sp>
      <p:graphicFrame>
        <p:nvGraphicFramePr>
          <p:cNvPr id="4" name="Table 3">
            <a:extLst>
              <a:ext uri="{FF2B5EF4-FFF2-40B4-BE49-F238E27FC236}">
                <a16:creationId xmlns:a16="http://schemas.microsoft.com/office/drawing/2014/main" id="{F09876CD-7E17-42EE-A4BB-FEB1AB337BE1}"/>
              </a:ext>
            </a:extLst>
          </p:cNvPr>
          <p:cNvGraphicFramePr>
            <a:graphicFrameLocks noGrp="1"/>
          </p:cNvGraphicFramePr>
          <p:nvPr>
            <p:extLst>
              <p:ext uri="{D42A27DB-BD31-4B8C-83A1-F6EECF244321}">
                <p14:modId xmlns:p14="http://schemas.microsoft.com/office/powerpoint/2010/main" val="2504709695"/>
              </p:ext>
            </p:extLst>
          </p:nvPr>
        </p:nvGraphicFramePr>
        <p:xfrm>
          <a:off x="677158" y="1700808"/>
          <a:ext cx="8081550" cy="4248473"/>
        </p:xfrm>
        <a:graphic>
          <a:graphicData uri="http://schemas.openxmlformats.org/drawingml/2006/table">
            <a:tbl>
              <a:tblPr firstRow="1" firstCol="1" bandRow="1">
                <a:tableStyleId>{073A0DAA-6AF3-43AB-8588-CEC1D06C72B9}</a:tableStyleId>
              </a:tblPr>
              <a:tblGrid>
                <a:gridCol w="3915389">
                  <a:extLst>
                    <a:ext uri="{9D8B030D-6E8A-4147-A177-3AD203B41FA5}">
                      <a16:colId xmlns:a16="http://schemas.microsoft.com/office/drawing/2014/main" val="3296694463"/>
                    </a:ext>
                  </a:extLst>
                </a:gridCol>
                <a:gridCol w="1701379">
                  <a:extLst>
                    <a:ext uri="{9D8B030D-6E8A-4147-A177-3AD203B41FA5}">
                      <a16:colId xmlns:a16="http://schemas.microsoft.com/office/drawing/2014/main" val="4180591327"/>
                    </a:ext>
                  </a:extLst>
                </a:gridCol>
                <a:gridCol w="2464782">
                  <a:extLst>
                    <a:ext uri="{9D8B030D-6E8A-4147-A177-3AD203B41FA5}">
                      <a16:colId xmlns:a16="http://schemas.microsoft.com/office/drawing/2014/main" val="1639753268"/>
                    </a:ext>
                  </a:extLst>
                </a:gridCol>
              </a:tblGrid>
              <a:tr h="405039">
                <a:tc>
                  <a:txBody>
                    <a:bodyPr/>
                    <a:lstStyle/>
                    <a:p>
                      <a:pPr marL="0" marR="0" algn="ctr">
                        <a:spcBef>
                          <a:spcPts val="0"/>
                        </a:spcBef>
                        <a:spcAft>
                          <a:spcPts val="0"/>
                        </a:spcAft>
                      </a:pPr>
                      <a:r>
                        <a:rPr lang="en-IN" sz="1400" dirty="0">
                          <a:effectLst/>
                        </a:rPr>
                        <a:t>Protocol</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TCP/UDP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Port Number</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4083095541"/>
                  </a:ext>
                </a:extLst>
              </a:tr>
              <a:tr h="405039">
                <a:tc>
                  <a:txBody>
                    <a:bodyPr/>
                    <a:lstStyle/>
                    <a:p>
                      <a:pPr marL="0" marR="0" algn="ctr">
                        <a:spcBef>
                          <a:spcPts val="0"/>
                        </a:spcBef>
                        <a:spcAft>
                          <a:spcPts val="0"/>
                        </a:spcAft>
                      </a:pPr>
                      <a:r>
                        <a:rPr lang="en-IN" sz="1400" dirty="0">
                          <a:effectLst/>
                        </a:rPr>
                        <a:t>File Transfer Protocol (FTP)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20/21</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3898146947"/>
                  </a:ext>
                </a:extLst>
              </a:tr>
              <a:tr h="303873">
                <a:tc>
                  <a:txBody>
                    <a:bodyPr/>
                    <a:lstStyle/>
                    <a:p>
                      <a:pPr marL="0" marR="0" algn="ctr">
                        <a:spcBef>
                          <a:spcPts val="0"/>
                        </a:spcBef>
                        <a:spcAft>
                          <a:spcPts val="0"/>
                        </a:spcAft>
                      </a:pPr>
                      <a:r>
                        <a:rPr lang="en-IN" sz="1400" dirty="0">
                          <a:effectLst/>
                        </a:rPr>
                        <a:t>Secure Shell (SSH)</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22</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3192320922"/>
                  </a:ext>
                </a:extLst>
              </a:tr>
              <a:tr h="303873">
                <a:tc>
                  <a:txBody>
                    <a:bodyPr/>
                    <a:lstStyle/>
                    <a:p>
                      <a:pPr marL="0" marR="0" algn="ctr">
                        <a:spcBef>
                          <a:spcPts val="0"/>
                        </a:spcBef>
                        <a:spcAft>
                          <a:spcPts val="0"/>
                        </a:spcAft>
                      </a:pPr>
                      <a:r>
                        <a:rPr lang="en-IN" sz="1400" dirty="0">
                          <a:effectLst/>
                        </a:rPr>
                        <a:t>Telnet</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23</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3799497597"/>
                  </a:ext>
                </a:extLst>
              </a:tr>
              <a:tr h="455959">
                <a:tc>
                  <a:txBody>
                    <a:bodyPr/>
                    <a:lstStyle/>
                    <a:p>
                      <a:pPr marL="0" marR="0" algn="ctr">
                        <a:spcBef>
                          <a:spcPts val="0"/>
                        </a:spcBef>
                        <a:spcAft>
                          <a:spcPts val="0"/>
                        </a:spcAft>
                      </a:pPr>
                      <a:r>
                        <a:rPr lang="en-IN" sz="1400" dirty="0">
                          <a:effectLst/>
                        </a:rPr>
                        <a:t>Simple Mail Transfer Protocol (SMTP)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25</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1760803404"/>
                  </a:ext>
                </a:extLst>
              </a:tr>
              <a:tr h="405039">
                <a:tc>
                  <a:txBody>
                    <a:bodyPr/>
                    <a:lstStyle/>
                    <a:p>
                      <a:pPr marL="0" marR="0" algn="ctr">
                        <a:spcBef>
                          <a:spcPts val="0"/>
                        </a:spcBef>
                        <a:spcAft>
                          <a:spcPts val="0"/>
                        </a:spcAft>
                      </a:pPr>
                      <a:r>
                        <a:rPr lang="en-IN" sz="1400" dirty="0">
                          <a:effectLst/>
                        </a:rPr>
                        <a:t>Domain Name System (DNS)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TCP/UDP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53</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4228538129"/>
                  </a:ext>
                </a:extLst>
              </a:tr>
              <a:tr h="601774">
                <a:tc>
                  <a:txBody>
                    <a:bodyPr/>
                    <a:lstStyle/>
                    <a:p>
                      <a:pPr marL="0" marR="0" algn="ctr">
                        <a:spcBef>
                          <a:spcPts val="0"/>
                        </a:spcBef>
                        <a:spcAft>
                          <a:spcPts val="0"/>
                        </a:spcAft>
                      </a:pPr>
                      <a:r>
                        <a:rPr lang="en-IN" sz="1400" dirty="0">
                          <a:effectLst/>
                        </a:rPr>
                        <a:t>Dynamic Host Configuration Protocol (DHCP)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UDP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67/68</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3030456947"/>
                  </a:ext>
                </a:extLst>
              </a:tr>
              <a:tr h="455959">
                <a:tc>
                  <a:txBody>
                    <a:bodyPr/>
                    <a:lstStyle/>
                    <a:p>
                      <a:pPr marL="0" marR="0" algn="ctr">
                        <a:spcBef>
                          <a:spcPts val="0"/>
                        </a:spcBef>
                        <a:spcAft>
                          <a:spcPts val="0"/>
                        </a:spcAft>
                      </a:pPr>
                      <a:r>
                        <a:rPr lang="en-IN" sz="1400" dirty="0">
                          <a:effectLst/>
                        </a:rPr>
                        <a:t>Trivial File Transfer Protocol (TFTP)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UDP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69</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811689129"/>
                  </a:ext>
                </a:extLst>
              </a:tr>
              <a:tr h="455959">
                <a:tc>
                  <a:txBody>
                    <a:bodyPr/>
                    <a:lstStyle/>
                    <a:p>
                      <a:pPr marL="0" marR="0" algn="ctr">
                        <a:spcBef>
                          <a:spcPts val="0"/>
                        </a:spcBef>
                        <a:spcAft>
                          <a:spcPts val="0"/>
                        </a:spcAft>
                      </a:pPr>
                      <a:r>
                        <a:rPr lang="en-IN" sz="1400">
                          <a:effectLst/>
                        </a:rPr>
                        <a:t>Hypertext Transfer Protocol (HTTP)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TCP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80</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1354743387"/>
                  </a:ext>
                </a:extLst>
              </a:tr>
              <a:tr h="455959">
                <a:tc>
                  <a:txBody>
                    <a:bodyPr/>
                    <a:lstStyle/>
                    <a:p>
                      <a:pPr marL="0" marR="0" algn="ctr">
                        <a:spcBef>
                          <a:spcPts val="0"/>
                        </a:spcBef>
                        <a:spcAft>
                          <a:spcPts val="0"/>
                        </a:spcAft>
                      </a:pPr>
                      <a:r>
                        <a:rPr lang="en-IN" sz="1400">
                          <a:effectLst/>
                        </a:rPr>
                        <a:t>Post Office Protocol (POP) version 3</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110</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4269763668"/>
                  </a:ext>
                </a:extLst>
              </a:tr>
            </a:tbl>
          </a:graphicData>
        </a:graphic>
      </p:graphicFrame>
    </p:spTree>
    <p:extLst>
      <p:ext uri="{BB962C8B-B14F-4D97-AF65-F5344CB8AC3E}">
        <p14:creationId xmlns:p14="http://schemas.microsoft.com/office/powerpoint/2010/main" val="170572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744D-6918-47BC-B577-3C9F72B31191}"/>
              </a:ext>
            </a:extLst>
          </p:cNvPr>
          <p:cNvSpPr>
            <a:spLocks noGrp="1"/>
          </p:cNvSpPr>
          <p:nvPr>
            <p:ph type="title"/>
          </p:nvPr>
        </p:nvSpPr>
        <p:spPr/>
        <p:txBody>
          <a:bodyPr>
            <a:normAutofit fontScale="90000"/>
          </a:bodyPr>
          <a:lstStyle/>
          <a:p>
            <a:r>
              <a:rPr lang="en-US" dirty="0"/>
              <a:t>TCP &amp; UDP </a:t>
            </a:r>
            <a:br>
              <a:rPr lang="en-US" dirty="0"/>
            </a:br>
            <a:r>
              <a:rPr lang="en-US" dirty="0"/>
              <a:t>Common Ports – contd.</a:t>
            </a:r>
            <a:br>
              <a:rPr lang="en-US" dirty="0"/>
            </a:br>
            <a:endParaRPr lang="en-US" dirty="0"/>
          </a:p>
        </p:txBody>
      </p:sp>
      <p:graphicFrame>
        <p:nvGraphicFramePr>
          <p:cNvPr id="4" name="Table 3">
            <a:extLst>
              <a:ext uri="{FF2B5EF4-FFF2-40B4-BE49-F238E27FC236}">
                <a16:creationId xmlns:a16="http://schemas.microsoft.com/office/drawing/2014/main" id="{F09876CD-7E17-42EE-A4BB-FEB1AB337BE1}"/>
              </a:ext>
            </a:extLst>
          </p:cNvPr>
          <p:cNvGraphicFramePr>
            <a:graphicFrameLocks noGrp="1"/>
          </p:cNvGraphicFramePr>
          <p:nvPr>
            <p:extLst>
              <p:ext uri="{D42A27DB-BD31-4B8C-83A1-F6EECF244321}">
                <p14:modId xmlns:p14="http://schemas.microsoft.com/office/powerpoint/2010/main" val="923057014"/>
              </p:ext>
            </p:extLst>
          </p:nvPr>
        </p:nvGraphicFramePr>
        <p:xfrm>
          <a:off x="677159" y="1772816"/>
          <a:ext cx="8009541" cy="4176462"/>
        </p:xfrm>
        <a:graphic>
          <a:graphicData uri="http://schemas.openxmlformats.org/drawingml/2006/table">
            <a:tbl>
              <a:tblPr firstRow="1" firstCol="1" bandRow="1">
                <a:tableStyleId>{073A0DAA-6AF3-43AB-8588-CEC1D06C72B9}</a:tableStyleId>
              </a:tblPr>
              <a:tblGrid>
                <a:gridCol w="4036546">
                  <a:extLst>
                    <a:ext uri="{9D8B030D-6E8A-4147-A177-3AD203B41FA5}">
                      <a16:colId xmlns:a16="http://schemas.microsoft.com/office/drawing/2014/main" val="3296694463"/>
                    </a:ext>
                  </a:extLst>
                </a:gridCol>
                <a:gridCol w="1692746">
                  <a:extLst>
                    <a:ext uri="{9D8B030D-6E8A-4147-A177-3AD203B41FA5}">
                      <a16:colId xmlns:a16="http://schemas.microsoft.com/office/drawing/2014/main" val="4180591327"/>
                    </a:ext>
                  </a:extLst>
                </a:gridCol>
                <a:gridCol w="2280249">
                  <a:extLst>
                    <a:ext uri="{9D8B030D-6E8A-4147-A177-3AD203B41FA5}">
                      <a16:colId xmlns:a16="http://schemas.microsoft.com/office/drawing/2014/main" val="1639753268"/>
                    </a:ext>
                  </a:extLst>
                </a:gridCol>
              </a:tblGrid>
              <a:tr h="409917">
                <a:tc>
                  <a:txBody>
                    <a:bodyPr/>
                    <a:lstStyle/>
                    <a:p>
                      <a:pPr marL="0" marR="0" algn="ctr">
                        <a:spcBef>
                          <a:spcPts val="0"/>
                        </a:spcBef>
                        <a:spcAft>
                          <a:spcPts val="0"/>
                        </a:spcAft>
                      </a:pPr>
                      <a:r>
                        <a:rPr lang="en-IN" sz="1600" dirty="0">
                          <a:effectLst/>
                        </a:rPr>
                        <a:t>Protocol</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600" dirty="0">
                          <a:effectLst/>
                        </a:rPr>
                        <a:t>TCP/UDP</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600">
                          <a:effectLst/>
                        </a:rPr>
                        <a:t>Port Number</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4083095541"/>
                  </a:ext>
                </a:extLst>
              </a:tr>
              <a:tr h="409917">
                <a:tc>
                  <a:txBody>
                    <a:bodyPr/>
                    <a:lstStyle/>
                    <a:p>
                      <a:pPr marL="0" marR="0" algn="ctr">
                        <a:spcBef>
                          <a:spcPts val="0"/>
                        </a:spcBef>
                        <a:spcAft>
                          <a:spcPts val="0"/>
                        </a:spcAft>
                      </a:pPr>
                      <a:r>
                        <a:rPr lang="en-IN" sz="1400" dirty="0">
                          <a:effectLst/>
                        </a:rPr>
                        <a:t>Network Time Protocol (NTP)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UDP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123</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3898146947"/>
                  </a:ext>
                </a:extLst>
              </a:tr>
              <a:tr h="245950">
                <a:tc>
                  <a:txBody>
                    <a:bodyPr/>
                    <a:lstStyle/>
                    <a:p>
                      <a:pPr marL="0" marR="0" algn="ctr">
                        <a:spcBef>
                          <a:spcPts val="0"/>
                        </a:spcBef>
                        <a:spcAft>
                          <a:spcPts val="0"/>
                        </a:spcAft>
                      </a:pPr>
                      <a:r>
                        <a:rPr lang="en-IN" sz="1400" dirty="0">
                          <a:effectLst/>
                        </a:rPr>
                        <a:t>NetBIOS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TCP/UDP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137/138/139</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3192320922"/>
                  </a:ext>
                </a:extLst>
              </a:tr>
              <a:tr h="245950">
                <a:tc>
                  <a:txBody>
                    <a:bodyPr/>
                    <a:lstStyle/>
                    <a:p>
                      <a:pPr marL="0" marR="0" algn="ctr">
                        <a:spcBef>
                          <a:spcPts val="0"/>
                        </a:spcBef>
                        <a:spcAft>
                          <a:spcPts val="0"/>
                        </a:spcAft>
                      </a:pPr>
                      <a:r>
                        <a:rPr lang="en-IN" sz="1400" dirty="0">
                          <a:effectLst/>
                        </a:rPr>
                        <a:t>Internet Message Access Protocol (IMAP)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143</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3799497597"/>
                  </a:ext>
                </a:extLst>
              </a:tr>
              <a:tr h="461448">
                <a:tc>
                  <a:txBody>
                    <a:bodyPr/>
                    <a:lstStyle/>
                    <a:p>
                      <a:pPr marL="0" marR="0" algn="ctr">
                        <a:spcBef>
                          <a:spcPts val="0"/>
                        </a:spcBef>
                        <a:spcAft>
                          <a:spcPts val="0"/>
                        </a:spcAft>
                      </a:pPr>
                      <a:r>
                        <a:rPr lang="en-IN" sz="1400" dirty="0">
                          <a:effectLst/>
                        </a:rPr>
                        <a:t>Simple Network Management Protocol (SNMP)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TCP/UDP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161/162</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1760803404"/>
                  </a:ext>
                </a:extLst>
              </a:tr>
              <a:tr h="409917">
                <a:tc>
                  <a:txBody>
                    <a:bodyPr/>
                    <a:lstStyle/>
                    <a:p>
                      <a:pPr marL="0" marR="0" algn="ctr">
                        <a:spcBef>
                          <a:spcPts val="0"/>
                        </a:spcBef>
                        <a:spcAft>
                          <a:spcPts val="0"/>
                        </a:spcAft>
                      </a:pPr>
                      <a:r>
                        <a:rPr lang="en-IN" sz="1400">
                          <a:effectLst/>
                        </a:rPr>
                        <a:t>Border Gateway Protocol (BGP)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TCP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179</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4228538129"/>
                  </a:ext>
                </a:extLst>
              </a:tr>
              <a:tr h="609019">
                <a:tc>
                  <a:txBody>
                    <a:bodyPr/>
                    <a:lstStyle/>
                    <a:p>
                      <a:pPr marL="0" marR="0" algn="ctr">
                        <a:spcBef>
                          <a:spcPts val="0"/>
                        </a:spcBef>
                        <a:spcAft>
                          <a:spcPts val="0"/>
                        </a:spcAft>
                      </a:pPr>
                      <a:r>
                        <a:rPr lang="en-IN" sz="1400">
                          <a:effectLst/>
                        </a:rPr>
                        <a:t>Lightweight Directory Access Protocol (LDAP)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TCP/UDP</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389</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3030456947"/>
                  </a:ext>
                </a:extLst>
              </a:tr>
              <a:tr h="461448">
                <a:tc>
                  <a:txBody>
                    <a:bodyPr/>
                    <a:lstStyle/>
                    <a:p>
                      <a:pPr marL="0" marR="0" algn="ctr">
                        <a:spcBef>
                          <a:spcPts val="0"/>
                        </a:spcBef>
                        <a:spcAft>
                          <a:spcPts val="0"/>
                        </a:spcAft>
                      </a:pPr>
                      <a:r>
                        <a:rPr lang="en-IN" sz="1400" dirty="0">
                          <a:effectLst/>
                        </a:rPr>
                        <a:t>Hypertext Transfer Protocol over SSL/TLS (HTTPS)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443</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811689129"/>
                  </a:ext>
                </a:extLst>
              </a:tr>
              <a:tr h="461448">
                <a:tc>
                  <a:txBody>
                    <a:bodyPr/>
                    <a:lstStyle/>
                    <a:p>
                      <a:pPr marL="0" marR="0" algn="ctr">
                        <a:spcBef>
                          <a:spcPts val="0"/>
                        </a:spcBef>
                        <a:spcAft>
                          <a:spcPts val="0"/>
                        </a:spcAft>
                      </a:pPr>
                      <a:r>
                        <a:rPr lang="en-IN" sz="1400">
                          <a:effectLst/>
                        </a:rPr>
                        <a:t>Lightweight Directory Access Protocol over TLS/SSL (LDAPS)</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TCP/UDP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636</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1354743387"/>
                  </a:ext>
                </a:extLst>
              </a:tr>
              <a:tr h="461448">
                <a:tc>
                  <a:txBody>
                    <a:bodyPr/>
                    <a:lstStyle/>
                    <a:p>
                      <a:pPr marL="0" marR="0" algn="ctr">
                        <a:spcBef>
                          <a:spcPts val="0"/>
                        </a:spcBef>
                        <a:spcAft>
                          <a:spcPts val="0"/>
                        </a:spcAft>
                      </a:pPr>
                      <a:r>
                        <a:rPr lang="en-IN" sz="1400">
                          <a:effectLst/>
                        </a:rPr>
                        <a:t>FTP over TLS/SSL</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a:effectLst/>
                        </a:rPr>
                        <a:t>TCP</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tc>
                  <a:txBody>
                    <a:bodyPr/>
                    <a:lstStyle/>
                    <a:p>
                      <a:pPr marL="0" marR="0" algn="ctr">
                        <a:spcBef>
                          <a:spcPts val="0"/>
                        </a:spcBef>
                        <a:spcAft>
                          <a:spcPts val="0"/>
                        </a:spcAft>
                      </a:pPr>
                      <a:r>
                        <a:rPr lang="en-IN" sz="1400" dirty="0">
                          <a:effectLst/>
                        </a:rPr>
                        <a:t>989/990</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156" marR="5156" marT="5156" marB="0" anchor="ctr"/>
                </a:tc>
                <a:extLst>
                  <a:ext uri="{0D108BD9-81ED-4DB2-BD59-A6C34878D82A}">
                    <a16:rowId xmlns:a16="http://schemas.microsoft.com/office/drawing/2014/main" val="4269763668"/>
                  </a:ext>
                </a:extLst>
              </a:tr>
            </a:tbl>
          </a:graphicData>
        </a:graphic>
      </p:graphicFrame>
    </p:spTree>
    <p:extLst>
      <p:ext uri="{BB962C8B-B14F-4D97-AF65-F5344CB8AC3E}">
        <p14:creationId xmlns:p14="http://schemas.microsoft.com/office/powerpoint/2010/main" val="34974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158" y="714295"/>
            <a:ext cx="8594429" cy="1320800"/>
          </a:xfrm>
        </p:spPr>
        <p:txBody>
          <a:bodyPr/>
          <a:lstStyle/>
          <a:p>
            <a:pPr algn="ctr"/>
            <a:r>
              <a:rPr lang="en-US" b="1" dirty="0">
                <a:latin typeface="Calibri" panose="020F0502020204030204" pitchFamily="34" charset="0"/>
                <a:cs typeface="Calibri" panose="020F0502020204030204" pitchFamily="34" charset="0"/>
              </a:rPr>
              <a:t>Problem Statement</a:t>
            </a:r>
          </a:p>
        </p:txBody>
      </p:sp>
      <p:sp>
        <p:nvSpPr>
          <p:cNvPr id="14" name="Content Placeholder 13"/>
          <p:cNvSpPr>
            <a:spLocks noGrp="1"/>
          </p:cNvSpPr>
          <p:nvPr>
            <p:ph idx="1"/>
          </p:nvPr>
        </p:nvSpPr>
        <p:spPr/>
        <p:txBody>
          <a:bodyPr>
            <a:normAutofit/>
          </a:bodyPr>
          <a:lstStyle/>
          <a:p>
            <a:pPr marL="0" indent="0" algn="just">
              <a:buNone/>
            </a:pPr>
            <a:r>
              <a:rPr lang="en-IN" sz="2000" dirty="0">
                <a:latin typeface="Calibri" panose="020F0502020204030204" pitchFamily="34" charset="0"/>
                <a:cs typeface="Calibri" panose="020F0502020204030204" pitchFamily="34" charset="0"/>
              </a:rPr>
              <a:t>We need to create a port scanning tool that will scan open ports and map different vulnerabilities associated with it.</a:t>
            </a:r>
            <a:endParaRPr lang="en-US" sz="2000" dirty="0">
              <a:latin typeface="Calibri" panose="020F0502020204030204" pitchFamily="34" charset="0"/>
              <a:cs typeface="Calibri" panose="020F0502020204030204" pitchFamily="34" charset="0"/>
            </a:endParaRPr>
          </a:p>
        </p:txBody>
      </p:sp>
      <p:sp>
        <p:nvSpPr>
          <p:cNvPr id="4" name="Rectangle 3"/>
          <p:cNvSpPr/>
          <p:nvPr/>
        </p:nvSpPr>
        <p:spPr>
          <a:xfrm>
            <a:off x="621804" y="692697"/>
            <a:ext cx="594636" cy="72354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83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158" y="692697"/>
            <a:ext cx="8594429" cy="1320800"/>
          </a:xfrm>
        </p:spPr>
        <p:txBody>
          <a:bodyPr/>
          <a:lstStyle/>
          <a:p>
            <a:pPr algn="ctr"/>
            <a:r>
              <a:rPr lang="en-US" b="1" dirty="0">
                <a:latin typeface="Calibri" panose="020F0502020204030204" pitchFamily="34" charset="0"/>
                <a:cs typeface="Calibri" panose="020F0502020204030204" pitchFamily="34" charset="0"/>
              </a:rPr>
              <a:t>Objectives</a:t>
            </a:r>
          </a:p>
        </p:txBody>
      </p:sp>
      <p:sp>
        <p:nvSpPr>
          <p:cNvPr id="14" name="Content Placeholder 13"/>
          <p:cNvSpPr>
            <a:spLocks noGrp="1"/>
          </p:cNvSpPr>
          <p:nvPr>
            <p:ph idx="1"/>
          </p:nvPr>
        </p:nvSpPr>
        <p:spPr>
          <a:xfrm>
            <a:off x="677158" y="2160590"/>
            <a:ext cx="8594429" cy="3880773"/>
          </a:xfrm>
        </p:spPr>
        <p:txBody>
          <a:bodyPr>
            <a:normAutofit/>
          </a:bodyPr>
          <a:lstStyle/>
          <a:p>
            <a:pPr marL="0" indent="0" algn="just" eaLnBrk="0">
              <a:buNone/>
            </a:pPr>
            <a:r>
              <a:rPr lang="en-US" dirty="0"/>
              <a:t>To create a vulnerability mapping tool that identifies vulnerable ports on a URL or target IP provided by the user and presents the results based on the port scanner along with the mitigation methods associated with each vulnerability. Following are the major modules aimed for the project:</a:t>
            </a:r>
          </a:p>
          <a:p>
            <a:pPr marL="0" indent="0" algn="just" eaLnBrk="0">
              <a:buNone/>
            </a:pPr>
            <a:endParaRPr lang="en-US" dirty="0"/>
          </a:p>
          <a:p>
            <a:pPr lvl="0" eaLnBrk="0"/>
            <a:r>
              <a:rPr lang="en-US" dirty="0"/>
              <a:t>DNS Resolution</a:t>
            </a:r>
          </a:p>
          <a:p>
            <a:pPr lvl="0" eaLnBrk="0"/>
            <a:r>
              <a:rPr lang="en-US" dirty="0"/>
              <a:t>Port Scanning</a:t>
            </a:r>
          </a:p>
          <a:p>
            <a:pPr lvl="0" eaLnBrk="0"/>
            <a:r>
              <a:rPr lang="en-US" dirty="0"/>
              <a:t>Vulnerability Mapping</a:t>
            </a:r>
          </a:p>
          <a:p>
            <a:pPr lvl="0" eaLnBrk="0"/>
            <a:r>
              <a:rPr lang="en-US" dirty="0"/>
              <a:t>Mitigation Methods</a:t>
            </a:r>
          </a:p>
          <a:p>
            <a:pPr marL="0" indent="0">
              <a:buNone/>
            </a:pPr>
            <a:r>
              <a:rPr lang="en-IN" sz="2000" dirty="0">
                <a:latin typeface="Calibri" panose="020F0502020204030204" pitchFamily="34" charset="0"/>
                <a:cs typeface="Calibri" panose="020F0502020204030204" pitchFamily="34" charset="0"/>
              </a:rPr>
              <a:t> </a:t>
            </a:r>
          </a:p>
          <a:p>
            <a:pPr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4" name="Rectangle 3"/>
          <p:cNvSpPr/>
          <p:nvPr/>
        </p:nvSpPr>
        <p:spPr>
          <a:xfrm>
            <a:off x="621804" y="692697"/>
            <a:ext cx="594636" cy="72354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260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3248</TotalTime>
  <Words>1440</Words>
  <Application>Microsoft Office PowerPoint</Application>
  <PresentationFormat>Custom</PresentationFormat>
  <Paragraphs>165</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Euphemia</vt:lpstr>
      <vt:lpstr>Trebuchet MS</vt:lpstr>
      <vt:lpstr>Wingdings 3</vt:lpstr>
      <vt:lpstr>Facet</vt:lpstr>
      <vt:lpstr>Visio</vt:lpstr>
      <vt:lpstr>MAJOR PROJECT - II</vt:lpstr>
      <vt:lpstr>Submitted By – </vt:lpstr>
      <vt:lpstr>Abstract</vt:lpstr>
      <vt:lpstr>Introduction</vt:lpstr>
      <vt:lpstr>Introduction – contd.</vt:lpstr>
      <vt:lpstr>TCP &amp; UDP  Common Ports </vt:lpstr>
      <vt:lpstr>TCP &amp; UDP  Common Ports – contd. </vt:lpstr>
      <vt:lpstr>Problem Statement</vt:lpstr>
      <vt:lpstr>Objectives</vt:lpstr>
      <vt:lpstr>Methodology</vt:lpstr>
      <vt:lpstr>PowerPoint Presentation</vt:lpstr>
      <vt:lpstr>Level-0 DFD</vt:lpstr>
      <vt:lpstr>Use Case Diagram</vt:lpstr>
      <vt:lpstr>Sequence Diagram</vt:lpstr>
      <vt:lpstr>Implementation</vt:lpstr>
      <vt:lpstr>Pseudo Code </vt:lpstr>
      <vt:lpstr>Schedule</vt:lpstr>
      <vt:lpstr>Output</vt:lpstr>
      <vt:lpstr>Output - Contd.</vt:lpstr>
      <vt:lpstr>Result Analysis</vt:lpstr>
      <vt:lpstr> References</vt:lpstr>
      <vt:lpstr>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 I</dc:title>
  <dc:creator>Vikalp Saini</dc:creator>
  <cp:lastModifiedBy>Manik Garg</cp:lastModifiedBy>
  <cp:revision>53</cp:revision>
  <cp:lastPrinted>2019-10-14T06:12:34Z</cp:lastPrinted>
  <dcterms:created xsi:type="dcterms:W3CDTF">2019-10-13T15:34:05Z</dcterms:created>
  <dcterms:modified xsi:type="dcterms:W3CDTF">2020-04-20T05:16:47Z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