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  <p:embeddedFont>
      <p:font typeface="Ubuntu Light"/>
      <p:regular r:id="rId15"/>
      <p:bold r:id="rId16"/>
      <p:italic r:id="rId17"/>
      <p:boldItalic r:id="rId18"/>
    </p:embeddedFont>
    <p:embeddedFont>
      <p:font typeface="Arvo"/>
      <p:regular r:id="rId19"/>
      <p:bold r:id="rId20"/>
      <p:italic r:id="rId21"/>
      <p:boldItalic r:id="rId22"/>
    </p:embeddedFont>
    <p:embeddedFont>
      <p:font typeface="Bodoni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.fntdata"/><Relationship Id="rId22" Type="http://schemas.openxmlformats.org/officeDocument/2006/relationships/font" Target="fonts/Arvo-boldItalic.fntdata"/><Relationship Id="rId21" Type="http://schemas.openxmlformats.org/officeDocument/2006/relationships/font" Target="fonts/Arvo-italic.fntdata"/><Relationship Id="rId24" Type="http://schemas.openxmlformats.org/officeDocument/2006/relationships/font" Target="fonts/Bodoni-bold.fntdata"/><Relationship Id="rId23" Type="http://schemas.openxmlformats.org/officeDocument/2006/relationships/font" Target="fonts/Bodoni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doni-boldItalic.fntdata"/><Relationship Id="rId25" Type="http://schemas.openxmlformats.org/officeDocument/2006/relationships/font" Target="fonts/Bodoni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Ubuntu-regular.fntdata"/><Relationship Id="rId10" Type="http://schemas.openxmlformats.org/officeDocument/2006/relationships/slide" Target="slides/slide5.xml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5" Type="http://schemas.openxmlformats.org/officeDocument/2006/relationships/font" Target="fonts/UbuntuLight-regular.fntdata"/><Relationship Id="rId14" Type="http://schemas.openxmlformats.org/officeDocument/2006/relationships/font" Target="fonts/Ubuntu-boldItalic.fntdata"/><Relationship Id="rId17" Type="http://schemas.openxmlformats.org/officeDocument/2006/relationships/font" Target="fonts/UbuntuLight-italic.fntdata"/><Relationship Id="rId16" Type="http://schemas.openxmlformats.org/officeDocument/2006/relationships/font" Target="fonts/UbuntuLight-bold.fntdata"/><Relationship Id="rId19" Type="http://schemas.openxmlformats.org/officeDocument/2006/relationships/font" Target="fonts/Arvo-regular.fntdata"/><Relationship Id="rId18" Type="http://schemas.openxmlformats.org/officeDocument/2006/relationships/font" Target="fonts/Ubuntu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42eb61d9d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42eb61d9d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2eb61d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2eb61d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Pi4D5-9CcvoO3zIU1b9ig9aVamPZOxw0/view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750625" y="1733975"/>
            <a:ext cx="7809300" cy="1110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400"/>
              <a:t>IOT BASED MODULAR SMART SWITCH</a:t>
            </a:r>
            <a:endParaRPr i="1"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automate the electric circuitry without changing the existing infrastructure and wiring circuit of the building using Wi-Fi based Android Application at a nominal expenditure.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nclusion of people to technology to increase their standard of living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Motivation For Work</a:t>
            </a:r>
            <a:endParaRPr sz="2400"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Specifications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737850" y="1500625"/>
            <a:ext cx="3671100" cy="2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based on one by one replacement model of existing switch. The current model is divided into two parts: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eneral Switch(Slave)</a:t>
            </a: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Relay and Power Supply ; 220V AC 3A/12V DC (Transformerless Power Supply)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Switch (Brain)</a:t>
            </a: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Arduino Pro Mini, Bluetooth module/Wi-Fi Module and Power Supply ; 220V AC/ 5V DC(Buck </a:t>
            </a: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</a:t>
            </a: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Converter)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</a:t>
            </a: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Software Blynk adds to advantage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8" name="Google Shape;198;p3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825" y="598413"/>
            <a:ext cx="4067175" cy="39466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23825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Methodology</a:t>
            </a:r>
            <a:endParaRPr sz="2400"/>
          </a:p>
        </p:txBody>
      </p:sp>
      <p:cxnSp>
        <p:nvCxnSpPr>
          <p:cNvPr id="206" name="Google Shape;206;p31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1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9" name="Google Shape;209;p31"/>
          <p:cNvSpPr txBox="1"/>
          <p:nvPr>
            <p:ph idx="2" type="ctrTitle"/>
          </p:nvPr>
        </p:nvSpPr>
        <p:spPr>
          <a:xfrm>
            <a:off x="876751" y="1681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MASTER SWITCH</a:t>
            </a:r>
            <a:endParaRPr/>
          </a:p>
        </p:txBody>
      </p:sp>
      <p:sp>
        <p:nvSpPr>
          <p:cNvPr id="210" name="Google Shape;210;p31"/>
          <p:cNvSpPr txBox="1"/>
          <p:nvPr>
            <p:ph idx="3" type="ctrTitle"/>
          </p:nvPr>
        </p:nvSpPr>
        <p:spPr>
          <a:xfrm>
            <a:off x="3515251" y="1681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</a:t>
            </a:r>
            <a:endParaRPr/>
          </a:p>
        </p:txBody>
      </p:sp>
      <p:sp>
        <p:nvSpPr>
          <p:cNvPr id="211" name="Google Shape;211;p31"/>
          <p:cNvSpPr txBox="1"/>
          <p:nvPr>
            <p:ph idx="5" type="ctrTitle"/>
          </p:nvPr>
        </p:nvSpPr>
        <p:spPr>
          <a:xfrm>
            <a:off x="6153751" y="1681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SLAVE SWITCH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00" y="2480898"/>
            <a:ext cx="2668150" cy="139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825" y="2674275"/>
            <a:ext cx="1850175" cy="9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750" y="2674275"/>
            <a:ext cx="2575850" cy="11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DEMONSTRATION</a:t>
            </a:r>
            <a:endParaRPr b="1"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221" name="Google Shape;221;p32" title="URJ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100" y="1776485"/>
            <a:ext cx="4373788" cy="3280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D969"/>
      </a:accent1>
      <a:accent2>
        <a:srgbClr val="FCE5A3"/>
      </a:accent2>
      <a:accent3>
        <a:srgbClr val="B88E13"/>
      </a:accent3>
      <a:accent4>
        <a:srgbClr val="8D711F"/>
      </a:accent4>
      <a:accent5>
        <a:srgbClr val="D3AA31"/>
      </a:accent5>
      <a:accent6>
        <a:srgbClr val="E9DBB1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