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AI-Powered Personalized Learning System</a:t>
            </a:r>
          </a:p>
        </p:txBody>
      </p:sp>
      <p:sp>
        <p:nvSpPr>
          <p:cNvPr id="3" name="Subtitle 2"/>
          <p:cNvSpPr>
            <a:spLocks noGrp="1"/>
          </p:cNvSpPr>
          <p:nvPr>
            <p:ph type="subTitle" idx="1"/>
          </p:nvPr>
        </p:nvSpPr>
        <p:spPr/>
        <p:txBody>
          <a:bodyPr/>
          <a:lstStyle/>
          <a:p>
            <a:r>
              <a:t>Project Overview &amp; Technical Documentation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This project combines AI and modern web technologies to deliver a more structured, engaging, and efficient learning experience. It empowers learners by providing clear paths tailored to their goals and abilities.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Objective</a:t>
            </a:r>
          </a:p>
        </p:txBody>
      </p:sp>
      <p:sp>
        <p:nvSpPr>
          <p:cNvPr id="3" name="Content Placeholder 2"/>
          <p:cNvSpPr>
            <a:spLocks noGrp="1"/>
          </p:cNvSpPr>
          <p:nvPr>
            <p:ph idx="1"/>
          </p:nvPr>
        </p:nvSpPr>
        <p:spPr/>
        <p:txBody>
          <a:bodyPr/>
          <a:lstStyle/>
          <a:p>
            <a:r>
              <a:t>The main objective of this project is to create a personalized learning platform that dynamically generates learning roadmaps, quizzes, and study materials based on a user's topic of interest, time availability, and current knowledge level.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We Chose This Project</a:t>
            </a:r>
          </a:p>
        </p:txBody>
      </p:sp>
      <p:sp>
        <p:nvSpPr>
          <p:cNvPr id="3" name="Content Placeholder 2"/>
          <p:cNvSpPr>
            <a:spLocks noGrp="1"/>
          </p:cNvSpPr>
          <p:nvPr>
            <p:ph idx="1"/>
          </p:nvPr>
        </p:nvSpPr>
        <p:spPr/>
        <p:txBody>
          <a:bodyPr/>
          <a:lstStyle/>
          <a:p>
            <a:r>
              <a:t>With the increasing volume of online learning resources, learners are often overwhelmed and unsure where to begin. Our system aims to simplify this by generating structured, customized learning plans powered by AI, making education more efficient and personalized.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System Architecture</a:t>
            </a:r>
          </a:p>
        </p:txBody>
      </p:sp>
      <p:sp>
        <p:nvSpPr>
          <p:cNvPr id="3" name="Content Placeholder 2"/>
          <p:cNvSpPr>
            <a:spLocks noGrp="1"/>
          </p:cNvSpPr>
          <p:nvPr>
            <p:ph idx="1"/>
          </p:nvPr>
        </p:nvSpPr>
        <p:spPr/>
        <p:txBody>
          <a:bodyPr/>
          <a:lstStyle/>
          <a:p>
            <a:r>
              <a:t>• Frontend: Built using React for a responsive user interface.</a:t>
            </a:r>
          </a:p>
          <a:p>
            <a:r>
              <a:t>• Backend: Built using Flask to handle business logic and data processing.</a:t>
            </a:r>
          </a:p>
          <a:p>
            <a:r>
              <a:t>• AI Integration: Uses Google's Generative AI (Gemini) for dynamic content generation.</a:t>
            </a:r>
          </a:p>
          <a:p>
            <a:r>
              <a:t>• APIs: Provides endpoints for roadmap creation, quizzes, translation, and learning resources.</a:t>
            </a:r>
          </a:p>
          <a:p>
            <a:r>
              <a:t>• Communication: Frontend communicates with backend over RESTful API.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Features</a:t>
            </a:r>
          </a:p>
        </p:txBody>
      </p:sp>
      <p:sp>
        <p:nvSpPr>
          <p:cNvPr id="3" name="Content Placeholder 2"/>
          <p:cNvSpPr>
            <a:spLocks noGrp="1"/>
          </p:cNvSpPr>
          <p:nvPr>
            <p:ph idx="1"/>
          </p:nvPr>
        </p:nvSpPr>
        <p:spPr/>
        <p:txBody>
          <a:bodyPr/>
          <a:lstStyle/>
          <a:p>
            <a:r>
              <a:t>• Personalized Learning Roadmaps</a:t>
            </a:r>
          </a:p>
          <a:p>
            <a:r>
              <a:t>• Topic-based Quizzes</a:t>
            </a:r>
          </a:p>
          <a:p>
            <a:r>
              <a:t>• Dynamic Resource Generation</a:t>
            </a:r>
          </a:p>
          <a:p>
            <a:r>
              <a:t>• Language Translation for Accessibility</a:t>
            </a:r>
          </a:p>
          <a:p>
            <a:r>
              <a:t>• Local Storage for Session Persistence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Backend Details (Flask)</a:t>
            </a:r>
          </a:p>
        </p:txBody>
      </p:sp>
      <p:sp>
        <p:nvSpPr>
          <p:cNvPr id="3" name="Content Placeholder 2"/>
          <p:cNvSpPr>
            <a:spLocks noGrp="1"/>
          </p:cNvSpPr>
          <p:nvPr>
            <p:ph idx="1"/>
          </p:nvPr>
        </p:nvSpPr>
        <p:spPr/>
        <p:txBody>
          <a:bodyPr/>
          <a:lstStyle/>
          <a:p>
            <a:r>
              <a:t>• `/api/roadmap`: Generates a personalized roadmap using topic, time, and level.</a:t>
            </a:r>
          </a:p>
          <a:p>
            <a:r>
              <a:t>• `/api/quiz`: Returns relevant quiz questions based on selected topic.</a:t>
            </a:r>
          </a:p>
          <a:p>
            <a:r>
              <a:t>• `/api/translate`: Translates learning content into the selected language.</a:t>
            </a:r>
          </a:p>
          <a:p>
            <a:r>
              <a:t>• `/api/generate-resource`: Uses Generative AI to create additional learning materials.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Frontend Details (React)</a:t>
            </a:r>
          </a:p>
        </p:txBody>
      </p:sp>
      <p:sp>
        <p:nvSpPr>
          <p:cNvPr id="3" name="Content Placeholder 2"/>
          <p:cNvSpPr>
            <a:spLocks noGrp="1"/>
          </p:cNvSpPr>
          <p:nvPr>
            <p:ph idx="1"/>
          </p:nvPr>
        </p:nvSpPr>
        <p:spPr/>
        <p:txBody>
          <a:bodyPr/>
          <a:lstStyle/>
          <a:p>
            <a:r>
              <a:t>• Topic selection interface with suggestions and input.</a:t>
            </a:r>
          </a:p>
          <a:p>
            <a:r>
              <a:t>• Customizable time and knowledge level inputs.</a:t>
            </a:r>
          </a:p>
          <a:p>
            <a:r>
              <a:t>• Dynamic roadmap and quiz pages.</a:t>
            </a:r>
          </a:p>
          <a:p>
            <a:r>
              <a:t>• Integration with localStorage for progress tracking.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Technologies Used</a:t>
            </a:r>
          </a:p>
        </p:txBody>
      </p:sp>
      <p:sp>
        <p:nvSpPr>
          <p:cNvPr id="3" name="Content Placeholder 2"/>
          <p:cNvSpPr>
            <a:spLocks noGrp="1"/>
          </p:cNvSpPr>
          <p:nvPr>
            <p:ph idx="1"/>
          </p:nvPr>
        </p:nvSpPr>
        <p:spPr/>
        <p:txBody>
          <a:bodyPr/>
          <a:lstStyle/>
          <a:p>
            <a:r>
              <a:t>Frontend:</a:t>
            </a:r>
          </a:p>
          <a:p>
            <a:r>
              <a:t>• React</a:t>
            </a:r>
          </a:p>
          <a:p>
            <a:r>
              <a:t>• Axios</a:t>
            </a:r>
          </a:p>
          <a:p>
            <a:r>
              <a:t>• React Router</a:t>
            </a:r>
          </a:p>
          <a:p/>
          <a:p>
            <a:r>
              <a:t>Backend:</a:t>
            </a:r>
          </a:p>
          <a:p>
            <a:r>
              <a:t>• Flask</a:t>
            </a:r>
          </a:p>
          <a:p>
            <a:r>
              <a:t>• Flask-CORS</a:t>
            </a:r>
          </a:p>
          <a:p>
            <a:r>
              <a:t>• Google Generative AI</a:t>
            </a:r>
          </a:p>
          <a:p>
            <a:r>
              <a:t>• Python-Dotenv</a:t>
            </a:r>
          </a:p>
          <a:p/>
          <a:p>
            <a:r>
              <a:t>Other:</a:t>
            </a:r>
          </a:p>
          <a:p>
            <a:r>
              <a:t>• HTML/CSS</a:t>
            </a:r>
          </a:p>
          <a:p>
            <a:r>
              <a:t>• JavaScript</a:t>
            </a:r>
          </a:p>
          <a:p>
            <a:r>
              <a:t>• REST API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Improvements</a:t>
            </a:r>
          </a:p>
        </p:txBody>
      </p:sp>
      <p:sp>
        <p:nvSpPr>
          <p:cNvPr id="3" name="Content Placeholder 2"/>
          <p:cNvSpPr>
            <a:spLocks noGrp="1"/>
          </p:cNvSpPr>
          <p:nvPr>
            <p:ph idx="1"/>
          </p:nvPr>
        </p:nvSpPr>
        <p:spPr/>
        <p:txBody>
          <a:bodyPr/>
          <a:lstStyle/>
          <a:p>
            <a:r>
              <a:t>• User authentication and profiles</a:t>
            </a:r>
          </a:p>
          <a:p>
            <a:r>
              <a:t>• Progress tracking and adaptive learning</a:t>
            </a:r>
          </a:p>
          <a:p>
            <a:r>
              <a:t>• Gamification elements</a:t>
            </a:r>
          </a:p>
          <a:p>
            <a:r>
              <a:t>• Mobile app version</a:t>
            </a:r>
          </a:p>
          <a:p>
            <a:r>
              <a:t>• Analytics and learning insights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