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sldIdLst>
    <p:sldId id="256" r:id="rId2"/>
    <p:sldId id="257" r:id="rId3"/>
    <p:sldId id="258" r:id="rId4"/>
    <p:sldId id="259" r:id="rId5"/>
    <p:sldId id="271" r:id="rId6"/>
    <p:sldId id="272" r:id="rId7"/>
    <p:sldId id="260" r:id="rId8"/>
    <p:sldId id="261" r:id="rId9"/>
    <p:sldId id="262" r:id="rId10"/>
    <p:sldId id="273" r:id="rId11"/>
    <p:sldId id="263" r:id="rId12"/>
    <p:sldId id="264" r:id="rId13"/>
    <p:sldId id="265" r:id="rId14"/>
    <p:sldId id="266" r:id="rId15"/>
    <p:sldId id="267" r:id="rId16"/>
    <p:sldId id="268" r:id="rId17"/>
    <p:sldId id="270" r:id="rId18"/>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venir Next LT Pro"/>
        <a:ea typeface="Avenir Next LT Pro"/>
        <a:cs typeface="Avenir Next LT Pro"/>
        <a:sym typeface="Avenir Next LT Pro"/>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venir Next LT Pro"/>
        <a:ea typeface="Avenir Next LT Pro"/>
        <a:cs typeface="Avenir Next LT Pro"/>
        <a:sym typeface="Avenir Next LT Pro"/>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venir Next LT Pro"/>
        <a:ea typeface="Avenir Next LT Pro"/>
        <a:cs typeface="Avenir Next LT Pro"/>
        <a:sym typeface="Avenir Next LT Pro"/>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venir Next LT Pro"/>
        <a:ea typeface="Avenir Next LT Pro"/>
        <a:cs typeface="Avenir Next LT Pro"/>
        <a:sym typeface="Avenir Next LT Pro"/>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venir Next LT Pro"/>
        <a:ea typeface="Avenir Next LT Pro"/>
        <a:cs typeface="Avenir Next LT Pro"/>
        <a:sym typeface="Avenir Next LT Pro"/>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venir Next LT Pro"/>
        <a:ea typeface="Avenir Next LT Pro"/>
        <a:cs typeface="Avenir Next LT Pro"/>
        <a:sym typeface="Avenir Next LT Pro"/>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venir Next LT Pro"/>
        <a:ea typeface="Avenir Next LT Pro"/>
        <a:cs typeface="Avenir Next LT Pro"/>
        <a:sym typeface="Avenir Next LT Pro"/>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venir Next LT Pro"/>
        <a:ea typeface="Avenir Next LT Pro"/>
        <a:cs typeface="Avenir Next LT Pro"/>
        <a:sym typeface="Avenir Next LT Pro"/>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venir Next LT Pro"/>
        <a:ea typeface="Avenir Next LT Pro"/>
        <a:cs typeface="Avenir Next LT Pro"/>
        <a:sym typeface="Avenir Next LT Pro"/>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5B8D830-F524-4FDD-A8FD-6AA3C0C92A4C}" v="1" dt="2023-08-21T20:32:13.980"/>
    <p1510:client id="{CEA0D785-2885-49B3-972D-6AB6BFA73821}" v="5" dt="2023-08-21T21:53:24.764"/>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
          <a:latin typeface="Avenir Next LT Pro"/>
          <a:ea typeface="Avenir Next LT Pro"/>
          <a:cs typeface="Avenir Next LT Pro"/>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BF9"/>
          </a:solidFill>
        </a:fill>
      </a:tcStyle>
    </a:wholeTbl>
    <a:band2H>
      <a:tcTxStyle/>
      <a:tcStyle>
        <a:tcBdr/>
        <a:fill>
          <a:solidFill>
            <a:srgbClr val="E8EEFC"/>
          </a:solidFill>
        </a:fill>
      </a:tcStyle>
    </a:band2H>
    <a:firstCol>
      <a:tcTxStyle b="on" i="off">
        <a:font>
          <a:latin typeface="Avenir Next LT Pro"/>
          <a:ea typeface="Avenir Next LT Pro"/>
          <a:cs typeface="Avenir Next LT Pro"/>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2"/>
          </a:solidFill>
        </a:fill>
      </a:tcStyle>
    </a:firstCol>
    <a:lastRow>
      <a:tcTxStyle b="on" i="off">
        <a:font>
          <a:latin typeface="Avenir Next LT Pro"/>
          <a:ea typeface="Avenir Next LT Pro"/>
          <a:cs typeface="Avenir Next LT Pro"/>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2"/>
          </a:solidFill>
        </a:fill>
      </a:tcStyle>
    </a:lastRow>
    <a:firstRow>
      <a:tcTxStyle b="on" i="off">
        <a:font>
          <a:latin typeface="Avenir Next LT Pro"/>
          <a:ea typeface="Avenir Next LT Pro"/>
          <a:cs typeface="Avenir Next LT Pro"/>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2"/>
          </a:solidFill>
        </a:fill>
      </a:tcStyle>
    </a:firstRow>
  </a:tblStyle>
  <a:tblStyle styleId="{C7B018BB-80A7-4F77-B60F-C8B233D01FF8}" styleName="">
    <a:tblBg/>
    <a:wholeTbl>
      <a:tcTxStyle b="off" i="off">
        <a:font>
          <a:latin typeface="Avenir Next LT Pro"/>
          <a:ea typeface="Avenir Next LT Pro"/>
          <a:cs typeface="Avenir Next LT Pro"/>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D5D1"/>
          </a:solidFill>
        </a:fill>
      </a:tcStyle>
    </a:wholeTbl>
    <a:band2H>
      <a:tcTxStyle/>
      <a:tcStyle>
        <a:tcBdr/>
        <a:fill>
          <a:solidFill>
            <a:srgbClr val="FCEBEA"/>
          </a:solidFill>
        </a:fill>
      </a:tcStyle>
    </a:band2H>
    <a:firstCol>
      <a:tcTxStyle b="on" i="off">
        <a:font>
          <a:latin typeface="Avenir Next LT Pro"/>
          <a:ea typeface="Avenir Next LT Pro"/>
          <a:cs typeface="Avenir Next LT Pro"/>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Avenir Next LT Pro"/>
          <a:ea typeface="Avenir Next LT Pro"/>
          <a:cs typeface="Avenir Next LT Pro"/>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Avenir Next LT Pro"/>
          <a:ea typeface="Avenir Next LT Pro"/>
          <a:cs typeface="Avenir Next LT Pro"/>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EEE7283C-3CF3-47DC-8721-378D4A62B228}" styleName="">
    <a:tblBg/>
    <a:wholeTbl>
      <a:tcTxStyle b="off" i="off">
        <a:font>
          <a:latin typeface="Avenir Next LT Pro"/>
          <a:ea typeface="Avenir Next LT Pro"/>
          <a:cs typeface="Avenir Next LT Pro"/>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0CFD1"/>
          </a:solidFill>
        </a:fill>
      </a:tcStyle>
    </a:wholeTbl>
    <a:band2H>
      <a:tcTxStyle/>
      <a:tcStyle>
        <a:tcBdr/>
        <a:fill>
          <a:solidFill>
            <a:srgbClr val="E9E9E9"/>
          </a:solidFill>
        </a:fill>
      </a:tcStyle>
    </a:band2H>
    <a:firstCol>
      <a:tcTxStyle b="on" i="off">
        <a:font>
          <a:latin typeface="Avenir Next LT Pro"/>
          <a:ea typeface="Avenir Next LT Pro"/>
          <a:cs typeface="Avenir Next LT Pro"/>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Avenir Next LT Pro"/>
          <a:ea typeface="Avenir Next LT Pro"/>
          <a:cs typeface="Avenir Next LT Pro"/>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Avenir Next LT Pro"/>
          <a:ea typeface="Avenir Next LT Pro"/>
          <a:cs typeface="Avenir Next LT Pro"/>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CF821DB8-F4EB-4A41-A1BA-3FCAFE7338EE}" styleName="">
    <a:tblBg/>
    <a:wholeTbl>
      <a:tcTxStyle b="off" i="off">
        <a:font>
          <a:latin typeface="Avenir Next LT Pro"/>
          <a:ea typeface="Avenir Next LT Pro"/>
          <a:cs typeface="Avenir Next LT Pro"/>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DCCA"/>
          </a:solidFill>
        </a:fill>
      </a:tcStyle>
    </a:wholeTbl>
    <a:band2H>
      <a:tcTxStyle/>
      <a:tcStyle>
        <a:tcBdr/>
        <a:fill>
          <a:solidFill>
            <a:srgbClr val="FFEEE7"/>
          </a:solidFill>
        </a:fill>
      </a:tcStyle>
    </a:band2H>
    <a:firstCol>
      <a:tcTxStyle b="on" i="off">
        <a:font>
          <a:latin typeface="Avenir Next LT Pro"/>
          <a:ea typeface="Avenir Next LT Pro"/>
          <a:cs typeface="Avenir Next LT Pro"/>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Avenir Next LT Pro"/>
          <a:ea typeface="Avenir Next LT Pro"/>
          <a:cs typeface="Avenir Next LT Pro"/>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Avenir Next LT Pro"/>
          <a:ea typeface="Avenir Next LT Pro"/>
          <a:cs typeface="Avenir Next LT Pro"/>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33BA23B1-9221-436E-865A-0063620EA4FD}" styleName="">
    <a:tblBg/>
    <a:wholeTbl>
      <a:tcTxStyle b="off" i="off">
        <a:font>
          <a:latin typeface="Avenir Next LT Pro"/>
          <a:ea typeface="Avenir Next LT Pro"/>
          <a:cs typeface="Avenir Next LT Pro"/>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
          <a:latin typeface="Avenir Next LT Pro"/>
          <a:ea typeface="Avenir Next LT Pro"/>
          <a:cs typeface="Avenir Next LT Pr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Avenir Next LT Pro"/>
          <a:ea typeface="Avenir Next LT Pro"/>
          <a:cs typeface="Avenir Next LT Pro"/>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Avenir Next LT Pro"/>
          <a:ea typeface="Avenir Next LT Pro"/>
          <a:cs typeface="Avenir Next LT Pro"/>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ff" i="off">
        <a:font>
          <a:latin typeface="Avenir Next LT Pro"/>
          <a:ea typeface="Avenir Next LT Pro"/>
          <a:cs typeface="Avenir Next LT Pro"/>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
          <a:latin typeface="Avenir Next LT Pro"/>
          <a:ea typeface="Avenir Next LT Pro"/>
          <a:cs typeface="Avenir Next LT Pro"/>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Avenir Next LT Pro"/>
          <a:ea typeface="Avenir Next LT Pro"/>
          <a:cs typeface="Avenir Next LT Pro"/>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Avenir Next LT Pro"/>
          <a:ea typeface="Avenir Next LT Pro"/>
          <a:cs typeface="Avenir Next LT Pro"/>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565"/>
  </p:normalViewPr>
  <p:slideViewPr>
    <p:cSldViewPr snapToGrid="0">
      <p:cViewPr varScale="1">
        <p:scale>
          <a:sx n="105" d="100"/>
          <a:sy n="105" d="100"/>
        </p:scale>
        <p:origin x="84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89" name="Shape 189"/>
          <p:cNvSpPr>
            <a:spLocks noGrp="1" noRot="1" noChangeAspect="1"/>
          </p:cNvSpPr>
          <p:nvPr>
            <p:ph type="sldImg"/>
          </p:nvPr>
        </p:nvSpPr>
        <p:spPr>
          <a:xfrm>
            <a:off x="1143000" y="685800"/>
            <a:ext cx="4572000" cy="3429000"/>
          </a:xfrm>
          <a:prstGeom prst="rect">
            <a:avLst/>
          </a:prstGeom>
        </p:spPr>
        <p:txBody>
          <a:bodyPr/>
          <a:lstStyle/>
          <a:p>
            <a:endParaRPr/>
          </a:p>
        </p:txBody>
      </p:sp>
      <p:sp>
        <p:nvSpPr>
          <p:cNvPr id="190" name="Shape 190"/>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13" name="Freeform 13"/>
          <p:cNvSpPr/>
          <p:nvPr/>
        </p:nvSpPr>
        <p:spPr>
          <a:xfrm>
            <a:off x="4000500" y="1087403"/>
            <a:ext cx="8191500" cy="5770597"/>
          </a:xfrm>
          <a:custGeom>
            <a:avLst/>
            <a:gdLst/>
            <a:ahLst/>
            <a:cxnLst>
              <a:cxn ang="0">
                <a:pos x="wd2" y="hd2"/>
              </a:cxn>
              <a:cxn ang="5400000">
                <a:pos x="wd2" y="hd2"/>
              </a:cxn>
              <a:cxn ang="10800000">
                <a:pos x="wd2" y="hd2"/>
              </a:cxn>
              <a:cxn ang="16200000">
                <a:pos x="wd2" y="hd2"/>
              </a:cxn>
            </a:cxnLst>
            <a:rect l="0" t="0" r="r" b="b"/>
            <a:pathLst>
              <a:path w="21600" h="21600" extrusionOk="0">
                <a:moveTo>
                  <a:pt x="12998" y="0"/>
                </a:moveTo>
                <a:cubicBezTo>
                  <a:pt x="16139" y="0"/>
                  <a:pt x="19020" y="1571"/>
                  <a:pt x="21267" y="4187"/>
                </a:cubicBezTo>
                <a:lnTo>
                  <a:pt x="21600" y="4594"/>
                </a:lnTo>
                <a:lnTo>
                  <a:pt x="21600" y="21600"/>
                </a:lnTo>
                <a:lnTo>
                  <a:pt x="210" y="21600"/>
                </a:lnTo>
                <a:lnTo>
                  <a:pt x="150" y="21127"/>
                </a:lnTo>
                <a:cubicBezTo>
                  <a:pt x="51" y="20216"/>
                  <a:pt x="0" y="19284"/>
                  <a:pt x="0" y="18335"/>
                </a:cubicBezTo>
                <a:cubicBezTo>
                  <a:pt x="0" y="8209"/>
                  <a:pt x="5820" y="0"/>
                  <a:pt x="12998" y="0"/>
                </a:cubicBezTo>
                <a:close/>
              </a:path>
            </a:pathLst>
          </a:custGeom>
          <a:solidFill>
            <a:schemeClr val="accent2"/>
          </a:solidFill>
          <a:ln w="12700">
            <a:miter lim="400000"/>
          </a:ln>
        </p:spPr>
        <p:txBody>
          <a:bodyPr lIns="45719" rIns="45719" anchor="ctr"/>
          <a:lstStyle/>
          <a:p>
            <a:pPr algn="ctr">
              <a:defRPr>
                <a:solidFill>
                  <a:srgbClr val="FFFFFF"/>
                </a:solidFill>
                <a:latin typeface="+mn-lt"/>
                <a:ea typeface="+mn-ea"/>
                <a:cs typeface="+mn-cs"/>
                <a:sym typeface="Calibri"/>
              </a:defRPr>
            </a:pPr>
            <a:endParaRPr/>
          </a:p>
        </p:txBody>
      </p:sp>
      <p:sp>
        <p:nvSpPr>
          <p:cNvPr id="14" name="Straight Connector 11"/>
          <p:cNvSpPr/>
          <p:nvPr/>
        </p:nvSpPr>
        <p:spPr>
          <a:xfrm flipH="1">
            <a:off x="406240" y="183933"/>
            <a:ext cx="1" cy="1597709"/>
          </a:xfrm>
          <a:prstGeom prst="line">
            <a:avLst/>
          </a:prstGeom>
          <a:ln w="127000" cap="rnd">
            <a:solidFill>
              <a:schemeClr val="accent4"/>
            </a:solidFill>
            <a:prstDash val="dash"/>
            <a:miter/>
          </a:ln>
        </p:spPr>
        <p:txBody>
          <a:bodyPr lIns="45719" rIns="45719"/>
          <a:lstStyle/>
          <a:p>
            <a:endParaRPr/>
          </a:p>
        </p:txBody>
      </p:sp>
      <p:sp>
        <p:nvSpPr>
          <p:cNvPr id="15" name="Freeform: Shape 13"/>
          <p:cNvSpPr/>
          <p:nvPr/>
        </p:nvSpPr>
        <p:spPr>
          <a:xfrm>
            <a:off x="5292347" y="1"/>
            <a:ext cx="2279743" cy="126778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314" y="0"/>
                </a:lnTo>
                <a:lnTo>
                  <a:pt x="1314" y="18370"/>
                </a:lnTo>
                <a:lnTo>
                  <a:pt x="18975" y="0"/>
                </a:lnTo>
                <a:lnTo>
                  <a:pt x="21600" y="0"/>
                </a:lnTo>
                <a:lnTo>
                  <a:pt x="986" y="21442"/>
                </a:lnTo>
                <a:cubicBezTo>
                  <a:pt x="886" y="21545"/>
                  <a:pt x="772" y="21600"/>
                  <a:pt x="657" y="21600"/>
                </a:cubicBezTo>
                <a:cubicBezTo>
                  <a:pt x="294" y="21600"/>
                  <a:pt x="0" y="21071"/>
                  <a:pt x="0" y="20418"/>
                </a:cubicBezTo>
                <a:close/>
              </a:path>
            </a:pathLst>
          </a:custGeom>
          <a:solidFill>
            <a:schemeClr val="accent6"/>
          </a:solidFill>
          <a:ln w="12700">
            <a:miter lim="400000"/>
          </a:ln>
        </p:spPr>
        <p:txBody>
          <a:bodyPr lIns="45719" rIns="45719" anchor="ctr"/>
          <a:lstStyle/>
          <a:p>
            <a:pPr>
              <a:defRPr>
                <a:latin typeface="+mn-lt"/>
                <a:ea typeface="+mn-ea"/>
                <a:cs typeface="+mn-cs"/>
                <a:sym typeface="Calibri"/>
              </a:defRPr>
            </a:pPr>
            <a:endParaRPr/>
          </a:p>
        </p:txBody>
      </p:sp>
      <p:sp>
        <p:nvSpPr>
          <p:cNvPr id="16" name="Freeform: Shape 15"/>
          <p:cNvSpPr/>
          <p:nvPr/>
        </p:nvSpPr>
        <p:spPr>
          <a:xfrm>
            <a:off x="10208694" y="1"/>
            <a:ext cx="1135067" cy="47799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568" y="760"/>
                </a:lnTo>
                <a:cubicBezTo>
                  <a:pt x="20543" y="12654"/>
                  <a:pt x="16111" y="21600"/>
                  <a:pt x="10800" y="21600"/>
                </a:cubicBezTo>
                <a:cubicBezTo>
                  <a:pt x="5489" y="21600"/>
                  <a:pt x="1057" y="12654"/>
                  <a:pt x="32" y="760"/>
                </a:cubicBezTo>
                <a:close/>
              </a:path>
            </a:pathLst>
          </a:custGeom>
          <a:solidFill>
            <a:schemeClr val="accent4"/>
          </a:solidFill>
          <a:ln w="12700">
            <a:miter lim="400000"/>
          </a:ln>
        </p:spPr>
        <p:txBody>
          <a:bodyPr lIns="45719" rIns="45719" anchor="ctr"/>
          <a:lstStyle/>
          <a:p>
            <a:pPr algn="ctr">
              <a:defRPr>
                <a:solidFill>
                  <a:srgbClr val="FFFFFF"/>
                </a:solidFill>
                <a:latin typeface="+mn-lt"/>
                <a:ea typeface="+mn-ea"/>
                <a:cs typeface="+mn-cs"/>
                <a:sym typeface="Calibri"/>
              </a:defRPr>
            </a:pPr>
            <a:endParaRPr/>
          </a:p>
        </p:txBody>
      </p:sp>
      <p:sp>
        <p:nvSpPr>
          <p:cNvPr id="17" name="Oval 17"/>
          <p:cNvSpPr/>
          <p:nvPr/>
        </p:nvSpPr>
        <p:spPr>
          <a:xfrm>
            <a:off x="1569043" y="514897"/>
            <a:ext cx="2393353" cy="2328425"/>
          </a:xfrm>
          <a:prstGeom prst="ellipse">
            <a:avLst/>
          </a:prstGeom>
          <a:solidFill>
            <a:schemeClr val="accent5"/>
          </a:solidFill>
          <a:ln w="12700">
            <a:miter lim="400000"/>
          </a:ln>
        </p:spPr>
        <p:txBody>
          <a:bodyPr lIns="45719" rIns="45719" anchor="ctr"/>
          <a:lstStyle/>
          <a:p>
            <a:pPr algn="ctr">
              <a:defRPr>
                <a:solidFill>
                  <a:srgbClr val="FFFFFF"/>
                </a:solidFill>
                <a:latin typeface="+mn-lt"/>
                <a:ea typeface="+mn-ea"/>
                <a:cs typeface="+mn-cs"/>
                <a:sym typeface="Calibri"/>
              </a:defRPr>
            </a:pPr>
            <a:endParaRPr/>
          </a:p>
        </p:txBody>
      </p:sp>
      <p:sp>
        <p:nvSpPr>
          <p:cNvPr id="18" name="Freeform: Shape 19"/>
          <p:cNvSpPr/>
          <p:nvPr/>
        </p:nvSpPr>
        <p:spPr>
          <a:xfrm flipH="1">
            <a:off x="0" y="2949739"/>
            <a:ext cx="1186452" cy="1771651"/>
          </a:xfrm>
          <a:custGeom>
            <a:avLst/>
            <a:gdLst/>
            <a:ahLst/>
            <a:cxnLst>
              <a:cxn ang="0">
                <a:pos x="wd2" y="hd2"/>
              </a:cxn>
              <a:cxn ang="5400000">
                <a:pos x="wd2" y="hd2"/>
              </a:cxn>
              <a:cxn ang="10800000">
                <a:pos x="wd2" y="hd2"/>
              </a:cxn>
              <a:cxn ang="16200000">
                <a:pos x="wd2" y="hd2"/>
              </a:cxn>
            </a:cxnLst>
            <a:rect l="0" t="0" r="r" b="b"/>
            <a:pathLst>
              <a:path w="21600" h="21600" extrusionOk="0">
                <a:moveTo>
                  <a:pt x="1127" y="0"/>
                </a:moveTo>
                <a:lnTo>
                  <a:pt x="21600" y="0"/>
                </a:lnTo>
                <a:lnTo>
                  <a:pt x="21600" y="1510"/>
                </a:lnTo>
                <a:lnTo>
                  <a:pt x="2254" y="1510"/>
                </a:lnTo>
                <a:lnTo>
                  <a:pt x="2254" y="20090"/>
                </a:lnTo>
                <a:lnTo>
                  <a:pt x="21600" y="20090"/>
                </a:lnTo>
                <a:lnTo>
                  <a:pt x="21600" y="21600"/>
                </a:lnTo>
                <a:lnTo>
                  <a:pt x="1127" y="21600"/>
                </a:lnTo>
                <a:cubicBezTo>
                  <a:pt x="505" y="21600"/>
                  <a:pt x="0" y="21262"/>
                  <a:pt x="0" y="20845"/>
                </a:cubicBezTo>
                <a:lnTo>
                  <a:pt x="0" y="755"/>
                </a:lnTo>
                <a:cubicBezTo>
                  <a:pt x="0" y="338"/>
                  <a:pt x="505" y="0"/>
                  <a:pt x="1127" y="0"/>
                </a:cubicBezTo>
                <a:close/>
              </a:path>
            </a:pathLst>
          </a:custGeom>
          <a:solidFill>
            <a:schemeClr val="accent6"/>
          </a:solidFill>
          <a:ln w="12700">
            <a:miter lim="400000"/>
          </a:ln>
        </p:spPr>
        <p:txBody>
          <a:bodyPr lIns="45719" rIns="45719" anchor="ctr"/>
          <a:lstStyle/>
          <a:p>
            <a:pPr>
              <a:defRPr>
                <a:latin typeface="+mn-lt"/>
                <a:ea typeface="+mn-ea"/>
                <a:cs typeface="+mn-cs"/>
                <a:sym typeface="Calibri"/>
              </a:defRPr>
            </a:pPr>
            <a:endParaRPr/>
          </a:p>
        </p:txBody>
      </p:sp>
      <p:sp>
        <p:nvSpPr>
          <p:cNvPr id="19" name="Arc 21"/>
          <p:cNvSpPr/>
          <p:nvPr/>
        </p:nvSpPr>
        <p:spPr>
          <a:xfrm rot="16200000">
            <a:off x="1539682" y="4203427"/>
            <a:ext cx="2041718" cy="204171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11929" y="0"/>
                  <a:pt x="21600" y="9671"/>
                  <a:pt x="21600" y="21600"/>
                </a:cubicBezTo>
              </a:path>
            </a:pathLst>
          </a:custGeom>
          <a:ln w="127000" cap="rnd">
            <a:solidFill>
              <a:schemeClr val="accent4"/>
            </a:solidFill>
            <a:prstDash val="dash"/>
            <a:miter/>
          </a:ln>
        </p:spPr>
        <p:txBody>
          <a:bodyPr lIns="45719" rIns="45719" anchor="ctr"/>
          <a:lstStyle/>
          <a:p>
            <a:pPr algn="ctr">
              <a:defRPr>
                <a:latin typeface="+mn-lt"/>
                <a:ea typeface="+mn-ea"/>
                <a:cs typeface="+mn-cs"/>
                <a:sym typeface="Calibri"/>
              </a:defRPr>
            </a:pPr>
            <a:endParaRPr/>
          </a:p>
        </p:txBody>
      </p:sp>
      <p:sp>
        <p:nvSpPr>
          <p:cNvPr id="20" name="Title Text"/>
          <p:cNvSpPr txBox="1">
            <a:spLocks noGrp="1"/>
          </p:cNvSpPr>
          <p:nvPr>
            <p:ph type="title"/>
          </p:nvPr>
        </p:nvSpPr>
        <p:spPr>
          <a:xfrm>
            <a:off x="5093208" y="2743200"/>
            <a:ext cx="6592825" cy="2386584"/>
          </a:xfrm>
          <a:prstGeom prst="rect">
            <a:avLst/>
          </a:prstGeom>
        </p:spPr>
        <p:txBody>
          <a:bodyPr anchor="b"/>
          <a:lstStyle>
            <a:lvl1pPr algn="r">
              <a:defRPr sz="6000">
                <a:solidFill>
                  <a:srgbClr val="FFFFFF"/>
                </a:solidFill>
              </a:defRPr>
            </a:lvl1pPr>
          </a:lstStyle>
          <a:p>
            <a:r>
              <a:t>Title Text</a:t>
            </a:r>
          </a:p>
        </p:txBody>
      </p:sp>
      <p:sp>
        <p:nvSpPr>
          <p:cNvPr id="21" name="Body Level One…"/>
          <p:cNvSpPr txBox="1">
            <a:spLocks noGrp="1"/>
          </p:cNvSpPr>
          <p:nvPr>
            <p:ph type="body" sz="quarter" idx="1"/>
          </p:nvPr>
        </p:nvSpPr>
        <p:spPr>
          <a:xfrm>
            <a:off x="5093208" y="5221223"/>
            <a:ext cx="6592825" cy="996697"/>
          </a:xfrm>
          <a:prstGeom prst="rect">
            <a:avLst/>
          </a:prstGeom>
        </p:spPr>
        <p:txBody>
          <a:bodyPr/>
          <a:lstStyle>
            <a:lvl1pPr marL="0" indent="0" algn="r">
              <a:buSzTx/>
              <a:buFontTx/>
              <a:buNone/>
              <a:defRPr sz="2400">
                <a:solidFill>
                  <a:srgbClr val="FFFFFF"/>
                </a:solidFill>
              </a:defRPr>
            </a:lvl1pPr>
            <a:lvl2pPr marL="0" indent="457200" algn="r">
              <a:buSzTx/>
              <a:buFontTx/>
              <a:buNone/>
              <a:defRPr sz="2400">
                <a:solidFill>
                  <a:srgbClr val="FFFFFF"/>
                </a:solidFill>
              </a:defRPr>
            </a:lvl2pPr>
            <a:lvl3pPr marL="0" indent="914400" algn="r">
              <a:buSzTx/>
              <a:buFontTx/>
              <a:buNone/>
              <a:defRPr sz="2400">
                <a:solidFill>
                  <a:srgbClr val="FFFFFF"/>
                </a:solidFill>
              </a:defRPr>
            </a:lvl3pPr>
            <a:lvl4pPr marL="0" indent="1371600" algn="r">
              <a:buSzTx/>
              <a:buFontTx/>
              <a:buNone/>
              <a:defRPr sz="2400">
                <a:solidFill>
                  <a:srgbClr val="FFFFFF"/>
                </a:solidFill>
              </a:defRPr>
            </a:lvl4pPr>
            <a:lvl5pPr marL="0" indent="1828800" algn="r">
              <a:buSzTx/>
              <a:buFontTx/>
              <a:buNone/>
              <a:defRPr sz="2400">
                <a:solidFill>
                  <a:srgbClr val="FFFFFF"/>
                </a:solidFill>
              </a:defRPr>
            </a:lvl5pPr>
          </a:lstStyle>
          <a:p>
            <a:r>
              <a:t>Body Level One</a:t>
            </a:r>
          </a:p>
          <a:p>
            <a:pPr lvl="1"/>
            <a:r>
              <a:t>Body Level Two</a:t>
            </a:r>
          </a:p>
          <a:p>
            <a:pPr lvl="2"/>
            <a:r>
              <a:t>Body Level Three</a:t>
            </a:r>
          </a:p>
          <a:p>
            <a:pPr lvl="3"/>
            <a:r>
              <a:t>Body Level Four</a:t>
            </a:r>
          </a:p>
          <a:p>
            <a:pPr lvl="4"/>
            <a:r>
              <a:t>Body Level Five</a:t>
            </a:r>
          </a:p>
        </p:txBody>
      </p:sp>
      <p:sp>
        <p:nvSpPr>
          <p:cNvPr id="22" name="Slide Number"/>
          <p:cNvSpPr txBox="1">
            <a:spLocks noGrp="1"/>
          </p:cNvSpPr>
          <p:nvPr>
            <p:ph type="sldNum" sz="quarter" idx="2"/>
          </p:nvPr>
        </p:nvSpPr>
        <p:spPr>
          <a:xfrm>
            <a:off x="5892800" y="6172200"/>
            <a:ext cx="2844800" cy="3683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Comparison 3 column">
    <p:spTree>
      <p:nvGrpSpPr>
        <p:cNvPr id="1" name=""/>
        <p:cNvGrpSpPr/>
        <p:nvPr/>
      </p:nvGrpSpPr>
      <p:grpSpPr>
        <a:xfrm>
          <a:off x="0" y="0"/>
          <a:ext cx="0" cy="0"/>
          <a:chOff x="0" y="0"/>
          <a:chExt cx="0" cy="0"/>
        </a:xfrm>
      </p:grpSpPr>
      <p:sp>
        <p:nvSpPr>
          <p:cNvPr id="115" name="Title Text"/>
          <p:cNvSpPr txBox="1">
            <a:spLocks noGrp="1"/>
          </p:cNvSpPr>
          <p:nvPr>
            <p:ph type="title"/>
          </p:nvPr>
        </p:nvSpPr>
        <p:spPr>
          <a:xfrm>
            <a:off x="839787" y="365125"/>
            <a:ext cx="10515601" cy="1325563"/>
          </a:xfrm>
          <a:prstGeom prst="rect">
            <a:avLst/>
          </a:prstGeom>
        </p:spPr>
        <p:txBody>
          <a:bodyPr/>
          <a:lstStyle/>
          <a:p>
            <a:r>
              <a:t>Title Text</a:t>
            </a:r>
          </a:p>
        </p:txBody>
      </p:sp>
      <p:sp>
        <p:nvSpPr>
          <p:cNvPr id="116" name="Body Level One…"/>
          <p:cNvSpPr txBox="1">
            <a:spLocks noGrp="1"/>
          </p:cNvSpPr>
          <p:nvPr>
            <p:ph type="body" sz="quarter" idx="1"/>
          </p:nvPr>
        </p:nvSpPr>
        <p:spPr>
          <a:xfrm>
            <a:off x="839787" y="1681163"/>
            <a:ext cx="3291842" cy="823913"/>
          </a:xfrm>
          <a:prstGeom prst="rect">
            <a:avLst/>
          </a:prstGeom>
        </p:spPr>
        <p:txBody>
          <a:bodyPr anchor="b"/>
          <a:lstStyle>
            <a:lvl1pPr marL="0" indent="0">
              <a:buSzTx/>
              <a:buFontTx/>
              <a:buNone/>
              <a:defRPr sz="2400" b="1"/>
            </a:lvl1pPr>
            <a:lvl2pPr marL="0" indent="457200">
              <a:buSzTx/>
              <a:buFontTx/>
              <a:buNone/>
              <a:defRPr sz="2400" b="1"/>
            </a:lvl2pPr>
            <a:lvl3pPr marL="0" indent="914400">
              <a:buSzTx/>
              <a:buFontTx/>
              <a:buNone/>
              <a:defRPr sz="2400" b="1"/>
            </a:lvl3pPr>
            <a:lvl4pPr marL="0" indent="1371600">
              <a:buSzTx/>
              <a:buFontTx/>
              <a:buNone/>
              <a:defRPr sz="2400" b="1"/>
            </a:lvl4pPr>
            <a:lvl5pPr marL="0" indent="1828800">
              <a:buSzTx/>
              <a:buFontTx/>
              <a:buNone/>
              <a:defRPr sz="2400" b="1"/>
            </a:lvl5pPr>
          </a:lstStyle>
          <a:p>
            <a:r>
              <a:t>Body Level One</a:t>
            </a:r>
          </a:p>
          <a:p>
            <a:pPr lvl="1"/>
            <a:r>
              <a:t>Body Level Two</a:t>
            </a:r>
          </a:p>
          <a:p>
            <a:pPr lvl="2"/>
            <a:r>
              <a:t>Body Level Three</a:t>
            </a:r>
          </a:p>
          <a:p>
            <a:pPr lvl="3"/>
            <a:r>
              <a:t>Body Level Four</a:t>
            </a:r>
          </a:p>
          <a:p>
            <a:pPr lvl="4"/>
            <a:r>
              <a:t>Body Level Five</a:t>
            </a:r>
          </a:p>
        </p:txBody>
      </p:sp>
      <p:sp>
        <p:nvSpPr>
          <p:cNvPr id="117" name="Text Placeholder 4"/>
          <p:cNvSpPr>
            <a:spLocks noGrp="1"/>
          </p:cNvSpPr>
          <p:nvPr>
            <p:ph type="body" sz="quarter" idx="21"/>
          </p:nvPr>
        </p:nvSpPr>
        <p:spPr>
          <a:xfrm>
            <a:off x="4453128" y="1681163"/>
            <a:ext cx="3291841" cy="823913"/>
          </a:xfrm>
          <a:prstGeom prst="rect">
            <a:avLst/>
          </a:prstGeom>
        </p:spPr>
        <p:txBody>
          <a:bodyPr anchor="b"/>
          <a:lstStyle/>
          <a:p>
            <a:pPr marL="0" indent="0">
              <a:buSzTx/>
              <a:buFontTx/>
              <a:buNone/>
              <a:defRPr sz="2400" b="1"/>
            </a:pPr>
            <a:endParaRPr/>
          </a:p>
        </p:txBody>
      </p:sp>
      <p:sp>
        <p:nvSpPr>
          <p:cNvPr id="11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119" name="Text Placeholder 4"/>
          <p:cNvSpPr>
            <a:spLocks noGrp="1"/>
          </p:cNvSpPr>
          <p:nvPr>
            <p:ph type="body" sz="quarter" idx="22"/>
          </p:nvPr>
        </p:nvSpPr>
        <p:spPr>
          <a:xfrm>
            <a:off x="8065007" y="1681163"/>
            <a:ext cx="3291841" cy="823913"/>
          </a:xfrm>
          <a:prstGeom prst="rect">
            <a:avLst/>
          </a:prstGeom>
        </p:spPr>
        <p:txBody>
          <a:bodyPr anchor="b"/>
          <a:lstStyle/>
          <a:p>
            <a:pPr marL="0" indent="0">
              <a:buSzTx/>
              <a:buFontTx/>
              <a:buNone/>
              <a:defRPr sz="2400" b="1"/>
            </a:pPr>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x">
  <p:cSld name="Title and Content with 2 medium pictures">
    <p:spTree>
      <p:nvGrpSpPr>
        <p:cNvPr id="1" name=""/>
        <p:cNvGrpSpPr/>
        <p:nvPr/>
      </p:nvGrpSpPr>
      <p:grpSpPr>
        <a:xfrm>
          <a:off x="0" y="0"/>
          <a:ext cx="0" cy="0"/>
          <a:chOff x="0" y="0"/>
          <a:chExt cx="0" cy="0"/>
        </a:xfrm>
      </p:grpSpPr>
      <p:sp>
        <p:nvSpPr>
          <p:cNvPr id="126" name="Picture Placeholder 19"/>
          <p:cNvSpPr>
            <a:spLocks noGrp="1"/>
          </p:cNvSpPr>
          <p:nvPr>
            <p:ph type="pic" sz="half" idx="21"/>
          </p:nvPr>
        </p:nvSpPr>
        <p:spPr>
          <a:xfrm>
            <a:off x="7901258" y="2727729"/>
            <a:ext cx="4290741" cy="4130272"/>
          </a:xfrm>
          <a:prstGeom prst="rect">
            <a:avLst/>
          </a:prstGeom>
        </p:spPr>
        <p:txBody>
          <a:bodyPr lIns="91439" rIns="91439">
            <a:noAutofit/>
          </a:bodyPr>
          <a:lstStyle/>
          <a:p>
            <a:endParaRPr/>
          </a:p>
        </p:txBody>
      </p:sp>
      <p:sp>
        <p:nvSpPr>
          <p:cNvPr id="127" name="Picture Placeholder 20"/>
          <p:cNvSpPr>
            <a:spLocks noGrp="1"/>
          </p:cNvSpPr>
          <p:nvPr>
            <p:ph type="pic" sz="quarter" idx="22"/>
          </p:nvPr>
        </p:nvSpPr>
        <p:spPr>
          <a:xfrm>
            <a:off x="6261608" y="-1"/>
            <a:ext cx="3519313" cy="3007911"/>
          </a:xfrm>
          <a:prstGeom prst="rect">
            <a:avLst/>
          </a:prstGeom>
        </p:spPr>
        <p:txBody>
          <a:bodyPr lIns="91439" rIns="91439">
            <a:noAutofit/>
          </a:bodyPr>
          <a:lstStyle/>
          <a:p>
            <a:endParaRPr/>
          </a:p>
        </p:txBody>
      </p:sp>
      <p:sp>
        <p:nvSpPr>
          <p:cNvPr id="128" name="Oval 9"/>
          <p:cNvSpPr/>
          <p:nvPr/>
        </p:nvSpPr>
        <p:spPr>
          <a:xfrm>
            <a:off x="10420569" y="1364732"/>
            <a:ext cx="947489" cy="921786"/>
          </a:xfrm>
          <a:prstGeom prst="ellipse">
            <a:avLst/>
          </a:prstGeom>
          <a:solidFill>
            <a:schemeClr val="accent2"/>
          </a:solidFill>
          <a:ln w="12700">
            <a:miter lim="400000"/>
          </a:ln>
        </p:spPr>
        <p:txBody>
          <a:bodyPr lIns="45719" rIns="45719" anchor="ctr"/>
          <a:lstStyle/>
          <a:p>
            <a:pPr algn="ctr">
              <a:defRPr>
                <a:solidFill>
                  <a:srgbClr val="FFFFFF"/>
                </a:solidFill>
                <a:latin typeface="+mn-lt"/>
                <a:ea typeface="+mn-ea"/>
                <a:cs typeface="+mn-cs"/>
                <a:sym typeface="Calibri"/>
              </a:defRPr>
            </a:pPr>
            <a:endParaRPr/>
          </a:p>
        </p:txBody>
      </p:sp>
      <p:sp>
        <p:nvSpPr>
          <p:cNvPr id="129" name="Arc 11"/>
          <p:cNvSpPr/>
          <p:nvPr/>
        </p:nvSpPr>
        <p:spPr>
          <a:xfrm rot="4759070" flipV="1">
            <a:off x="5896042" y="1918749"/>
            <a:ext cx="1820521" cy="115724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9254" y="0"/>
                  <a:pt x="17673" y="8419"/>
                  <a:pt x="21600" y="21600"/>
                </a:cubicBezTo>
              </a:path>
            </a:pathLst>
          </a:custGeom>
          <a:ln w="127000" cap="rnd">
            <a:solidFill>
              <a:schemeClr val="accent4"/>
            </a:solidFill>
            <a:prstDash val="dash"/>
            <a:miter/>
          </a:ln>
        </p:spPr>
        <p:txBody>
          <a:bodyPr lIns="45719" rIns="45719" anchor="ctr"/>
          <a:lstStyle/>
          <a:p>
            <a:pPr algn="ctr">
              <a:defRPr>
                <a:latin typeface="+mn-lt"/>
                <a:ea typeface="+mn-ea"/>
                <a:cs typeface="+mn-cs"/>
                <a:sym typeface="Calibri"/>
              </a:defRPr>
            </a:pPr>
            <a:endParaRPr/>
          </a:p>
        </p:txBody>
      </p:sp>
      <p:sp>
        <p:nvSpPr>
          <p:cNvPr id="130" name="Title Text"/>
          <p:cNvSpPr txBox="1">
            <a:spLocks noGrp="1"/>
          </p:cNvSpPr>
          <p:nvPr>
            <p:ph type="title"/>
          </p:nvPr>
        </p:nvSpPr>
        <p:spPr>
          <a:xfrm>
            <a:off x="841247" y="365759"/>
            <a:ext cx="5120642" cy="1325882"/>
          </a:xfrm>
          <a:prstGeom prst="rect">
            <a:avLst/>
          </a:prstGeom>
        </p:spPr>
        <p:txBody>
          <a:bodyPr/>
          <a:lstStyle/>
          <a:p>
            <a:r>
              <a:t>Title Text</a:t>
            </a:r>
          </a:p>
        </p:txBody>
      </p:sp>
      <p:sp>
        <p:nvSpPr>
          <p:cNvPr id="13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132" name="Body Level One…"/>
          <p:cNvSpPr txBox="1">
            <a:spLocks noGrp="1"/>
          </p:cNvSpPr>
          <p:nvPr>
            <p:ph type="body" sz="half" idx="1"/>
          </p:nvPr>
        </p:nvSpPr>
        <p:spPr>
          <a:xfrm>
            <a:off x="841247" y="1828800"/>
            <a:ext cx="5093210" cy="4352545"/>
          </a:xfrm>
          <a:prstGeom prst="rect">
            <a:avLst/>
          </a:prstGeom>
        </p:spPr>
        <p:txBody>
          <a:bodyPr/>
          <a:lstStyle>
            <a:lvl1pPr marL="0" indent="0">
              <a:buSzTx/>
              <a:buFontTx/>
              <a:buNone/>
              <a:defRPr sz="2400"/>
            </a:lvl1pPr>
            <a:lvl2pPr marL="228600" indent="-228600">
              <a:buFontTx/>
              <a:defRPr sz="2400"/>
            </a:lvl2pPr>
            <a:lvl3pPr marL="502919" indent="-274319">
              <a:buFontTx/>
              <a:defRPr sz="2400"/>
            </a:lvl3pPr>
            <a:lvl4pPr marL="762000" indent="-304800">
              <a:buFontTx/>
              <a:defRPr sz="2400"/>
            </a:lvl4pPr>
            <a:lvl5pPr marL="2133600" indent="-304800">
              <a:buFontTx/>
              <a:defRPr sz="2400"/>
            </a:lvl5pPr>
          </a:lstStyle>
          <a:p>
            <a:r>
              <a:t>Body Level One</a:t>
            </a:r>
          </a:p>
          <a:p>
            <a:pPr lvl="1"/>
            <a:r>
              <a:t>Body Level Two</a:t>
            </a:r>
          </a:p>
          <a:p>
            <a:pPr lvl="2"/>
            <a:r>
              <a:t>Body Level Three</a:t>
            </a:r>
          </a:p>
          <a:p>
            <a:pPr lvl="3"/>
            <a:r>
              <a:t>Body Level Four</a:t>
            </a:r>
          </a:p>
          <a:p>
            <a:pPr lvl="4"/>
            <a:r>
              <a:t>Body Level Five</a:t>
            </a: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
  <p:cSld name="Closing">
    <p:spTree>
      <p:nvGrpSpPr>
        <p:cNvPr id="1" name=""/>
        <p:cNvGrpSpPr/>
        <p:nvPr/>
      </p:nvGrpSpPr>
      <p:grpSpPr>
        <a:xfrm>
          <a:off x="0" y="0"/>
          <a:ext cx="0" cy="0"/>
          <a:chOff x="0" y="0"/>
          <a:chExt cx="0" cy="0"/>
        </a:xfrm>
      </p:grpSpPr>
      <p:sp>
        <p:nvSpPr>
          <p:cNvPr id="139" name="Oval 9"/>
          <p:cNvSpPr/>
          <p:nvPr/>
        </p:nvSpPr>
        <p:spPr>
          <a:xfrm>
            <a:off x="707392" y="847599"/>
            <a:ext cx="4619940" cy="4619940"/>
          </a:xfrm>
          <a:prstGeom prst="ellipse">
            <a:avLst/>
          </a:prstGeom>
          <a:solidFill>
            <a:schemeClr val="accent2"/>
          </a:solidFill>
          <a:ln w="12700">
            <a:miter lim="400000"/>
          </a:ln>
        </p:spPr>
        <p:txBody>
          <a:bodyPr lIns="45719" rIns="45719" anchor="ctr"/>
          <a:lstStyle/>
          <a:p>
            <a:pPr algn="ctr">
              <a:defRPr>
                <a:solidFill>
                  <a:srgbClr val="FFFFFF"/>
                </a:solidFill>
                <a:latin typeface="+mn-lt"/>
                <a:ea typeface="+mn-ea"/>
                <a:cs typeface="+mn-cs"/>
                <a:sym typeface="Calibri"/>
              </a:defRPr>
            </a:pPr>
            <a:endParaRPr/>
          </a:p>
        </p:txBody>
      </p:sp>
      <p:sp>
        <p:nvSpPr>
          <p:cNvPr id="140" name="Freeform: Shape 11"/>
          <p:cNvSpPr/>
          <p:nvPr/>
        </p:nvSpPr>
        <p:spPr>
          <a:xfrm flipH="1">
            <a:off x="530529" y="-1"/>
            <a:ext cx="1155142" cy="591011"/>
          </a:xfrm>
          <a:custGeom>
            <a:avLst/>
            <a:gdLst/>
            <a:ahLst/>
            <a:cxnLst>
              <a:cxn ang="0">
                <a:pos x="wd2" y="hd2"/>
              </a:cxn>
              <a:cxn ang="5400000">
                <a:pos x="wd2" y="hd2"/>
              </a:cxn>
              <a:cxn ang="10800000">
                <a:pos x="wd2" y="hd2"/>
              </a:cxn>
              <a:cxn ang="16200000">
                <a:pos x="wd2" y="hd2"/>
              </a:cxn>
            </a:cxnLst>
            <a:rect l="0" t="0" r="r" b="b"/>
            <a:pathLst>
              <a:path w="21600" h="21600" extrusionOk="0">
                <a:moveTo>
                  <a:pt x="25" y="0"/>
                </a:moveTo>
                <a:lnTo>
                  <a:pt x="21575" y="0"/>
                </a:lnTo>
                <a:lnTo>
                  <a:pt x="21600" y="491"/>
                </a:lnTo>
                <a:cubicBezTo>
                  <a:pt x="21600" y="12149"/>
                  <a:pt x="16765" y="21600"/>
                  <a:pt x="10800" y="21600"/>
                </a:cubicBezTo>
                <a:cubicBezTo>
                  <a:pt x="4835" y="21600"/>
                  <a:pt x="0" y="12149"/>
                  <a:pt x="0" y="491"/>
                </a:cubicBezTo>
                <a:close/>
              </a:path>
            </a:pathLst>
          </a:custGeom>
          <a:solidFill>
            <a:schemeClr val="accent5"/>
          </a:solidFill>
          <a:ln w="12700">
            <a:miter lim="400000"/>
          </a:ln>
        </p:spPr>
        <p:txBody>
          <a:bodyPr lIns="45719" rIns="45719" anchor="ctr"/>
          <a:lstStyle/>
          <a:p>
            <a:pPr algn="ctr">
              <a:defRPr>
                <a:solidFill>
                  <a:srgbClr val="FFFFFF"/>
                </a:solidFill>
                <a:latin typeface="+mn-lt"/>
                <a:ea typeface="+mn-ea"/>
                <a:cs typeface="+mn-cs"/>
                <a:sym typeface="Calibri"/>
              </a:defRPr>
            </a:pPr>
            <a:endParaRPr/>
          </a:p>
        </p:txBody>
      </p:sp>
      <p:sp>
        <p:nvSpPr>
          <p:cNvPr id="141" name="Freeform: Shape 13"/>
          <p:cNvSpPr/>
          <p:nvPr/>
        </p:nvSpPr>
        <p:spPr>
          <a:xfrm flipH="1">
            <a:off x="3961510" y="-1"/>
            <a:ext cx="1737402" cy="95953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539" y="0"/>
                </a:lnTo>
                <a:lnTo>
                  <a:pt x="1539" y="17790"/>
                </a:lnTo>
                <a:lnTo>
                  <a:pt x="18525" y="0"/>
                </a:lnTo>
                <a:lnTo>
                  <a:pt x="21600" y="0"/>
                </a:lnTo>
                <a:lnTo>
                  <a:pt x="1155" y="21413"/>
                </a:lnTo>
                <a:cubicBezTo>
                  <a:pt x="1038" y="21536"/>
                  <a:pt x="905" y="21600"/>
                  <a:pt x="770" y="21600"/>
                </a:cubicBezTo>
                <a:cubicBezTo>
                  <a:pt x="345" y="21600"/>
                  <a:pt x="0" y="20976"/>
                  <a:pt x="0" y="20206"/>
                </a:cubicBezTo>
                <a:close/>
              </a:path>
            </a:pathLst>
          </a:custGeom>
          <a:solidFill>
            <a:schemeClr val="accent6"/>
          </a:solidFill>
          <a:ln w="12700">
            <a:miter lim="400000"/>
          </a:ln>
        </p:spPr>
        <p:txBody>
          <a:bodyPr lIns="45719" rIns="45719" anchor="ctr"/>
          <a:lstStyle/>
          <a:p>
            <a:pPr>
              <a:defRPr>
                <a:latin typeface="+mn-lt"/>
                <a:ea typeface="+mn-ea"/>
                <a:cs typeface="+mn-cs"/>
                <a:sym typeface="Calibri"/>
              </a:defRPr>
            </a:pPr>
            <a:endParaRPr/>
          </a:p>
        </p:txBody>
      </p:sp>
      <p:sp>
        <p:nvSpPr>
          <p:cNvPr id="142" name="Freeform: Shape 15"/>
          <p:cNvSpPr/>
          <p:nvPr/>
        </p:nvSpPr>
        <p:spPr>
          <a:xfrm flipH="1">
            <a:off x="0" y="2936831"/>
            <a:ext cx="159742" cy="552997"/>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21600"/>
                </a:lnTo>
                <a:lnTo>
                  <a:pt x="19181" y="21221"/>
                </a:lnTo>
                <a:cubicBezTo>
                  <a:pt x="7608" y="18962"/>
                  <a:pt x="0" y="15138"/>
                  <a:pt x="0" y="10800"/>
                </a:cubicBezTo>
                <a:cubicBezTo>
                  <a:pt x="0" y="6462"/>
                  <a:pt x="7608" y="2638"/>
                  <a:pt x="19181" y="379"/>
                </a:cubicBezTo>
                <a:close/>
              </a:path>
            </a:pathLst>
          </a:custGeom>
          <a:solidFill>
            <a:schemeClr val="accent4"/>
          </a:solidFill>
          <a:ln w="12700">
            <a:miter lim="400000"/>
          </a:ln>
        </p:spPr>
        <p:txBody>
          <a:bodyPr lIns="45719" rIns="45719" anchor="ctr"/>
          <a:lstStyle/>
          <a:p>
            <a:pPr algn="ctr">
              <a:defRPr>
                <a:solidFill>
                  <a:srgbClr val="FFFFFF"/>
                </a:solidFill>
                <a:latin typeface="+mn-lt"/>
                <a:ea typeface="+mn-ea"/>
                <a:cs typeface="+mn-cs"/>
                <a:sym typeface="Calibri"/>
              </a:defRPr>
            </a:pPr>
            <a:endParaRPr/>
          </a:p>
        </p:txBody>
      </p:sp>
      <p:sp>
        <p:nvSpPr>
          <p:cNvPr id="143" name="Freeform: Shape 17"/>
          <p:cNvSpPr/>
          <p:nvPr/>
        </p:nvSpPr>
        <p:spPr>
          <a:xfrm flipH="1">
            <a:off x="0" y="5835648"/>
            <a:ext cx="1548181" cy="1022352"/>
          </a:xfrm>
          <a:custGeom>
            <a:avLst/>
            <a:gdLst/>
            <a:ahLst/>
            <a:cxnLst>
              <a:cxn ang="0">
                <a:pos x="wd2" y="hd2"/>
              </a:cxn>
              <a:cxn ang="5400000">
                <a:pos x="wd2" y="hd2"/>
              </a:cxn>
              <a:cxn ang="10800000">
                <a:pos x="wd2" y="hd2"/>
              </a:cxn>
              <a:cxn ang="16200000">
                <a:pos x="wd2" y="hd2"/>
              </a:cxn>
            </a:cxnLst>
            <a:rect l="0" t="0" r="r" b="b"/>
            <a:pathLst>
              <a:path w="21600" h="21600" extrusionOk="0">
                <a:moveTo>
                  <a:pt x="864" y="0"/>
                </a:moveTo>
                <a:lnTo>
                  <a:pt x="21600" y="0"/>
                </a:lnTo>
                <a:lnTo>
                  <a:pt x="21600" y="2616"/>
                </a:lnTo>
                <a:lnTo>
                  <a:pt x="1728" y="2616"/>
                </a:lnTo>
                <a:lnTo>
                  <a:pt x="1728" y="21600"/>
                </a:lnTo>
                <a:lnTo>
                  <a:pt x="0" y="21600"/>
                </a:lnTo>
                <a:lnTo>
                  <a:pt x="0" y="1308"/>
                </a:lnTo>
                <a:cubicBezTo>
                  <a:pt x="0" y="586"/>
                  <a:pt x="387" y="0"/>
                  <a:pt x="864" y="0"/>
                </a:cubicBezTo>
                <a:close/>
              </a:path>
            </a:pathLst>
          </a:custGeom>
          <a:solidFill>
            <a:schemeClr val="accent6"/>
          </a:solidFill>
          <a:ln w="12700">
            <a:miter lim="400000"/>
          </a:ln>
        </p:spPr>
        <p:txBody>
          <a:bodyPr lIns="45719" rIns="45719" anchor="ctr"/>
          <a:lstStyle/>
          <a:p>
            <a:pPr>
              <a:defRPr>
                <a:latin typeface="+mn-lt"/>
                <a:ea typeface="+mn-ea"/>
                <a:cs typeface="+mn-cs"/>
                <a:sym typeface="Calibri"/>
              </a:defRPr>
            </a:pPr>
            <a:endParaRPr/>
          </a:p>
        </p:txBody>
      </p:sp>
      <p:sp>
        <p:nvSpPr>
          <p:cNvPr id="144" name="Freeform: Shape 19"/>
          <p:cNvSpPr/>
          <p:nvPr/>
        </p:nvSpPr>
        <p:spPr>
          <a:xfrm flipH="1">
            <a:off x="3405056" y="5717904"/>
            <a:ext cx="1771610" cy="1140097"/>
          </a:xfrm>
          <a:custGeom>
            <a:avLst/>
            <a:gdLst/>
            <a:ahLst/>
            <a:cxnLst>
              <a:cxn ang="0">
                <a:pos x="wd2" y="hd2"/>
              </a:cxn>
              <a:cxn ang="5400000">
                <a:pos x="wd2" y="hd2"/>
              </a:cxn>
              <a:cxn ang="10800000">
                <a:pos x="wd2" y="hd2"/>
              </a:cxn>
              <a:cxn ang="16200000">
                <a:pos x="wd2" y="hd2"/>
              </a:cxn>
            </a:cxnLst>
            <a:rect l="0" t="0" r="r" b="b"/>
            <a:pathLst>
              <a:path w="21544" h="21593" extrusionOk="0">
                <a:moveTo>
                  <a:pt x="18992" y="14452"/>
                </a:moveTo>
                <a:cubicBezTo>
                  <a:pt x="19281" y="14400"/>
                  <a:pt x="19575" y="14607"/>
                  <a:pt x="19737" y="15016"/>
                </a:cubicBezTo>
                <a:cubicBezTo>
                  <a:pt x="20142" y="16100"/>
                  <a:pt x="20502" y="17222"/>
                  <a:pt x="20816" y="18374"/>
                </a:cubicBezTo>
                <a:lnTo>
                  <a:pt x="21544" y="21593"/>
                </a:lnTo>
                <a:lnTo>
                  <a:pt x="19910" y="21593"/>
                </a:lnTo>
                <a:lnTo>
                  <a:pt x="19394" y="19313"/>
                </a:lnTo>
                <a:cubicBezTo>
                  <a:pt x="19105" y="18253"/>
                  <a:pt x="18774" y="17221"/>
                  <a:pt x="18402" y="16224"/>
                </a:cubicBezTo>
                <a:cubicBezTo>
                  <a:pt x="18197" y="15641"/>
                  <a:pt x="18335" y="14910"/>
                  <a:pt x="18709" y="14591"/>
                </a:cubicBezTo>
                <a:cubicBezTo>
                  <a:pt x="18799" y="14515"/>
                  <a:pt x="18895" y="14469"/>
                  <a:pt x="18992" y="14452"/>
                </a:cubicBezTo>
                <a:close/>
                <a:moveTo>
                  <a:pt x="11351" y="3055"/>
                </a:moveTo>
                <a:cubicBezTo>
                  <a:pt x="11452" y="3065"/>
                  <a:pt x="11552" y="3107"/>
                  <a:pt x="11647" y="3181"/>
                </a:cubicBezTo>
                <a:cubicBezTo>
                  <a:pt x="13087" y="4305"/>
                  <a:pt x="14432" y="5702"/>
                  <a:pt x="15651" y="7341"/>
                </a:cubicBezTo>
                <a:cubicBezTo>
                  <a:pt x="15974" y="7774"/>
                  <a:pt x="16010" y="8532"/>
                  <a:pt x="15733" y="9036"/>
                </a:cubicBezTo>
                <a:cubicBezTo>
                  <a:pt x="15586" y="9302"/>
                  <a:pt x="15371" y="9455"/>
                  <a:pt x="15146" y="9454"/>
                </a:cubicBezTo>
                <a:lnTo>
                  <a:pt x="15142" y="9454"/>
                </a:lnTo>
                <a:cubicBezTo>
                  <a:pt x="14957" y="9457"/>
                  <a:pt x="14778" y="9355"/>
                  <a:pt x="14637" y="9169"/>
                </a:cubicBezTo>
                <a:cubicBezTo>
                  <a:pt x="13515" y="7657"/>
                  <a:pt x="12278" y="6368"/>
                  <a:pt x="10952" y="5332"/>
                </a:cubicBezTo>
                <a:cubicBezTo>
                  <a:pt x="10571" y="5033"/>
                  <a:pt x="10418" y="4309"/>
                  <a:pt x="10610" y="3715"/>
                </a:cubicBezTo>
                <a:cubicBezTo>
                  <a:pt x="10753" y="3270"/>
                  <a:pt x="11051" y="3024"/>
                  <a:pt x="11351" y="3055"/>
                </a:cubicBezTo>
                <a:close/>
                <a:moveTo>
                  <a:pt x="3116" y="1"/>
                </a:moveTo>
                <a:cubicBezTo>
                  <a:pt x="3920" y="8"/>
                  <a:pt x="4723" y="93"/>
                  <a:pt x="5521" y="255"/>
                </a:cubicBezTo>
                <a:cubicBezTo>
                  <a:pt x="5944" y="336"/>
                  <a:pt x="6245" y="936"/>
                  <a:pt x="6193" y="1594"/>
                </a:cubicBezTo>
                <a:cubicBezTo>
                  <a:pt x="6145" y="2200"/>
                  <a:pt x="5813" y="2653"/>
                  <a:pt x="5421" y="2649"/>
                </a:cubicBezTo>
                <a:cubicBezTo>
                  <a:pt x="5387" y="2650"/>
                  <a:pt x="5353" y="2647"/>
                  <a:pt x="5320" y="2640"/>
                </a:cubicBezTo>
                <a:cubicBezTo>
                  <a:pt x="3850" y="2341"/>
                  <a:pt x="2362" y="2327"/>
                  <a:pt x="890" y="2599"/>
                </a:cubicBezTo>
                <a:cubicBezTo>
                  <a:pt x="468" y="2700"/>
                  <a:pt x="74" y="2249"/>
                  <a:pt x="9" y="1592"/>
                </a:cubicBezTo>
                <a:cubicBezTo>
                  <a:pt x="-56" y="936"/>
                  <a:pt x="233" y="321"/>
                  <a:pt x="655" y="220"/>
                </a:cubicBezTo>
                <a:cubicBezTo>
                  <a:pt x="673" y="216"/>
                  <a:pt x="691" y="212"/>
                  <a:pt x="709" y="210"/>
                </a:cubicBezTo>
                <a:cubicBezTo>
                  <a:pt x="1509" y="63"/>
                  <a:pt x="2313" y="-7"/>
                  <a:pt x="3116" y="1"/>
                </a:cubicBezTo>
                <a:close/>
              </a:path>
            </a:pathLst>
          </a:custGeom>
          <a:solidFill>
            <a:schemeClr val="accent4"/>
          </a:solidFill>
          <a:ln w="12700">
            <a:miter lim="400000"/>
          </a:ln>
        </p:spPr>
        <p:txBody>
          <a:bodyPr lIns="45719" rIns="45719" anchor="ctr"/>
          <a:lstStyle/>
          <a:p>
            <a:pPr>
              <a:defRPr>
                <a:latin typeface="+mn-lt"/>
                <a:ea typeface="+mn-ea"/>
                <a:cs typeface="+mn-cs"/>
                <a:sym typeface="Calibri"/>
              </a:defRPr>
            </a:pPr>
            <a:endParaRPr/>
          </a:p>
        </p:txBody>
      </p:sp>
      <p:sp>
        <p:nvSpPr>
          <p:cNvPr id="145" name="Freeform: Shape 21"/>
          <p:cNvSpPr/>
          <p:nvPr/>
        </p:nvSpPr>
        <p:spPr>
          <a:xfrm flipH="1">
            <a:off x="4132972" y="6258755"/>
            <a:ext cx="1565941" cy="59924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15420" y="0"/>
                  <a:pt x="19384" y="7141"/>
                  <a:pt x="21077" y="17319"/>
                </a:cubicBezTo>
                <a:lnTo>
                  <a:pt x="21600" y="21600"/>
                </a:lnTo>
                <a:lnTo>
                  <a:pt x="0" y="21600"/>
                </a:lnTo>
                <a:lnTo>
                  <a:pt x="523" y="17319"/>
                </a:lnTo>
                <a:cubicBezTo>
                  <a:pt x="2216" y="7141"/>
                  <a:pt x="6180" y="0"/>
                  <a:pt x="10800" y="0"/>
                </a:cubicBezTo>
                <a:close/>
              </a:path>
            </a:pathLst>
          </a:custGeom>
          <a:solidFill>
            <a:schemeClr val="accent2"/>
          </a:solidFill>
          <a:ln w="12700">
            <a:miter lim="400000"/>
          </a:ln>
        </p:spPr>
        <p:txBody>
          <a:bodyPr lIns="45719" rIns="45719" anchor="ctr"/>
          <a:lstStyle/>
          <a:p>
            <a:pPr algn="ctr">
              <a:defRPr>
                <a:solidFill>
                  <a:srgbClr val="FFFFFF"/>
                </a:solidFill>
                <a:latin typeface="+mn-lt"/>
                <a:ea typeface="+mn-ea"/>
                <a:cs typeface="+mn-cs"/>
                <a:sym typeface="Calibri"/>
              </a:defRPr>
            </a:pPr>
            <a:endParaRPr/>
          </a:p>
        </p:txBody>
      </p:sp>
      <p:sp>
        <p:nvSpPr>
          <p:cNvPr id="146" name="Title Text"/>
          <p:cNvSpPr txBox="1">
            <a:spLocks noGrp="1"/>
          </p:cNvSpPr>
          <p:nvPr>
            <p:ph type="title"/>
          </p:nvPr>
        </p:nvSpPr>
        <p:spPr>
          <a:xfrm>
            <a:off x="1389888" y="1234439"/>
            <a:ext cx="3236977" cy="4069081"/>
          </a:xfrm>
          <a:prstGeom prst="rect">
            <a:avLst/>
          </a:prstGeom>
        </p:spPr>
        <p:txBody>
          <a:bodyPr/>
          <a:lstStyle>
            <a:lvl1pPr algn="ctr">
              <a:defRPr>
                <a:solidFill>
                  <a:srgbClr val="FFFFFF"/>
                </a:solidFill>
              </a:defRPr>
            </a:lvl1pPr>
          </a:lstStyle>
          <a:p>
            <a:r>
              <a:t>Title Text</a:t>
            </a:r>
          </a:p>
        </p:txBody>
      </p:sp>
      <p:sp>
        <p:nvSpPr>
          <p:cNvPr id="147" name="Slide Number"/>
          <p:cNvSpPr txBox="1">
            <a:spLocks noGrp="1"/>
          </p:cNvSpPr>
          <p:nvPr>
            <p:ph type="sldNum" sz="quarter" idx="2"/>
          </p:nvPr>
        </p:nvSpPr>
        <p:spPr>
          <a:xfrm>
            <a:off x="11083193" y="6404292"/>
            <a:ext cx="273656" cy="269241"/>
          </a:xfrm>
          <a:prstGeom prst="rect">
            <a:avLst/>
          </a:prstGeom>
        </p:spPr>
        <p:txBody>
          <a:bodyPr/>
          <a:lstStyle/>
          <a:p>
            <a:fld id="{86CB4B4D-7CA3-9044-876B-883B54F8677D}" type="slidenum">
              <a:t>‹#›</a:t>
            </a:fld>
            <a:endParaRPr/>
          </a:p>
        </p:txBody>
      </p:sp>
      <p:sp>
        <p:nvSpPr>
          <p:cNvPr id="148" name="Body Level One…"/>
          <p:cNvSpPr txBox="1">
            <a:spLocks noGrp="1"/>
          </p:cNvSpPr>
          <p:nvPr>
            <p:ph type="body" sz="quarter" idx="1"/>
          </p:nvPr>
        </p:nvSpPr>
        <p:spPr>
          <a:xfrm>
            <a:off x="6665976" y="2551176"/>
            <a:ext cx="4709160" cy="1755649"/>
          </a:xfrm>
          <a:prstGeom prst="rect">
            <a:avLst/>
          </a:prstGeom>
        </p:spPr>
        <p:txBody>
          <a:bodyPr/>
          <a:lstStyle>
            <a:lvl1pPr marL="0" indent="0">
              <a:buSzTx/>
              <a:buFontTx/>
              <a:buNone/>
              <a:defRPr sz="2400"/>
            </a:lvl1pPr>
            <a:lvl2pPr marL="304800" indent="-304800">
              <a:buFontTx/>
              <a:defRPr sz="2400"/>
            </a:lvl2pPr>
            <a:lvl3pPr marL="533400" indent="-304800">
              <a:buFontTx/>
              <a:defRPr sz="2400"/>
            </a:lvl3pPr>
            <a:lvl4pPr marL="1676400" indent="-304800">
              <a:buFontTx/>
              <a:defRPr sz="2400"/>
            </a:lvl4pPr>
            <a:lvl5pPr marL="2133600" indent="-304800">
              <a:buFontTx/>
              <a:defRPr sz="2400"/>
            </a:lvl5pPr>
          </a:lstStyle>
          <a:p>
            <a:r>
              <a:t>Body Level One</a:t>
            </a:r>
          </a:p>
          <a:p>
            <a:pPr lvl="1"/>
            <a:r>
              <a:t>Body Level Two</a:t>
            </a:r>
          </a:p>
          <a:p>
            <a:pPr lvl="2"/>
            <a:r>
              <a:t>Body Level Three</a:t>
            </a:r>
          </a:p>
          <a:p>
            <a:pPr lvl="3"/>
            <a:r>
              <a:t>Body Level Four</a:t>
            </a:r>
          </a:p>
          <a:p>
            <a:pPr lvl="4"/>
            <a:r>
              <a:t>Body Level Five</a:t>
            </a: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5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16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163" name="Title Text"/>
          <p:cNvSpPr txBox="1">
            <a:spLocks noGrp="1"/>
          </p:cNvSpPr>
          <p:nvPr>
            <p:ph type="title"/>
          </p:nvPr>
        </p:nvSpPr>
        <p:spPr>
          <a:xfrm>
            <a:off x="838200" y="365125"/>
            <a:ext cx="10515600" cy="1325563"/>
          </a:xfrm>
          <a:prstGeom prst="rect">
            <a:avLst/>
          </a:prstGeom>
        </p:spPr>
        <p:txBody>
          <a:bodyPr/>
          <a:lstStyle/>
          <a:p>
            <a:r>
              <a:t>Title Text</a:t>
            </a: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170" name="Title Text"/>
          <p:cNvSpPr txBox="1">
            <a:spLocks noGrp="1"/>
          </p:cNvSpPr>
          <p:nvPr>
            <p:ph type="title"/>
          </p:nvPr>
        </p:nvSpPr>
        <p:spPr>
          <a:xfrm>
            <a:off x="839787" y="457200"/>
            <a:ext cx="3932239" cy="1600200"/>
          </a:xfrm>
          <a:prstGeom prst="rect">
            <a:avLst/>
          </a:prstGeom>
        </p:spPr>
        <p:txBody>
          <a:bodyPr anchor="b"/>
          <a:lstStyle>
            <a:lvl1pPr>
              <a:defRPr sz="3200"/>
            </a:lvl1pPr>
          </a:lstStyle>
          <a:p>
            <a:r>
              <a:t>Title Text</a:t>
            </a:r>
          </a:p>
        </p:txBody>
      </p:sp>
      <p:sp>
        <p:nvSpPr>
          <p:cNvPr id="171" name="Body Level One…"/>
          <p:cNvSpPr txBox="1">
            <a:spLocks noGrp="1"/>
          </p:cNvSpPr>
          <p:nvPr>
            <p:ph type="body" sz="half" idx="1"/>
          </p:nvPr>
        </p:nvSpPr>
        <p:spPr>
          <a:xfrm>
            <a:off x="5183187" y="987425"/>
            <a:ext cx="6172201"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r>
              <a:t>Body Level One</a:t>
            </a:r>
          </a:p>
          <a:p>
            <a:pPr lvl="1"/>
            <a:r>
              <a:t>Body Level Two</a:t>
            </a:r>
          </a:p>
          <a:p>
            <a:pPr lvl="2"/>
            <a:r>
              <a:t>Body Level Three</a:t>
            </a:r>
          </a:p>
          <a:p>
            <a:pPr lvl="3"/>
            <a:r>
              <a:t>Body Level Four</a:t>
            </a:r>
          </a:p>
          <a:p>
            <a:pPr lvl="4"/>
            <a:r>
              <a:t>Body Level Five</a:t>
            </a:r>
          </a:p>
        </p:txBody>
      </p:sp>
      <p:sp>
        <p:nvSpPr>
          <p:cNvPr id="172" name="Text Placeholder 3"/>
          <p:cNvSpPr>
            <a:spLocks noGrp="1"/>
          </p:cNvSpPr>
          <p:nvPr>
            <p:ph type="body" sz="quarter" idx="21"/>
          </p:nvPr>
        </p:nvSpPr>
        <p:spPr>
          <a:xfrm>
            <a:off x="839787" y="2057400"/>
            <a:ext cx="3932238" cy="3811588"/>
          </a:xfrm>
          <a:prstGeom prst="rect">
            <a:avLst/>
          </a:prstGeom>
        </p:spPr>
        <p:txBody>
          <a:bodyPr/>
          <a:lstStyle/>
          <a:p>
            <a:pPr marL="0" indent="0">
              <a:buSzTx/>
              <a:buFontTx/>
              <a:buNone/>
              <a:defRPr sz="1600"/>
            </a:pPr>
            <a:endParaRPr/>
          </a:p>
        </p:txBody>
      </p:sp>
      <p:sp>
        <p:nvSpPr>
          <p:cNvPr id="17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180" name="Title Text"/>
          <p:cNvSpPr txBox="1">
            <a:spLocks noGrp="1"/>
          </p:cNvSpPr>
          <p:nvPr>
            <p:ph type="title"/>
          </p:nvPr>
        </p:nvSpPr>
        <p:spPr>
          <a:xfrm>
            <a:off x="839787" y="457200"/>
            <a:ext cx="3932239" cy="1600200"/>
          </a:xfrm>
          <a:prstGeom prst="rect">
            <a:avLst/>
          </a:prstGeom>
        </p:spPr>
        <p:txBody>
          <a:bodyPr anchor="b"/>
          <a:lstStyle>
            <a:lvl1pPr>
              <a:defRPr sz="3200"/>
            </a:lvl1pPr>
          </a:lstStyle>
          <a:p>
            <a:r>
              <a:t>Title Text</a:t>
            </a:r>
          </a:p>
        </p:txBody>
      </p:sp>
      <p:sp>
        <p:nvSpPr>
          <p:cNvPr id="181" name="Picture Placeholder 2"/>
          <p:cNvSpPr>
            <a:spLocks noGrp="1"/>
          </p:cNvSpPr>
          <p:nvPr>
            <p:ph type="pic" sz="half" idx="21"/>
          </p:nvPr>
        </p:nvSpPr>
        <p:spPr>
          <a:xfrm>
            <a:off x="5183187" y="987425"/>
            <a:ext cx="6172201" cy="4873625"/>
          </a:xfrm>
          <a:prstGeom prst="rect">
            <a:avLst/>
          </a:prstGeom>
        </p:spPr>
        <p:txBody>
          <a:bodyPr lIns="91439" rIns="91439">
            <a:noAutofit/>
          </a:bodyPr>
          <a:lstStyle/>
          <a:p>
            <a:endParaRPr/>
          </a:p>
        </p:txBody>
      </p:sp>
      <p:sp>
        <p:nvSpPr>
          <p:cNvPr id="182" name="Body Level One…"/>
          <p:cNvSpPr txBox="1">
            <a:spLocks noGrp="1"/>
          </p:cNvSpPr>
          <p:nvPr>
            <p:ph type="body" sz="quarter" idx="1"/>
          </p:nvPr>
        </p:nvSpPr>
        <p:spPr>
          <a:xfrm>
            <a:off x="839787" y="2057400"/>
            <a:ext cx="3932239" cy="3811588"/>
          </a:xfrm>
          <a:prstGeom prst="rect">
            <a:avLst/>
          </a:prstGeom>
        </p:spPr>
        <p:txBody>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r>
              <a:t>Body Level One</a:t>
            </a:r>
          </a:p>
          <a:p>
            <a:pPr lvl="1"/>
            <a:r>
              <a:t>Body Level Two</a:t>
            </a:r>
          </a:p>
          <a:p>
            <a:pPr lvl="2"/>
            <a:r>
              <a:t>Body Level Three</a:t>
            </a:r>
          </a:p>
          <a:p>
            <a:pPr lvl="3"/>
            <a:r>
              <a:t>Body Level Four</a:t>
            </a:r>
          </a:p>
          <a:p>
            <a:pPr lvl="4"/>
            <a:r>
              <a:t>Body Level Five</a:t>
            </a:r>
          </a:p>
        </p:txBody>
      </p:sp>
      <p:sp>
        <p:nvSpPr>
          <p:cNvPr id="18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Agenda">
    <p:spTree>
      <p:nvGrpSpPr>
        <p:cNvPr id="1" name=""/>
        <p:cNvGrpSpPr/>
        <p:nvPr/>
      </p:nvGrpSpPr>
      <p:grpSpPr>
        <a:xfrm>
          <a:off x="0" y="0"/>
          <a:ext cx="0" cy="0"/>
          <a:chOff x="0" y="0"/>
          <a:chExt cx="0" cy="0"/>
        </a:xfrm>
      </p:grpSpPr>
      <p:sp>
        <p:nvSpPr>
          <p:cNvPr id="29" name="Oval 9"/>
          <p:cNvSpPr/>
          <p:nvPr/>
        </p:nvSpPr>
        <p:spPr>
          <a:xfrm>
            <a:off x="489188" y="1119030"/>
            <a:ext cx="4619940" cy="4619940"/>
          </a:xfrm>
          <a:prstGeom prst="ellipse">
            <a:avLst/>
          </a:prstGeom>
          <a:solidFill>
            <a:schemeClr val="accent2"/>
          </a:solidFill>
          <a:ln w="12700">
            <a:miter lim="400000"/>
          </a:ln>
        </p:spPr>
        <p:txBody>
          <a:bodyPr lIns="45719" rIns="45719" anchor="ctr"/>
          <a:lstStyle/>
          <a:p>
            <a:pPr algn="ctr">
              <a:defRPr>
                <a:solidFill>
                  <a:srgbClr val="FFFFFF"/>
                </a:solidFill>
                <a:latin typeface="+mn-lt"/>
                <a:ea typeface="+mn-ea"/>
                <a:cs typeface="+mn-cs"/>
                <a:sym typeface="Calibri"/>
              </a:defRPr>
            </a:pPr>
            <a:endParaRPr/>
          </a:p>
        </p:txBody>
      </p:sp>
      <p:sp>
        <p:nvSpPr>
          <p:cNvPr id="30" name="Arc 11"/>
          <p:cNvSpPr/>
          <p:nvPr/>
        </p:nvSpPr>
        <p:spPr>
          <a:xfrm rot="19809111">
            <a:off x="9735982" y="660555"/>
            <a:ext cx="1659892" cy="2234040"/>
          </a:xfrm>
          <a:custGeom>
            <a:avLst/>
            <a:gdLst/>
            <a:ahLst/>
            <a:cxnLst>
              <a:cxn ang="0">
                <a:pos x="wd2" y="hd2"/>
              </a:cxn>
              <a:cxn ang="5400000">
                <a:pos x="wd2" y="hd2"/>
              </a:cxn>
              <a:cxn ang="10800000">
                <a:pos x="wd2" y="hd2"/>
              </a:cxn>
              <a:cxn ang="16200000">
                <a:pos x="wd2" y="hd2"/>
              </a:cxn>
            </a:cxnLst>
            <a:rect l="0" t="0" r="r" b="b"/>
            <a:pathLst>
              <a:path w="21269" h="20833" extrusionOk="0">
                <a:moveTo>
                  <a:pt x="0" y="88"/>
                </a:moveTo>
                <a:lnTo>
                  <a:pt x="0" y="88"/>
                </a:lnTo>
                <a:cubicBezTo>
                  <a:pt x="10507" y="-767"/>
                  <a:pt x="19976" y="4739"/>
                  <a:pt x="21150" y="12385"/>
                </a:cubicBezTo>
                <a:cubicBezTo>
                  <a:pt x="21600" y="15315"/>
                  <a:pt x="20762" y="18272"/>
                  <a:pt x="18756" y="20833"/>
                </a:cubicBezTo>
              </a:path>
            </a:pathLst>
          </a:custGeom>
          <a:ln w="127000" cap="rnd">
            <a:solidFill>
              <a:schemeClr val="accent4"/>
            </a:solidFill>
            <a:prstDash val="dash"/>
            <a:miter/>
          </a:ln>
        </p:spPr>
        <p:txBody>
          <a:bodyPr lIns="45719" rIns="45719" anchor="ctr"/>
          <a:lstStyle/>
          <a:p>
            <a:pPr algn="ctr">
              <a:defRPr>
                <a:latin typeface="+mn-lt"/>
                <a:ea typeface="+mn-ea"/>
                <a:cs typeface="+mn-cs"/>
                <a:sym typeface="Calibri"/>
              </a:defRPr>
            </a:pPr>
            <a:endParaRPr/>
          </a:p>
        </p:txBody>
      </p:sp>
      <p:sp>
        <p:nvSpPr>
          <p:cNvPr id="31" name="Oval 13"/>
          <p:cNvSpPr/>
          <p:nvPr/>
        </p:nvSpPr>
        <p:spPr>
          <a:xfrm>
            <a:off x="910048" y="4780991"/>
            <a:ext cx="546101" cy="546101"/>
          </a:xfrm>
          <a:prstGeom prst="ellipse">
            <a:avLst/>
          </a:prstGeom>
          <a:solidFill>
            <a:schemeClr val="accent5"/>
          </a:solidFill>
          <a:ln w="12700">
            <a:miter lim="400000"/>
          </a:ln>
        </p:spPr>
        <p:txBody>
          <a:bodyPr lIns="45719" rIns="45719" anchor="ctr"/>
          <a:lstStyle/>
          <a:p>
            <a:pPr algn="ctr">
              <a:defRPr>
                <a:solidFill>
                  <a:srgbClr val="FFFFFF"/>
                </a:solidFill>
                <a:latin typeface="+mn-lt"/>
                <a:ea typeface="+mn-ea"/>
                <a:cs typeface="+mn-cs"/>
                <a:sym typeface="Calibri"/>
              </a:defRPr>
            </a:pPr>
            <a:endParaRPr/>
          </a:p>
        </p:txBody>
      </p:sp>
      <p:sp>
        <p:nvSpPr>
          <p:cNvPr id="32" name="Title Text"/>
          <p:cNvSpPr txBox="1">
            <a:spLocks noGrp="1"/>
          </p:cNvSpPr>
          <p:nvPr>
            <p:ph type="title"/>
          </p:nvPr>
        </p:nvSpPr>
        <p:spPr>
          <a:xfrm>
            <a:off x="1170432" y="1399032"/>
            <a:ext cx="3236977" cy="4069080"/>
          </a:xfrm>
          <a:prstGeom prst="rect">
            <a:avLst/>
          </a:prstGeom>
        </p:spPr>
        <p:txBody>
          <a:bodyPr/>
          <a:lstStyle>
            <a:lvl1pPr algn="ctr">
              <a:defRPr>
                <a:solidFill>
                  <a:srgbClr val="FFFFFF"/>
                </a:solidFill>
              </a:defRPr>
            </a:lvl1pPr>
          </a:lstStyle>
          <a:p>
            <a:r>
              <a:t>Title Text</a:t>
            </a:r>
          </a:p>
        </p:txBody>
      </p:sp>
      <p:sp>
        <p:nvSpPr>
          <p:cNvPr id="33" name="Body Level One…"/>
          <p:cNvSpPr txBox="1">
            <a:spLocks noGrp="1"/>
          </p:cNvSpPr>
          <p:nvPr>
            <p:ph type="body" sz="half" idx="1"/>
          </p:nvPr>
        </p:nvSpPr>
        <p:spPr>
          <a:xfrm>
            <a:off x="5788152" y="1527047"/>
            <a:ext cx="5111497" cy="3931922"/>
          </a:xfrm>
          <a:prstGeom prst="rect">
            <a:avLst/>
          </a:prstGeom>
        </p:spPr>
        <p:txBody>
          <a:bodyPr anchor="ctr"/>
          <a:lstStyle>
            <a:lvl1pPr marL="0" indent="0">
              <a:buSzTx/>
              <a:buFontTx/>
              <a:buNone/>
            </a:lvl1pPr>
            <a:lvl2pPr marL="266700">
              <a:buFontTx/>
            </a:lvl2pPr>
            <a:lvl3pPr marL="548639">
              <a:buFontTx/>
            </a:lvl3pPr>
            <a:lvl4pPr marL="0" indent="1371600">
              <a:buSzTx/>
              <a:buFontTx/>
              <a:buNone/>
            </a:lvl4pPr>
            <a:lvl5pPr>
              <a:buFontTx/>
            </a:lvl5pPr>
          </a:lstStyle>
          <a:p>
            <a:r>
              <a:t>Body Level One</a:t>
            </a:r>
          </a:p>
          <a:p>
            <a:pPr lvl="1"/>
            <a:r>
              <a:t>Body Level Two</a:t>
            </a:r>
          </a:p>
          <a:p>
            <a:pPr lvl="2"/>
            <a:r>
              <a:t>Body Level Three</a:t>
            </a:r>
          </a:p>
          <a:p>
            <a:pPr lvl="3"/>
            <a:r>
              <a:t>Body Level Four</a:t>
            </a:r>
          </a:p>
          <a:p>
            <a:pPr lvl="4"/>
            <a:r>
              <a:t>Body Level Five</a:t>
            </a:r>
          </a:p>
        </p:txBody>
      </p:sp>
      <p:sp>
        <p:nvSpPr>
          <p:cNvPr id="3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Title and Content 2 small pictures">
    <p:spTree>
      <p:nvGrpSpPr>
        <p:cNvPr id="1" name=""/>
        <p:cNvGrpSpPr/>
        <p:nvPr/>
      </p:nvGrpSpPr>
      <p:grpSpPr>
        <a:xfrm>
          <a:off x="0" y="0"/>
          <a:ext cx="0" cy="0"/>
          <a:chOff x="0" y="0"/>
          <a:chExt cx="0" cy="0"/>
        </a:xfrm>
      </p:grpSpPr>
      <p:sp>
        <p:nvSpPr>
          <p:cNvPr id="41" name="Picture Placeholder 21"/>
          <p:cNvSpPr>
            <a:spLocks noGrp="1"/>
          </p:cNvSpPr>
          <p:nvPr>
            <p:ph type="pic" sz="quarter" idx="21"/>
          </p:nvPr>
        </p:nvSpPr>
        <p:spPr>
          <a:xfrm>
            <a:off x="7200479" y="1150210"/>
            <a:ext cx="2207046" cy="2204179"/>
          </a:xfrm>
          <a:prstGeom prst="rect">
            <a:avLst/>
          </a:prstGeom>
        </p:spPr>
        <p:txBody>
          <a:bodyPr lIns="91439" rIns="91439">
            <a:noAutofit/>
          </a:bodyPr>
          <a:lstStyle/>
          <a:p>
            <a:endParaRPr/>
          </a:p>
        </p:txBody>
      </p:sp>
      <p:sp>
        <p:nvSpPr>
          <p:cNvPr id="42" name="Picture Placeholder 20"/>
          <p:cNvSpPr>
            <a:spLocks noGrp="1"/>
          </p:cNvSpPr>
          <p:nvPr>
            <p:ph type="pic" sz="quarter" idx="22"/>
          </p:nvPr>
        </p:nvSpPr>
        <p:spPr>
          <a:xfrm>
            <a:off x="8444631" y="2579683"/>
            <a:ext cx="3096808" cy="3096807"/>
          </a:xfrm>
          <a:prstGeom prst="rect">
            <a:avLst/>
          </a:prstGeom>
        </p:spPr>
        <p:txBody>
          <a:bodyPr lIns="91439" rIns="91439">
            <a:noAutofit/>
          </a:bodyPr>
          <a:lstStyle/>
          <a:p>
            <a:endParaRPr/>
          </a:p>
        </p:txBody>
      </p:sp>
      <p:sp>
        <p:nvSpPr>
          <p:cNvPr id="43" name="Title Text"/>
          <p:cNvSpPr txBox="1">
            <a:spLocks noGrp="1"/>
          </p:cNvSpPr>
          <p:nvPr>
            <p:ph type="title"/>
          </p:nvPr>
        </p:nvSpPr>
        <p:spPr>
          <a:xfrm>
            <a:off x="539495" y="365124"/>
            <a:ext cx="5806442" cy="1325881"/>
          </a:xfrm>
          <a:prstGeom prst="rect">
            <a:avLst/>
          </a:prstGeom>
        </p:spPr>
        <p:txBody>
          <a:bodyPr/>
          <a:lstStyle/>
          <a:p>
            <a:r>
              <a:t>Title Text</a:t>
            </a:r>
          </a:p>
        </p:txBody>
      </p:sp>
      <p:sp>
        <p:nvSpPr>
          <p:cNvPr id="44" name="Body Level One…"/>
          <p:cNvSpPr txBox="1">
            <a:spLocks noGrp="1"/>
          </p:cNvSpPr>
          <p:nvPr>
            <p:ph type="body" sz="half" idx="1"/>
          </p:nvPr>
        </p:nvSpPr>
        <p:spPr>
          <a:xfrm>
            <a:off x="539495" y="1825625"/>
            <a:ext cx="5806442" cy="4352545"/>
          </a:xfrm>
          <a:prstGeom prst="rect">
            <a:avLst/>
          </a:prstGeom>
        </p:spPr>
        <p:txBody>
          <a:bodyPr/>
          <a:lstStyle>
            <a:lvl1pPr marL="0" indent="0">
              <a:lnSpc>
                <a:spcPct val="110000"/>
              </a:lnSpc>
              <a:buSzTx/>
              <a:buFontTx/>
              <a:buNone/>
              <a:defRPr sz="2400"/>
            </a:lvl1pPr>
            <a:lvl2pPr marL="274319" indent="-274319">
              <a:lnSpc>
                <a:spcPct val="110000"/>
              </a:lnSpc>
              <a:buFontTx/>
              <a:defRPr sz="2400"/>
            </a:lvl2pPr>
            <a:lvl3pPr marL="533400" indent="-304800">
              <a:lnSpc>
                <a:spcPct val="110000"/>
              </a:lnSpc>
              <a:buFontTx/>
              <a:defRPr sz="2400"/>
            </a:lvl3pPr>
            <a:lvl4pPr marL="800100" indent="-342900">
              <a:lnSpc>
                <a:spcPct val="110000"/>
              </a:lnSpc>
              <a:buFontTx/>
              <a:defRPr sz="2400"/>
            </a:lvl4pPr>
            <a:lvl5pPr marL="2133600" indent="-304800">
              <a:lnSpc>
                <a:spcPct val="110000"/>
              </a:lnSpc>
              <a:buFontTx/>
              <a:defRPr sz="2400"/>
            </a:lvl5pPr>
          </a:lstStyle>
          <a:p>
            <a:r>
              <a:t>Body Level One</a:t>
            </a:r>
          </a:p>
          <a:p>
            <a:pPr lvl="1"/>
            <a:r>
              <a:t>Body Level Two</a:t>
            </a:r>
          </a:p>
          <a:p>
            <a:pPr lvl="2"/>
            <a:r>
              <a:t>Body Level Three</a:t>
            </a:r>
          </a:p>
          <a:p>
            <a:pPr lvl="3"/>
            <a:r>
              <a:t>Body Level Four</a:t>
            </a:r>
          </a:p>
          <a:p>
            <a:pPr lvl="4"/>
            <a:r>
              <a:t>Body Level Five</a:t>
            </a:r>
          </a:p>
        </p:txBody>
      </p:sp>
      <p:sp>
        <p:nvSpPr>
          <p:cNvPr id="4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46" name="Oval 9"/>
          <p:cNvSpPr/>
          <p:nvPr/>
        </p:nvSpPr>
        <p:spPr>
          <a:xfrm>
            <a:off x="10249620" y="1555067"/>
            <a:ext cx="819305" cy="797079"/>
          </a:xfrm>
          <a:prstGeom prst="ellipse">
            <a:avLst/>
          </a:prstGeom>
          <a:solidFill>
            <a:schemeClr val="accent2"/>
          </a:solidFill>
          <a:ln w="12700">
            <a:miter lim="400000"/>
          </a:ln>
        </p:spPr>
        <p:txBody>
          <a:bodyPr lIns="45719" rIns="45719" anchor="ctr"/>
          <a:lstStyle/>
          <a:p>
            <a:pPr algn="ctr">
              <a:defRPr>
                <a:solidFill>
                  <a:srgbClr val="FFFFFF"/>
                </a:solidFill>
                <a:latin typeface="+mn-lt"/>
                <a:ea typeface="+mn-ea"/>
                <a:cs typeface="+mn-cs"/>
                <a:sym typeface="Calibri"/>
              </a:defRPr>
            </a:pPr>
            <a:endParaRPr/>
          </a:p>
        </p:txBody>
      </p:sp>
      <p:sp>
        <p:nvSpPr>
          <p:cNvPr id="47" name="Rectangle 11"/>
          <p:cNvSpPr/>
          <p:nvPr/>
        </p:nvSpPr>
        <p:spPr>
          <a:xfrm>
            <a:off x="7590088" y="4034392"/>
            <a:ext cx="876705" cy="876705"/>
          </a:xfrm>
          <a:prstGeom prst="rect">
            <a:avLst/>
          </a:prstGeom>
          <a:ln w="127000">
            <a:solidFill>
              <a:schemeClr val="accent6"/>
            </a:solidFill>
          </a:ln>
        </p:spPr>
        <p:txBody>
          <a:bodyPr lIns="45719" rIns="45719" anchor="ctr"/>
          <a:lstStyle/>
          <a:p>
            <a:pPr algn="ctr">
              <a:defRPr>
                <a:solidFill>
                  <a:srgbClr val="FFFFFF"/>
                </a:solidFill>
                <a:latin typeface="+mn-lt"/>
                <a:ea typeface="+mn-ea"/>
                <a:cs typeface="+mn-cs"/>
                <a:sym typeface="Calibri"/>
              </a:defRPr>
            </a:pPr>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Section Header">
    <p:spTree>
      <p:nvGrpSpPr>
        <p:cNvPr id="1" name=""/>
        <p:cNvGrpSpPr/>
        <p:nvPr/>
      </p:nvGrpSpPr>
      <p:grpSpPr>
        <a:xfrm>
          <a:off x="0" y="0"/>
          <a:ext cx="0" cy="0"/>
          <a:chOff x="0" y="0"/>
          <a:chExt cx="0" cy="0"/>
        </a:xfrm>
      </p:grpSpPr>
      <p:sp>
        <p:nvSpPr>
          <p:cNvPr id="54" name="Oval 6"/>
          <p:cNvSpPr/>
          <p:nvPr/>
        </p:nvSpPr>
        <p:spPr>
          <a:xfrm>
            <a:off x="2815928" y="148928"/>
            <a:ext cx="6560144" cy="6560144"/>
          </a:xfrm>
          <a:prstGeom prst="ellipse">
            <a:avLst/>
          </a:prstGeom>
          <a:solidFill>
            <a:schemeClr val="accent2"/>
          </a:solidFill>
          <a:ln w="12700">
            <a:miter lim="400000"/>
          </a:ln>
        </p:spPr>
        <p:txBody>
          <a:bodyPr lIns="45719" rIns="45719" anchor="ctr"/>
          <a:lstStyle/>
          <a:p>
            <a:pPr algn="ctr">
              <a:defRPr>
                <a:solidFill>
                  <a:srgbClr val="FFFFFF"/>
                </a:solidFill>
                <a:latin typeface="+mn-lt"/>
                <a:ea typeface="+mn-ea"/>
                <a:cs typeface="+mn-cs"/>
                <a:sym typeface="Calibri"/>
              </a:defRPr>
            </a:pPr>
            <a:endParaRPr/>
          </a:p>
        </p:txBody>
      </p:sp>
      <p:sp>
        <p:nvSpPr>
          <p:cNvPr id="55" name="Arc 7"/>
          <p:cNvSpPr/>
          <p:nvPr/>
        </p:nvSpPr>
        <p:spPr>
          <a:xfrm rot="9222429" flipV="1">
            <a:off x="1900746" y="906095"/>
            <a:ext cx="3085935" cy="196163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9254" y="0"/>
                  <a:pt x="17672" y="8419"/>
                  <a:pt x="21600" y="21600"/>
                </a:cubicBezTo>
              </a:path>
            </a:pathLst>
          </a:custGeom>
          <a:ln w="127000" cap="rnd">
            <a:solidFill>
              <a:schemeClr val="accent4">
                <a:alpha val="95000"/>
              </a:schemeClr>
            </a:solidFill>
            <a:prstDash val="dash"/>
            <a:miter/>
          </a:ln>
        </p:spPr>
        <p:txBody>
          <a:bodyPr lIns="45719" rIns="45719" anchor="ctr"/>
          <a:lstStyle/>
          <a:p>
            <a:pPr algn="ctr">
              <a:defRPr>
                <a:latin typeface="+mn-lt"/>
                <a:ea typeface="+mn-ea"/>
                <a:cs typeface="+mn-cs"/>
                <a:sym typeface="Calibri"/>
              </a:defRPr>
            </a:pPr>
            <a:endParaRPr/>
          </a:p>
        </p:txBody>
      </p:sp>
      <p:sp>
        <p:nvSpPr>
          <p:cNvPr id="56" name="Oval 13"/>
          <p:cNvSpPr/>
          <p:nvPr/>
        </p:nvSpPr>
        <p:spPr>
          <a:xfrm>
            <a:off x="8165417" y="5241988"/>
            <a:ext cx="759405" cy="738803"/>
          </a:xfrm>
          <a:prstGeom prst="ellipse">
            <a:avLst/>
          </a:prstGeom>
          <a:solidFill>
            <a:schemeClr val="accent5"/>
          </a:solidFill>
          <a:ln w="12700">
            <a:miter lim="400000"/>
          </a:ln>
        </p:spPr>
        <p:txBody>
          <a:bodyPr lIns="45719" rIns="45719" anchor="ctr"/>
          <a:lstStyle/>
          <a:p>
            <a:pPr algn="ctr">
              <a:defRPr>
                <a:solidFill>
                  <a:srgbClr val="FFFFFF"/>
                </a:solidFill>
                <a:latin typeface="+mn-lt"/>
                <a:ea typeface="+mn-ea"/>
                <a:cs typeface="+mn-cs"/>
                <a:sym typeface="Calibri"/>
              </a:defRPr>
            </a:pPr>
            <a:endParaRPr/>
          </a:p>
        </p:txBody>
      </p:sp>
      <p:sp>
        <p:nvSpPr>
          <p:cNvPr id="57" name="Title Text"/>
          <p:cNvSpPr txBox="1">
            <a:spLocks noGrp="1"/>
          </p:cNvSpPr>
          <p:nvPr>
            <p:ph type="title"/>
          </p:nvPr>
        </p:nvSpPr>
        <p:spPr>
          <a:xfrm>
            <a:off x="3319271" y="1380744"/>
            <a:ext cx="5559553" cy="2514601"/>
          </a:xfrm>
          <a:prstGeom prst="rect">
            <a:avLst/>
          </a:prstGeom>
        </p:spPr>
        <p:txBody>
          <a:bodyPr anchor="b"/>
          <a:lstStyle>
            <a:lvl1pPr algn="ctr">
              <a:defRPr sz="6000">
                <a:solidFill>
                  <a:srgbClr val="FFFFFF"/>
                </a:solidFill>
              </a:defRPr>
            </a:lvl1pPr>
          </a:lstStyle>
          <a:p>
            <a:r>
              <a:t>Title Text</a:t>
            </a:r>
          </a:p>
        </p:txBody>
      </p:sp>
      <p:sp>
        <p:nvSpPr>
          <p:cNvPr id="58" name="Body Level One…"/>
          <p:cNvSpPr txBox="1">
            <a:spLocks noGrp="1"/>
          </p:cNvSpPr>
          <p:nvPr>
            <p:ph type="body" sz="quarter" idx="1"/>
          </p:nvPr>
        </p:nvSpPr>
        <p:spPr>
          <a:xfrm>
            <a:off x="3319271" y="4078223"/>
            <a:ext cx="5559553" cy="1536193"/>
          </a:xfrm>
          <a:prstGeom prst="rect">
            <a:avLst/>
          </a:prstGeom>
        </p:spPr>
        <p:txBody>
          <a:bodyPr/>
          <a:lstStyle>
            <a:lvl1pPr marL="0" indent="0" algn="ctr">
              <a:buSzTx/>
              <a:buFontTx/>
              <a:buNone/>
              <a:defRPr sz="2400">
                <a:solidFill>
                  <a:srgbClr val="FFFFFF"/>
                </a:solidFill>
              </a:defRPr>
            </a:lvl1pPr>
            <a:lvl2pPr marL="0" indent="457200" algn="ctr">
              <a:buSzTx/>
              <a:buFontTx/>
              <a:buNone/>
              <a:defRPr sz="2400">
                <a:solidFill>
                  <a:srgbClr val="FFFFFF"/>
                </a:solidFill>
              </a:defRPr>
            </a:lvl2pPr>
            <a:lvl3pPr marL="0" indent="914400" algn="ctr">
              <a:buSzTx/>
              <a:buFontTx/>
              <a:buNone/>
              <a:defRPr sz="2400">
                <a:solidFill>
                  <a:srgbClr val="FFFFFF"/>
                </a:solidFill>
              </a:defRPr>
            </a:lvl3pPr>
            <a:lvl4pPr marL="0" indent="1371600" algn="ctr">
              <a:buSzTx/>
              <a:buFontTx/>
              <a:buNone/>
              <a:defRPr sz="2400">
                <a:solidFill>
                  <a:srgbClr val="FFFFFF"/>
                </a:solidFill>
              </a:defRPr>
            </a:lvl4pPr>
            <a:lvl5pPr marL="0" indent="1828800" algn="ctr">
              <a:buSzTx/>
              <a:buFontTx/>
              <a:buNone/>
              <a:defRPr sz="2400">
                <a:solidFill>
                  <a:srgbClr val="FFFFFF"/>
                </a:solidFill>
              </a:defRPr>
            </a:lvl5pPr>
          </a:lstStyle>
          <a:p>
            <a:r>
              <a:t>Body Level One</a:t>
            </a:r>
          </a:p>
          <a:p>
            <a:pPr lvl="1"/>
            <a:r>
              <a:t>Body Level Two</a:t>
            </a:r>
          </a:p>
          <a:p>
            <a:pPr lvl="2"/>
            <a:r>
              <a:t>Body Level Three</a:t>
            </a:r>
          </a:p>
          <a:p>
            <a:pPr lvl="3"/>
            <a:r>
              <a:t>Body Level Four</a:t>
            </a:r>
          </a:p>
          <a:p>
            <a:pPr lvl="4"/>
            <a:r>
              <a:t>Body Level Five</a:t>
            </a:r>
          </a:p>
        </p:txBody>
      </p:sp>
      <p:sp>
        <p:nvSpPr>
          <p:cNvPr id="59" name="Slide Number"/>
          <p:cNvSpPr txBox="1">
            <a:spLocks noGrp="1"/>
          </p:cNvSpPr>
          <p:nvPr>
            <p:ph type="sldNum" sz="quarter" idx="2"/>
          </p:nvPr>
        </p:nvSpPr>
        <p:spPr>
          <a:xfrm>
            <a:off x="5892800" y="6172200"/>
            <a:ext cx="2844800" cy="3683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Title and Content">
    <p:spTree>
      <p:nvGrpSpPr>
        <p:cNvPr id="1" name=""/>
        <p:cNvGrpSpPr/>
        <p:nvPr/>
      </p:nvGrpSpPr>
      <p:grpSpPr>
        <a:xfrm>
          <a:off x="0" y="0"/>
          <a:ext cx="0" cy="0"/>
          <a:chOff x="0" y="0"/>
          <a:chExt cx="0" cy="0"/>
        </a:xfrm>
      </p:grpSpPr>
      <p:sp>
        <p:nvSpPr>
          <p:cNvPr id="66" name="Title Text"/>
          <p:cNvSpPr txBox="1">
            <a:spLocks noGrp="1"/>
          </p:cNvSpPr>
          <p:nvPr>
            <p:ph type="title"/>
          </p:nvPr>
        </p:nvSpPr>
        <p:spPr>
          <a:xfrm>
            <a:off x="539495" y="365125"/>
            <a:ext cx="10515601" cy="1325563"/>
          </a:xfrm>
          <a:prstGeom prst="rect">
            <a:avLst/>
          </a:prstGeom>
        </p:spPr>
        <p:txBody>
          <a:bodyPr/>
          <a:lstStyle/>
          <a:p>
            <a:r>
              <a:t>Title Text</a:t>
            </a:r>
          </a:p>
        </p:txBody>
      </p:sp>
      <p:sp>
        <p:nvSpPr>
          <p:cNvPr id="67" name="Body Level One…"/>
          <p:cNvSpPr txBox="1">
            <a:spLocks noGrp="1"/>
          </p:cNvSpPr>
          <p:nvPr>
            <p:ph type="body" idx="1"/>
          </p:nvPr>
        </p:nvSpPr>
        <p:spPr>
          <a:xfrm>
            <a:off x="1179575" y="1911095"/>
            <a:ext cx="9829801" cy="3859743"/>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6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69" name="Freeform: Shape 6"/>
          <p:cNvSpPr/>
          <p:nvPr/>
        </p:nvSpPr>
        <p:spPr>
          <a:xfrm>
            <a:off x="10494433" y="2"/>
            <a:ext cx="849329" cy="35766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568" y="760"/>
                </a:lnTo>
                <a:cubicBezTo>
                  <a:pt x="20543" y="12654"/>
                  <a:pt x="16111" y="21600"/>
                  <a:pt x="10800" y="21600"/>
                </a:cubicBezTo>
                <a:cubicBezTo>
                  <a:pt x="5489" y="21600"/>
                  <a:pt x="1057" y="12654"/>
                  <a:pt x="32" y="760"/>
                </a:cubicBezTo>
                <a:close/>
              </a:path>
            </a:pathLst>
          </a:custGeom>
          <a:solidFill>
            <a:schemeClr val="accent4"/>
          </a:solidFill>
          <a:ln w="12700">
            <a:miter lim="400000"/>
          </a:ln>
        </p:spPr>
        <p:txBody>
          <a:bodyPr lIns="45719" rIns="45719" anchor="ctr"/>
          <a:lstStyle/>
          <a:p>
            <a:pPr algn="ctr">
              <a:defRPr>
                <a:solidFill>
                  <a:srgbClr val="FFFFFF"/>
                </a:solidFill>
                <a:latin typeface="+mn-lt"/>
                <a:ea typeface="+mn-ea"/>
                <a:cs typeface="+mn-cs"/>
                <a:sym typeface="Calibri"/>
              </a:defRPr>
            </a:pPr>
            <a:endParaRPr/>
          </a:p>
        </p:txBody>
      </p:sp>
      <p:sp>
        <p:nvSpPr>
          <p:cNvPr id="70" name="Freeform: Shape 7"/>
          <p:cNvSpPr/>
          <p:nvPr/>
        </p:nvSpPr>
        <p:spPr>
          <a:xfrm flipH="1">
            <a:off x="123535" y="5717904"/>
            <a:ext cx="1771611" cy="1140097"/>
          </a:xfrm>
          <a:custGeom>
            <a:avLst/>
            <a:gdLst/>
            <a:ahLst/>
            <a:cxnLst>
              <a:cxn ang="0">
                <a:pos x="wd2" y="hd2"/>
              </a:cxn>
              <a:cxn ang="5400000">
                <a:pos x="wd2" y="hd2"/>
              </a:cxn>
              <a:cxn ang="10800000">
                <a:pos x="wd2" y="hd2"/>
              </a:cxn>
              <a:cxn ang="16200000">
                <a:pos x="wd2" y="hd2"/>
              </a:cxn>
            </a:cxnLst>
            <a:rect l="0" t="0" r="r" b="b"/>
            <a:pathLst>
              <a:path w="21544" h="21593" extrusionOk="0">
                <a:moveTo>
                  <a:pt x="18992" y="14452"/>
                </a:moveTo>
                <a:cubicBezTo>
                  <a:pt x="19281" y="14400"/>
                  <a:pt x="19575" y="14607"/>
                  <a:pt x="19737" y="15016"/>
                </a:cubicBezTo>
                <a:cubicBezTo>
                  <a:pt x="20142" y="16100"/>
                  <a:pt x="20502" y="17222"/>
                  <a:pt x="20816" y="18374"/>
                </a:cubicBezTo>
                <a:lnTo>
                  <a:pt x="21544" y="21593"/>
                </a:lnTo>
                <a:lnTo>
                  <a:pt x="19910" y="21593"/>
                </a:lnTo>
                <a:lnTo>
                  <a:pt x="19394" y="19313"/>
                </a:lnTo>
                <a:cubicBezTo>
                  <a:pt x="19105" y="18253"/>
                  <a:pt x="18774" y="17221"/>
                  <a:pt x="18402" y="16224"/>
                </a:cubicBezTo>
                <a:cubicBezTo>
                  <a:pt x="18197" y="15641"/>
                  <a:pt x="18335" y="14910"/>
                  <a:pt x="18709" y="14591"/>
                </a:cubicBezTo>
                <a:cubicBezTo>
                  <a:pt x="18799" y="14515"/>
                  <a:pt x="18895" y="14469"/>
                  <a:pt x="18992" y="14452"/>
                </a:cubicBezTo>
                <a:close/>
                <a:moveTo>
                  <a:pt x="11351" y="3055"/>
                </a:moveTo>
                <a:cubicBezTo>
                  <a:pt x="11452" y="3065"/>
                  <a:pt x="11552" y="3107"/>
                  <a:pt x="11647" y="3181"/>
                </a:cubicBezTo>
                <a:cubicBezTo>
                  <a:pt x="13087" y="4305"/>
                  <a:pt x="14432" y="5702"/>
                  <a:pt x="15651" y="7341"/>
                </a:cubicBezTo>
                <a:cubicBezTo>
                  <a:pt x="15974" y="7774"/>
                  <a:pt x="16010" y="8532"/>
                  <a:pt x="15733" y="9036"/>
                </a:cubicBezTo>
                <a:cubicBezTo>
                  <a:pt x="15586" y="9302"/>
                  <a:pt x="15371" y="9455"/>
                  <a:pt x="15146" y="9454"/>
                </a:cubicBezTo>
                <a:lnTo>
                  <a:pt x="15142" y="9454"/>
                </a:lnTo>
                <a:cubicBezTo>
                  <a:pt x="14957" y="9457"/>
                  <a:pt x="14778" y="9355"/>
                  <a:pt x="14637" y="9169"/>
                </a:cubicBezTo>
                <a:cubicBezTo>
                  <a:pt x="13515" y="7657"/>
                  <a:pt x="12278" y="6368"/>
                  <a:pt x="10952" y="5332"/>
                </a:cubicBezTo>
                <a:cubicBezTo>
                  <a:pt x="10571" y="5033"/>
                  <a:pt x="10418" y="4309"/>
                  <a:pt x="10610" y="3715"/>
                </a:cubicBezTo>
                <a:cubicBezTo>
                  <a:pt x="10753" y="3270"/>
                  <a:pt x="11051" y="3024"/>
                  <a:pt x="11351" y="3055"/>
                </a:cubicBezTo>
                <a:close/>
                <a:moveTo>
                  <a:pt x="3116" y="1"/>
                </a:moveTo>
                <a:cubicBezTo>
                  <a:pt x="3920" y="8"/>
                  <a:pt x="4723" y="93"/>
                  <a:pt x="5521" y="255"/>
                </a:cubicBezTo>
                <a:cubicBezTo>
                  <a:pt x="5944" y="336"/>
                  <a:pt x="6245" y="936"/>
                  <a:pt x="6193" y="1594"/>
                </a:cubicBezTo>
                <a:cubicBezTo>
                  <a:pt x="6145" y="2200"/>
                  <a:pt x="5813" y="2653"/>
                  <a:pt x="5421" y="2649"/>
                </a:cubicBezTo>
                <a:cubicBezTo>
                  <a:pt x="5387" y="2650"/>
                  <a:pt x="5353" y="2647"/>
                  <a:pt x="5320" y="2640"/>
                </a:cubicBezTo>
                <a:cubicBezTo>
                  <a:pt x="3850" y="2341"/>
                  <a:pt x="2362" y="2327"/>
                  <a:pt x="890" y="2599"/>
                </a:cubicBezTo>
                <a:cubicBezTo>
                  <a:pt x="468" y="2700"/>
                  <a:pt x="74" y="2249"/>
                  <a:pt x="9" y="1592"/>
                </a:cubicBezTo>
                <a:cubicBezTo>
                  <a:pt x="-56" y="936"/>
                  <a:pt x="233" y="321"/>
                  <a:pt x="655" y="220"/>
                </a:cubicBezTo>
                <a:cubicBezTo>
                  <a:pt x="673" y="216"/>
                  <a:pt x="691" y="212"/>
                  <a:pt x="709" y="210"/>
                </a:cubicBezTo>
                <a:cubicBezTo>
                  <a:pt x="1509" y="63"/>
                  <a:pt x="2313" y="-7"/>
                  <a:pt x="3116" y="1"/>
                </a:cubicBezTo>
                <a:close/>
              </a:path>
            </a:pathLst>
          </a:custGeom>
          <a:solidFill>
            <a:schemeClr val="accent4"/>
          </a:solidFill>
          <a:ln w="12700">
            <a:miter lim="400000"/>
          </a:ln>
        </p:spPr>
        <p:txBody>
          <a:bodyPr lIns="45719" rIns="45719" anchor="ctr"/>
          <a:lstStyle/>
          <a:p>
            <a:pPr>
              <a:defRPr>
                <a:latin typeface="+mn-lt"/>
                <a:ea typeface="+mn-ea"/>
                <a:cs typeface="+mn-cs"/>
                <a:sym typeface="Calibri"/>
              </a:defRPr>
            </a:pPr>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nd Content 2">
    <p:spTree>
      <p:nvGrpSpPr>
        <p:cNvPr id="1" name=""/>
        <p:cNvGrpSpPr/>
        <p:nvPr/>
      </p:nvGrpSpPr>
      <p:grpSpPr>
        <a:xfrm>
          <a:off x="0" y="0"/>
          <a:ext cx="0" cy="0"/>
          <a:chOff x="0" y="0"/>
          <a:chExt cx="0" cy="0"/>
        </a:xfrm>
      </p:grpSpPr>
      <p:sp>
        <p:nvSpPr>
          <p:cNvPr id="77" name="Title Text"/>
          <p:cNvSpPr txBox="1">
            <a:spLocks noGrp="1"/>
          </p:cNvSpPr>
          <p:nvPr>
            <p:ph type="title"/>
          </p:nvPr>
        </p:nvSpPr>
        <p:spPr>
          <a:xfrm>
            <a:off x="838200" y="365125"/>
            <a:ext cx="10515600" cy="1325563"/>
          </a:xfrm>
          <a:prstGeom prst="rect">
            <a:avLst/>
          </a:prstGeom>
        </p:spPr>
        <p:txBody>
          <a:bodyPr/>
          <a:lstStyle/>
          <a:p>
            <a:r>
              <a:t>Title Text</a:t>
            </a:r>
          </a:p>
        </p:txBody>
      </p:sp>
      <p:sp>
        <p:nvSpPr>
          <p:cNvPr id="7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79" name="Body Level One…"/>
          <p:cNvSpPr txBox="1">
            <a:spLocks noGrp="1"/>
          </p:cNvSpPr>
          <p:nvPr>
            <p:ph type="body" idx="1"/>
          </p:nvPr>
        </p:nvSpPr>
        <p:spPr>
          <a:xfrm>
            <a:off x="838200" y="1911095"/>
            <a:ext cx="10515600" cy="3859743"/>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Quote slide with picture">
    <p:bg>
      <p:bgPr>
        <a:solidFill>
          <a:srgbClr val="000000"/>
        </a:solidFill>
        <a:effectLst/>
      </p:bgPr>
    </p:bg>
    <p:spTree>
      <p:nvGrpSpPr>
        <p:cNvPr id="1" name=""/>
        <p:cNvGrpSpPr/>
        <p:nvPr/>
      </p:nvGrpSpPr>
      <p:grpSpPr>
        <a:xfrm>
          <a:off x="0" y="0"/>
          <a:ext cx="0" cy="0"/>
          <a:chOff x="0" y="0"/>
          <a:chExt cx="0" cy="0"/>
        </a:xfrm>
      </p:grpSpPr>
      <p:sp>
        <p:nvSpPr>
          <p:cNvPr id="86" name="Picture Placeholder 5"/>
          <p:cNvSpPr>
            <a:spLocks noGrp="1"/>
          </p:cNvSpPr>
          <p:nvPr>
            <p:ph type="pic" idx="21"/>
          </p:nvPr>
        </p:nvSpPr>
        <p:spPr>
          <a:xfrm>
            <a:off x="0" y="1"/>
            <a:ext cx="12192000" cy="6858001"/>
          </a:xfrm>
          <a:prstGeom prst="rect">
            <a:avLst/>
          </a:prstGeom>
        </p:spPr>
        <p:txBody>
          <a:bodyPr lIns="91439" rIns="91439">
            <a:noAutofit/>
          </a:bodyPr>
          <a:lstStyle/>
          <a:p>
            <a:endParaRPr/>
          </a:p>
        </p:txBody>
      </p:sp>
      <p:sp>
        <p:nvSpPr>
          <p:cNvPr id="87" name="Title Text"/>
          <p:cNvSpPr txBox="1">
            <a:spLocks noGrp="1"/>
          </p:cNvSpPr>
          <p:nvPr>
            <p:ph type="title"/>
          </p:nvPr>
        </p:nvSpPr>
        <p:spPr>
          <a:xfrm>
            <a:off x="3111500" y="370600"/>
            <a:ext cx="5923842" cy="5923842"/>
          </a:xfrm>
          <a:prstGeom prst="rect">
            <a:avLst/>
          </a:prstGeom>
          <a:solidFill>
            <a:srgbClr val="FFFFFF">
              <a:alpha val="95000"/>
            </a:srgbClr>
          </a:solidFill>
        </p:spPr>
        <p:txBody>
          <a:bodyPr anchor="b"/>
          <a:lstStyle>
            <a:lvl1pPr algn="ctr">
              <a:defRPr sz="4000"/>
            </a:lvl1pPr>
          </a:lstStyle>
          <a:p>
            <a:r>
              <a:t>Title Text</a:t>
            </a:r>
          </a:p>
        </p:txBody>
      </p:sp>
      <p:sp>
        <p:nvSpPr>
          <p:cNvPr id="88" name="Body Level One…"/>
          <p:cNvSpPr txBox="1">
            <a:spLocks noGrp="1"/>
          </p:cNvSpPr>
          <p:nvPr>
            <p:ph type="body" sz="quarter" idx="1"/>
          </p:nvPr>
        </p:nvSpPr>
        <p:spPr>
          <a:xfrm>
            <a:off x="3575303" y="4379976"/>
            <a:ext cx="5038345" cy="713233"/>
          </a:xfrm>
          <a:prstGeom prst="rect">
            <a:avLst/>
          </a:prstGeom>
        </p:spPr>
        <p:txBody>
          <a:bodyPr/>
          <a:lstStyle>
            <a:lvl1pPr marL="0" indent="0" algn="ctr">
              <a:buSzTx/>
              <a:buFontTx/>
              <a:buNone/>
              <a:defRPr sz="2400"/>
            </a:lvl1pPr>
            <a:lvl2pPr marL="0" indent="457200" algn="ctr">
              <a:buSzTx/>
              <a:buFontTx/>
              <a:buNone/>
              <a:defRPr sz="2400"/>
            </a:lvl2pPr>
            <a:lvl3pPr marL="0" indent="914400" algn="ctr">
              <a:buSzTx/>
              <a:buFontTx/>
              <a:buNone/>
              <a:defRPr sz="2400"/>
            </a:lvl3pPr>
            <a:lvl4pPr marL="0" indent="1371600" algn="ctr">
              <a:buSzTx/>
              <a:buFontTx/>
              <a:buNone/>
              <a:defRPr sz="2400"/>
            </a:lvl4pPr>
            <a:lvl5pPr marL="0" indent="1828800" algn="ctr">
              <a:buSzTx/>
              <a:buFontTx/>
              <a:buNone/>
              <a:defRPr sz="2400"/>
            </a:lvl5pPr>
          </a:lstStyle>
          <a:p>
            <a:r>
              <a:t>Body Level One</a:t>
            </a:r>
          </a:p>
          <a:p>
            <a:pPr lvl="1"/>
            <a:r>
              <a:t>Body Level Two</a:t>
            </a:r>
          </a:p>
          <a:p>
            <a:pPr lvl="2"/>
            <a:r>
              <a:t>Body Level Three</a:t>
            </a:r>
          </a:p>
          <a:p>
            <a:pPr lvl="3"/>
            <a:r>
              <a:t>Body Level Four</a:t>
            </a:r>
          </a:p>
          <a:p>
            <a:pPr lvl="4"/>
            <a:r>
              <a:t>Body Level Five</a:t>
            </a:r>
          </a:p>
        </p:txBody>
      </p:sp>
      <p:sp>
        <p:nvSpPr>
          <p:cNvPr id="89" name="Slide Number"/>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96" name="Title Text"/>
          <p:cNvSpPr txBox="1">
            <a:spLocks noGrp="1"/>
          </p:cNvSpPr>
          <p:nvPr>
            <p:ph type="title"/>
          </p:nvPr>
        </p:nvSpPr>
        <p:spPr>
          <a:xfrm>
            <a:off x="838200" y="365125"/>
            <a:ext cx="10515600" cy="1325563"/>
          </a:xfrm>
          <a:prstGeom prst="rect">
            <a:avLst/>
          </a:prstGeom>
        </p:spPr>
        <p:txBody>
          <a:bodyPr/>
          <a:lstStyle/>
          <a:p>
            <a:r>
              <a:t>Title Text</a:t>
            </a:r>
          </a:p>
        </p:txBody>
      </p:sp>
      <p:sp>
        <p:nvSpPr>
          <p:cNvPr id="97" name="Body Level One…"/>
          <p:cNvSpPr txBox="1">
            <a:spLocks noGrp="1"/>
          </p:cNvSpPr>
          <p:nvPr>
            <p:ph type="body" sz="half" idx="1"/>
          </p:nvPr>
        </p:nvSpPr>
        <p:spPr>
          <a:xfrm>
            <a:off x="838200" y="1825625"/>
            <a:ext cx="5181600" cy="4351338"/>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9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105" name="Title Text"/>
          <p:cNvSpPr txBox="1">
            <a:spLocks noGrp="1"/>
          </p:cNvSpPr>
          <p:nvPr>
            <p:ph type="title"/>
          </p:nvPr>
        </p:nvSpPr>
        <p:spPr>
          <a:xfrm>
            <a:off x="839787" y="365125"/>
            <a:ext cx="10515601" cy="1325563"/>
          </a:xfrm>
          <a:prstGeom prst="rect">
            <a:avLst/>
          </a:prstGeom>
        </p:spPr>
        <p:txBody>
          <a:bodyPr/>
          <a:lstStyle/>
          <a:p>
            <a:r>
              <a:t>Title Text</a:t>
            </a:r>
          </a:p>
        </p:txBody>
      </p:sp>
      <p:sp>
        <p:nvSpPr>
          <p:cNvPr id="106" name="Body Level One…"/>
          <p:cNvSpPr txBox="1">
            <a:spLocks noGrp="1"/>
          </p:cNvSpPr>
          <p:nvPr>
            <p:ph type="body" sz="quarter" idx="1"/>
          </p:nvPr>
        </p:nvSpPr>
        <p:spPr>
          <a:xfrm>
            <a:off x="839787" y="1681163"/>
            <a:ext cx="5157789" cy="823913"/>
          </a:xfrm>
          <a:prstGeom prst="rect">
            <a:avLst/>
          </a:prstGeom>
        </p:spPr>
        <p:txBody>
          <a:bodyPr anchor="b"/>
          <a:lstStyle>
            <a:lvl1pPr marL="0" indent="0">
              <a:buSzTx/>
              <a:buFontTx/>
              <a:buNone/>
              <a:defRPr sz="2400" b="1"/>
            </a:lvl1pPr>
            <a:lvl2pPr marL="0" indent="457200">
              <a:buSzTx/>
              <a:buFontTx/>
              <a:buNone/>
              <a:defRPr sz="2400" b="1"/>
            </a:lvl2pPr>
            <a:lvl3pPr marL="0" indent="914400">
              <a:buSzTx/>
              <a:buFontTx/>
              <a:buNone/>
              <a:defRPr sz="2400" b="1"/>
            </a:lvl3pPr>
            <a:lvl4pPr marL="0" indent="1371600">
              <a:buSzTx/>
              <a:buFontTx/>
              <a:buNone/>
              <a:defRPr sz="2400" b="1"/>
            </a:lvl4pPr>
            <a:lvl5pPr marL="0" indent="1828800">
              <a:buSzTx/>
              <a:buFontTx/>
              <a:buNone/>
              <a:defRPr sz="2400" b="1"/>
            </a:lvl5pPr>
          </a:lstStyle>
          <a:p>
            <a:r>
              <a:t>Body Level One</a:t>
            </a:r>
          </a:p>
          <a:p>
            <a:pPr lvl="1"/>
            <a:r>
              <a:t>Body Level Two</a:t>
            </a:r>
          </a:p>
          <a:p>
            <a:pPr lvl="2"/>
            <a:r>
              <a:t>Body Level Three</a:t>
            </a:r>
          </a:p>
          <a:p>
            <a:pPr lvl="3"/>
            <a:r>
              <a:t>Body Level Four</a:t>
            </a:r>
          </a:p>
          <a:p>
            <a:pPr lvl="4"/>
            <a:r>
              <a:t>Body Level Five</a:t>
            </a:r>
          </a:p>
        </p:txBody>
      </p:sp>
      <p:sp>
        <p:nvSpPr>
          <p:cNvPr id="107" name="Text Placeholder 4"/>
          <p:cNvSpPr>
            <a:spLocks noGrp="1"/>
          </p:cNvSpPr>
          <p:nvPr>
            <p:ph type="body" sz="quarter" idx="21"/>
          </p:nvPr>
        </p:nvSpPr>
        <p:spPr>
          <a:xfrm>
            <a:off x="6172200" y="1681163"/>
            <a:ext cx="5183188" cy="823913"/>
          </a:xfrm>
          <a:prstGeom prst="rect">
            <a:avLst/>
          </a:prstGeom>
        </p:spPr>
        <p:txBody>
          <a:bodyPr anchor="b"/>
          <a:lstStyle/>
          <a:p>
            <a:pPr marL="0" indent="0">
              <a:buSzTx/>
              <a:buFontTx/>
              <a:buNone/>
              <a:defRPr sz="2400" b="1"/>
            </a:pPr>
            <a:endParaRPr/>
          </a:p>
        </p:txBody>
      </p:sp>
      <p:sp>
        <p:nvSpPr>
          <p:cNvPr id="10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lide Number"/>
          <p:cNvSpPr txBox="1">
            <a:spLocks noGrp="1"/>
          </p:cNvSpPr>
          <p:nvPr>
            <p:ph type="sldNum" sz="quarter" idx="2"/>
          </p:nvPr>
        </p:nvSpPr>
        <p:spPr>
          <a:xfrm>
            <a:off x="11080144" y="6404292"/>
            <a:ext cx="273657" cy="269241"/>
          </a:xfrm>
          <a:prstGeom prst="rect">
            <a:avLst/>
          </a:prstGeom>
          <a:ln w="12700">
            <a:miter lim="400000"/>
          </a:ln>
        </p:spPr>
        <p:txBody>
          <a:bodyPr wrap="none" lIns="45719" rIns="45719" anchor="ctr">
            <a:spAutoFit/>
          </a:bodyPr>
          <a:lstStyle>
            <a:lvl1pPr algn="r">
              <a:defRPr sz="1200">
                <a:solidFill>
                  <a:srgbClr val="888888"/>
                </a:solidFill>
              </a:defRPr>
            </a:lvl1pPr>
          </a:lstStyle>
          <a:p>
            <a:fld id="{86CB4B4D-7CA3-9044-876B-883B54F8677D}" type="slidenum">
              <a:t>‹#›</a:t>
            </a:fld>
            <a:endParaRPr/>
          </a:p>
        </p:txBody>
      </p:sp>
      <p:sp>
        <p:nvSpPr>
          <p:cNvPr id="3" name="Freeform: Shape 4"/>
          <p:cNvSpPr/>
          <p:nvPr/>
        </p:nvSpPr>
        <p:spPr>
          <a:xfrm rot="16200000">
            <a:off x="-388933" y="4841194"/>
            <a:ext cx="1737401" cy="95953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539" y="0"/>
                </a:lnTo>
                <a:lnTo>
                  <a:pt x="1539" y="17790"/>
                </a:lnTo>
                <a:lnTo>
                  <a:pt x="18525" y="0"/>
                </a:lnTo>
                <a:lnTo>
                  <a:pt x="21600" y="0"/>
                </a:lnTo>
                <a:lnTo>
                  <a:pt x="1155" y="21413"/>
                </a:lnTo>
                <a:cubicBezTo>
                  <a:pt x="1038" y="21536"/>
                  <a:pt x="905" y="21600"/>
                  <a:pt x="770" y="21600"/>
                </a:cubicBezTo>
                <a:cubicBezTo>
                  <a:pt x="345" y="21600"/>
                  <a:pt x="0" y="20976"/>
                  <a:pt x="0" y="20206"/>
                </a:cubicBezTo>
                <a:close/>
              </a:path>
            </a:pathLst>
          </a:custGeom>
          <a:solidFill>
            <a:schemeClr val="accent6"/>
          </a:solidFill>
          <a:ln w="12700">
            <a:miter lim="400000"/>
          </a:ln>
        </p:spPr>
        <p:txBody>
          <a:bodyPr lIns="45719" rIns="45719" anchor="ctr"/>
          <a:lstStyle/>
          <a:p>
            <a:pPr>
              <a:defRPr>
                <a:latin typeface="+mn-lt"/>
                <a:ea typeface="+mn-ea"/>
                <a:cs typeface="+mn-cs"/>
                <a:sym typeface="Calibri"/>
              </a:defRPr>
            </a:pPr>
            <a:endParaRPr/>
          </a:p>
        </p:txBody>
      </p:sp>
      <p:sp>
        <p:nvSpPr>
          <p:cNvPr id="4" name="Freeform: Shape 5"/>
          <p:cNvSpPr/>
          <p:nvPr/>
        </p:nvSpPr>
        <p:spPr>
          <a:xfrm>
            <a:off x="10494433" y="2"/>
            <a:ext cx="849329" cy="35766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568" y="760"/>
                </a:lnTo>
                <a:cubicBezTo>
                  <a:pt x="20543" y="12654"/>
                  <a:pt x="16111" y="21600"/>
                  <a:pt x="10800" y="21600"/>
                </a:cubicBezTo>
                <a:cubicBezTo>
                  <a:pt x="5489" y="21600"/>
                  <a:pt x="1057" y="12654"/>
                  <a:pt x="32" y="760"/>
                </a:cubicBezTo>
                <a:close/>
              </a:path>
            </a:pathLst>
          </a:custGeom>
          <a:solidFill>
            <a:schemeClr val="accent4"/>
          </a:solidFill>
          <a:ln w="12700">
            <a:miter lim="400000"/>
          </a:ln>
        </p:spPr>
        <p:txBody>
          <a:bodyPr lIns="45719" rIns="45719" anchor="ctr"/>
          <a:lstStyle/>
          <a:p>
            <a:pPr algn="ctr">
              <a:defRPr>
                <a:solidFill>
                  <a:srgbClr val="FFFFFF"/>
                </a:solidFill>
                <a:latin typeface="+mn-lt"/>
                <a:ea typeface="+mn-ea"/>
                <a:cs typeface="+mn-cs"/>
                <a:sym typeface="Calibri"/>
              </a:defRPr>
            </a:pPr>
            <a:endParaRPr/>
          </a:p>
        </p:txBody>
      </p:sp>
      <p:sp>
        <p:nvSpPr>
          <p:cNvPr id="5" name="Title Text"/>
          <p:cNvSpPr txBox="1">
            <a:spLocks noGrp="1"/>
          </p:cNvSpPr>
          <p:nvPr>
            <p:ph type="title"/>
          </p:nvPr>
        </p:nvSpPr>
        <p:spPr>
          <a:xfrm>
            <a:off x="609600" y="92074"/>
            <a:ext cx="10972800" cy="150812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normAutofit/>
          </a:bodyPr>
          <a:lstStyle/>
          <a:p>
            <a:r>
              <a:t>Title Text</a:t>
            </a:r>
          </a:p>
        </p:txBody>
      </p:sp>
      <p:sp>
        <p:nvSpPr>
          <p:cNvPr id="6" name="Body Level One…"/>
          <p:cNvSpPr txBox="1">
            <a:spLocks noGrp="1"/>
          </p:cNvSpPr>
          <p:nvPr>
            <p:ph type="body" idx="1"/>
          </p:nvPr>
        </p:nvSpPr>
        <p:spPr>
          <a:xfrm>
            <a:off x="609600" y="1600200"/>
            <a:ext cx="10972800" cy="52578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p>
            <a:r>
              <a:t>Body Level One</a:t>
            </a:r>
          </a:p>
          <a:p>
            <a:pPr lvl="1"/>
            <a:r>
              <a:t>Body Level Two</a:t>
            </a:r>
          </a:p>
          <a:p>
            <a:pPr lvl="2"/>
            <a:r>
              <a:t>Body Level Three</a:t>
            </a:r>
          </a:p>
          <a:p>
            <a:pPr lvl="3"/>
            <a:r>
              <a:t>Body Level Four</a:t>
            </a:r>
          </a:p>
          <a:p>
            <a:pPr lvl="4"/>
            <a:r>
              <a:t>Body Level Five</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ransition spd="med"/>
  <p:txStyles>
    <p:titleStyle>
      <a:lvl1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Tw Cen MT"/>
          <a:ea typeface="Tw Cen MT"/>
          <a:cs typeface="Tw Cen MT"/>
          <a:sym typeface="Tw Cen MT"/>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Tw Cen MT"/>
          <a:ea typeface="Tw Cen MT"/>
          <a:cs typeface="Tw Cen MT"/>
          <a:sym typeface="Tw Cen MT"/>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Tw Cen MT"/>
          <a:ea typeface="Tw Cen MT"/>
          <a:cs typeface="Tw Cen MT"/>
          <a:sym typeface="Tw Cen MT"/>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Tw Cen MT"/>
          <a:ea typeface="Tw Cen MT"/>
          <a:cs typeface="Tw Cen MT"/>
          <a:sym typeface="Tw Cen MT"/>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Tw Cen MT"/>
          <a:ea typeface="Tw Cen MT"/>
          <a:cs typeface="Tw Cen MT"/>
          <a:sym typeface="Tw Cen MT"/>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Tw Cen MT"/>
          <a:ea typeface="Tw Cen MT"/>
          <a:cs typeface="Tw Cen MT"/>
          <a:sym typeface="Tw Cen MT"/>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Tw Cen MT"/>
          <a:ea typeface="Tw Cen MT"/>
          <a:cs typeface="Tw Cen MT"/>
          <a:sym typeface="Tw Cen MT"/>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Tw Cen MT"/>
          <a:ea typeface="Tw Cen MT"/>
          <a:cs typeface="Tw Cen MT"/>
          <a:sym typeface="Tw Cen MT"/>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Tw Cen MT"/>
          <a:ea typeface="Tw Cen MT"/>
          <a:cs typeface="Tw Cen MT"/>
          <a:sym typeface="Tw Cen MT"/>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Avenir Next LT Pro"/>
          <a:ea typeface="Avenir Next LT Pro"/>
          <a:cs typeface="Avenir Next LT Pro"/>
          <a:sym typeface="Avenir Next LT Pro"/>
        </a:defRPr>
      </a:lvl1pPr>
      <a:lvl2pPr marL="723900" marR="0" indent="-2667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Avenir Next LT Pro"/>
          <a:ea typeface="Avenir Next LT Pro"/>
          <a:cs typeface="Avenir Next LT Pro"/>
          <a:sym typeface="Avenir Next LT Pro"/>
        </a:defRPr>
      </a:lvl2pPr>
      <a:lvl3pPr marL="1234439" marR="0" indent="-320039"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Avenir Next LT Pro"/>
          <a:ea typeface="Avenir Next LT Pro"/>
          <a:cs typeface="Avenir Next LT Pro"/>
          <a:sym typeface="Avenir Next LT Pro"/>
        </a:defRPr>
      </a:lvl3pPr>
      <a:lvl4pPr marL="1727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Avenir Next LT Pro"/>
          <a:ea typeface="Avenir Next LT Pro"/>
          <a:cs typeface="Avenir Next LT Pro"/>
          <a:sym typeface="Avenir Next LT Pro"/>
        </a:defRPr>
      </a:lvl4pPr>
      <a:lvl5pPr marL="21844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Avenir Next LT Pro"/>
          <a:ea typeface="Avenir Next LT Pro"/>
          <a:cs typeface="Avenir Next LT Pro"/>
          <a:sym typeface="Avenir Next LT Pro"/>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Avenir Next LT Pro"/>
          <a:ea typeface="Avenir Next LT Pro"/>
          <a:cs typeface="Avenir Next LT Pro"/>
          <a:sym typeface="Avenir Next LT Pro"/>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Avenir Next LT Pro"/>
          <a:ea typeface="Avenir Next LT Pro"/>
          <a:cs typeface="Avenir Next LT Pro"/>
          <a:sym typeface="Avenir Next LT Pro"/>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Avenir Next LT Pro"/>
          <a:ea typeface="Avenir Next LT Pro"/>
          <a:cs typeface="Avenir Next LT Pro"/>
          <a:sym typeface="Avenir Next LT Pro"/>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Avenir Next LT Pro"/>
          <a:ea typeface="Avenir Next LT Pro"/>
          <a:cs typeface="Avenir Next LT Pro"/>
          <a:sym typeface="Avenir Next LT Pro"/>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venir Next LT Pro"/>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venir Next LT Pro"/>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venir Next LT Pro"/>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venir Next LT Pro"/>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venir Next LT Pro"/>
        </a:defRPr>
      </a:lvl5pPr>
      <a:lvl6pPr marL="0" marR="0" indent="22860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venir Next LT Pro"/>
        </a:defRPr>
      </a:lvl6pPr>
      <a:lvl7pPr marL="0" marR="0" indent="2743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venir Next LT Pro"/>
        </a:defRPr>
      </a:lvl7pPr>
      <a:lvl8pPr marL="0" marR="0" indent="3200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venir Next LT Pro"/>
        </a:defRPr>
      </a:lvl8pPr>
      <a:lvl9pPr marL="0" marR="0" indent="3657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venir Next LT Pro"/>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A3ACB-9066-5FDD-4CA4-1454159AB51A}"/>
              </a:ext>
            </a:extLst>
          </p:cNvPr>
          <p:cNvSpPr>
            <a:spLocks noGrp="1"/>
          </p:cNvSpPr>
          <p:nvPr>
            <p:ph type="title"/>
          </p:nvPr>
        </p:nvSpPr>
        <p:spPr>
          <a:xfrm>
            <a:off x="1170432" y="1399032"/>
            <a:ext cx="3236977" cy="4069080"/>
          </a:xfrm>
        </p:spPr>
        <p:txBody>
          <a:bodyPr lIns="45719" tIns="45720" rIns="45719" bIns="45720" anchor="ctr">
            <a:normAutofit/>
          </a:bodyPr>
          <a:lstStyle/>
          <a:p>
            <a:r>
              <a:rPr lang="en-US" sz="4100" dirty="0"/>
              <a:t>Text Summarization and Classification App</a:t>
            </a:r>
          </a:p>
        </p:txBody>
      </p:sp>
      <p:sp>
        <p:nvSpPr>
          <p:cNvPr id="8" name="Text Placeholder 2">
            <a:extLst>
              <a:ext uri="{FF2B5EF4-FFF2-40B4-BE49-F238E27FC236}">
                <a16:creationId xmlns:a16="http://schemas.microsoft.com/office/drawing/2014/main" id="{9C79E578-C955-500E-10AA-A883BB70326C}"/>
              </a:ext>
            </a:extLst>
          </p:cNvPr>
          <p:cNvSpPr>
            <a:spLocks noGrp="1"/>
          </p:cNvSpPr>
          <p:nvPr>
            <p:ph type="body" sz="half" idx="1"/>
          </p:nvPr>
        </p:nvSpPr>
        <p:spPr>
          <a:xfrm>
            <a:off x="5788152" y="1527047"/>
            <a:ext cx="5111497" cy="3931922"/>
          </a:xfrm>
        </p:spPr>
        <p:txBody>
          <a:bodyPr/>
          <a:lstStyle/>
          <a:p>
            <a:pPr algn="ctr"/>
            <a:r>
              <a:rPr lang="en-US" dirty="0"/>
              <a:t>NLP Project (Phase 2)</a:t>
            </a:r>
          </a:p>
          <a:p>
            <a:pPr algn="ctr"/>
            <a:r>
              <a:rPr lang="en-US" dirty="0"/>
              <a:t>DSCI-6004-03</a:t>
            </a:r>
          </a:p>
          <a:p>
            <a:endParaRPr lang="en-US" dirty="0"/>
          </a:p>
          <a:p>
            <a:endParaRPr lang="en-US" dirty="0"/>
          </a:p>
          <a:p>
            <a:pPr algn="ctr"/>
            <a:r>
              <a:rPr lang="en-US" dirty="0"/>
              <a:t>By – </a:t>
            </a:r>
            <a:r>
              <a:rPr lang="en-US" dirty="0" err="1"/>
              <a:t>Manik</a:t>
            </a:r>
            <a:r>
              <a:rPr lang="en-US" dirty="0"/>
              <a:t> Malhotra(00803820)</a:t>
            </a:r>
          </a:p>
        </p:txBody>
      </p:sp>
    </p:spTree>
    <p:extLst>
      <p:ext uri="{BB962C8B-B14F-4D97-AF65-F5344CB8AC3E}">
        <p14:creationId xmlns:p14="http://schemas.microsoft.com/office/powerpoint/2010/main" val="1478023678"/>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id="{8BAD0D73-8BBB-11AF-2C5D-7DC22716E256}"/>
              </a:ext>
            </a:extLst>
          </p:cNvPr>
          <p:cNvPicPr>
            <a:picLocks noGrp="1" noChangeAspect="1"/>
          </p:cNvPicPr>
          <p:nvPr>
            <p:ph type="pic" idx="21"/>
          </p:nvPr>
        </p:nvPicPr>
        <p:blipFill rotWithShape="1">
          <a:blip r:embed="rId2"/>
          <a:srcRect b="17280"/>
          <a:stretch/>
        </p:blipFill>
        <p:spPr>
          <a:xfrm>
            <a:off x="20" y="324863"/>
            <a:ext cx="12191980" cy="6857990"/>
          </a:xfrm>
          <a:prstGeom prst="rect">
            <a:avLst/>
          </a:prstGeom>
          <a:noFill/>
        </p:spPr>
      </p:pic>
      <p:sp>
        <p:nvSpPr>
          <p:cNvPr id="6" name="TextBox 5">
            <a:extLst>
              <a:ext uri="{FF2B5EF4-FFF2-40B4-BE49-F238E27FC236}">
                <a16:creationId xmlns:a16="http://schemas.microsoft.com/office/drawing/2014/main" id="{F4E5C7DF-7EC7-192C-0077-5EC0727D3807}"/>
              </a:ext>
            </a:extLst>
          </p:cNvPr>
          <p:cNvSpPr txBox="1"/>
          <p:nvPr/>
        </p:nvSpPr>
        <p:spPr>
          <a:xfrm>
            <a:off x="6715125" y="3428999"/>
            <a:ext cx="1371600" cy="52321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2800" b="0" i="0" u="none" strike="noStrike" cap="none" spc="0" normalizeH="0" baseline="0" dirty="0">
                <a:ln>
                  <a:noFill/>
                </a:ln>
                <a:solidFill>
                  <a:srgbClr val="000000"/>
                </a:solidFill>
                <a:effectLst/>
                <a:uFillTx/>
                <a:latin typeface="Avenir Next LT Pro"/>
                <a:ea typeface="Avenir Next LT Pro"/>
                <a:cs typeface="Avenir Next LT Pro"/>
                <a:sym typeface="Avenir Next LT Pro"/>
              </a:rPr>
              <a:t>DEMO</a:t>
            </a:r>
          </a:p>
        </p:txBody>
      </p:sp>
    </p:spTree>
    <p:extLst>
      <p:ext uri="{BB962C8B-B14F-4D97-AF65-F5344CB8AC3E}">
        <p14:creationId xmlns:p14="http://schemas.microsoft.com/office/powerpoint/2010/main" val="1720304474"/>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0432" y="1399032"/>
            <a:ext cx="3389376" cy="4069080"/>
          </a:xfrm>
        </p:spPr>
        <p:txBody>
          <a:bodyPr/>
          <a:lstStyle/>
          <a:p>
            <a:r>
              <a:rPr dirty="0"/>
              <a:t>Document Summarization</a:t>
            </a:r>
          </a:p>
        </p:txBody>
      </p:sp>
      <p:sp>
        <p:nvSpPr>
          <p:cNvPr id="3" name="Text Placeholder 2"/>
          <p:cNvSpPr>
            <a:spLocks noGrp="1"/>
          </p:cNvSpPr>
          <p:nvPr>
            <p:ph type="body" sz="half" idx="1"/>
          </p:nvPr>
        </p:nvSpPr>
        <p:spPr/>
        <p:txBody>
          <a:bodyPr>
            <a:normAutofit/>
          </a:bodyPr>
          <a:lstStyle/>
          <a:p>
            <a:r>
              <a:rPr lang="en-US" sz="1800" b="0" i="0" u="none" strike="noStrike" dirty="0">
                <a:solidFill>
                  <a:schemeClr val="tx1"/>
                </a:solidFill>
                <a:effectLst/>
                <a:latin typeface="Avenir Next LT Pro" panose="020B0504020202020204" pitchFamily="34" charset="77"/>
              </a:rPr>
              <a:t>BART leverages a transformer architecture, attention mechanisms, and autoregressive generation to produce high-quality and coherent summaries. Its training objective and length constraints contribute to the model's ability to generate concise and meaningful summaries of input documents. BART leverages a transformer architecture, attention mechanisms, and autoregressive generation to produce high-quality and coherent summaries. Its training objective and length constraints contribute to the model's ability to generate concise and meaningful summaries of input documents.</a:t>
            </a:r>
            <a:endParaRPr sz="1800" dirty="0">
              <a:solidFill>
                <a:schemeClr val="tx1"/>
              </a:solidFill>
              <a:latin typeface="Avenir Next LT Pro" panose="020B0504020202020204" pitchFamily="34" charset="77"/>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Text Classification</a:t>
            </a:r>
          </a:p>
        </p:txBody>
      </p:sp>
      <p:sp>
        <p:nvSpPr>
          <p:cNvPr id="3" name="Text Placeholder 2"/>
          <p:cNvSpPr>
            <a:spLocks noGrp="1"/>
          </p:cNvSpPr>
          <p:nvPr>
            <p:ph type="body" sz="half" idx="1"/>
          </p:nvPr>
        </p:nvSpPr>
        <p:spPr/>
        <p:txBody>
          <a:bodyPr>
            <a:normAutofit/>
          </a:bodyPr>
          <a:lstStyle/>
          <a:p>
            <a:r>
              <a:rPr lang="en-US" sz="2000" dirty="0">
                <a:solidFill>
                  <a:schemeClr val="tx1"/>
                </a:solidFill>
                <a:latin typeface="Avenir Next LT Pro" panose="020B0504020202020204" pitchFamily="34" charset="77"/>
              </a:rPr>
              <a:t>T</a:t>
            </a:r>
            <a:r>
              <a:rPr lang="en-US" sz="2000" b="0" i="0" u="none" strike="noStrike" dirty="0">
                <a:solidFill>
                  <a:schemeClr val="tx1"/>
                </a:solidFill>
                <a:effectLst/>
                <a:latin typeface="Avenir Next LT Pro" panose="020B0504020202020204" pitchFamily="34" charset="77"/>
              </a:rPr>
              <a:t>he fine-tuned </a:t>
            </a:r>
            <a:r>
              <a:rPr lang="en-US" sz="2000" b="0" i="0" u="none" strike="noStrike" dirty="0" err="1">
                <a:solidFill>
                  <a:schemeClr val="tx1"/>
                </a:solidFill>
                <a:effectLst/>
                <a:latin typeface="Avenir Next LT Pro" panose="020B0504020202020204" pitchFamily="34" charset="77"/>
              </a:rPr>
              <a:t>DistilBERT</a:t>
            </a:r>
            <a:r>
              <a:rPr lang="en-US" sz="2000" b="0" i="0" u="none" strike="noStrike" dirty="0">
                <a:solidFill>
                  <a:schemeClr val="tx1"/>
                </a:solidFill>
                <a:effectLst/>
                <a:latin typeface="Avenir Next LT Pro" panose="020B0504020202020204" pitchFamily="34" charset="77"/>
              </a:rPr>
              <a:t> model plays a central role in the classification process, leveraging pre-trained contextual embeddings to classify input documents into a specified number of classes (in this case, 4 classes). The integration with the Flask app allows users to obtain classification results by submitting their text through the user interface.</a:t>
            </a:r>
          </a:p>
          <a:p>
            <a:br>
              <a:rPr lang="en-US" sz="2000" dirty="0">
                <a:solidFill>
                  <a:schemeClr val="tx1"/>
                </a:solidFill>
                <a:latin typeface="Avenir Next LT Pro" panose="020B0504020202020204" pitchFamily="34" charset="77"/>
              </a:rPr>
            </a:br>
            <a:r>
              <a:rPr lang="en-US" sz="2000" dirty="0">
                <a:solidFill>
                  <a:schemeClr val="tx1"/>
                </a:solidFill>
                <a:latin typeface="Avenir Next LT Pro" panose="020B0504020202020204" pitchFamily="34" charset="77"/>
              </a:rPr>
              <a:t>Classes – Politics, Sports, Technology, Entertainment, Others</a:t>
            </a:r>
            <a:endParaRPr sz="2000" dirty="0">
              <a:solidFill>
                <a:schemeClr val="tx1"/>
              </a:solidFill>
              <a:latin typeface="Avenir Next LT Pro" panose="020B0504020202020204" pitchFamily="34" charset="77"/>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User Interface</a:t>
            </a:r>
          </a:p>
        </p:txBody>
      </p:sp>
      <p:sp>
        <p:nvSpPr>
          <p:cNvPr id="3" name="Text Placeholder 2"/>
          <p:cNvSpPr>
            <a:spLocks noGrp="1"/>
          </p:cNvSpPr>
          <p:nvPr>
            <p:ph type="body" sz="half" idx="1"/>
          </p:nvPr>
        </p:nvSpPr>
        <p:spPr/>
        <p:txBody>
          <a:bodyPr>
            <a:normAutofit lnSpcReduction="10000"/>
          </a:bodyPr>
          <a:lstStyle/>
          <a:p>
            <a:r>
              <a:t>Screenshots: Display screenshots of the user interface.</a:t>
            </a:r>
          </a:p>
          <a:p>
            <a:r>
              <a:t>Description of Input and Output Sections: Explain where users input text and view results.</a:t>
            </a:r>
          </a:p>
          <a:p>
            <a:r>
              <a:t>File Upload and Text Area: Highlight the ease of uploading documents.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Challenges and Solutions</a:t>
            </a:r>
          </a:p>
        </p:txBody>
      </p:sp>
      <p:sp>
        <p:nvSpPr>
          <p:cNvPr id="3" name="Text Placeholder 2"/>
          <p:cNvSpPr>
            <a:spLocks noGrp="1"/>
          </p:cNvSpPr>
          <p:nvPr>
            <p:ph type="body" sz="half" idx="1"/>
          </p:nvPr>
        </p:nvSpPr>
        <p:spPr>
          <a:xfrm>
            <a:off x="5788152" y="1527047"/>
            <a:ext cx="5473406" cy="3931922"/>
          </a:xfrm>
        </p:spPr>
        <p:txBody>
          <a:bodyPr/>
          <a:lstStyle/>
          <a:p>
            <a:r>
              <a:rPr dirty="0"/>
              <a:t>Challenges Encountered During Development: Limited Resources, Model Fine-Tuning.</a:t>
            </a:r>
          </a:p>
          <a:p>
            <a:r>
              <a:rPr dirty="0"/>
              <a:t>Solutions Implemented: Optimization, Error Handling.</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Future Enhancements</a:t>
            </a:r>
          </a:p>
        </p:txBody>
      </p:sp>
      <p:sp>
        <p:nvSpPr>
          <p:cNvPr id="3" name="Text Placeholder 2"/>
          <p:cNvSpPr>
            <a:spLocks noGrp="1"/>
          </p:cNvSpPr>
          <p:nvPr>
            <p:ph type="body" sz="half" idx="1"/>
          </p:nvPr>
        </p:nvSpPr>
        <p:spPr/>
        <p:txBody>
          <a:bodyPr/>
          <a:lstStyle/>
          <a:p>
            <a:r>
              <a:t>Potential Features or Improvements: Multi-Document Summarization, Real-Time Analysis.</a:t>
            </a:r>
          </a:p>
          <a:p>
            <a:r>
              <a:t>Feedback and Contributions Welcome: Encourage users to provide feedback.</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Conclusion</a:t>
            </a:r>
          </a:p>
        </p:txBody>
      </p:sp>
      <p:sp>
        <p:nvSpPr>
          <p:cNvPr id="3" name="Text Placeholder 2"/>
          <p:cNvSpPr>
            <a:spLocks noGrp="1"/>
          </p:cNvSpPr>
          <p:nvPr>
            <p:ph type="body" sz="half" idx="1"/>
          </p:nvPr>
        </p:nvSpPr>
        <p:spPr/>
        <p:txBody>
          <a:bodyPr>
            <a:noAutofit/>
          </a:bodyPr>
          <a:lstStyle/>
          <a:p>
            <a:r>
              <a:rPr lang="en-US" sz="2400" b="0" i="0" u="none" strike="noStrike" dirty="0">
                <a:solidFill>
                  <a:schemeClr val="tx1"/>
                </a:solidFill>
                <a:effectLst/>
                <a:latin typeface="Avenir Next LT Pro" panose="020B0504020202020204" pitchFamily="34" charset="77"/>
              </a:rPr>
              <a:t>The document summarization and classification app successfully leverage cutting-edge NLP models, providing users with efficient summarization and accurate document categorization. While achieving notable success, areas for improvement include processing speed and enhanced user feedback mechanisms. This app also provide valuable features such as word frequency counts, NER, Total words and much more.!!!</a:t>
            </a:r>
            <a:endParaRPr sz="2400" dirty="0">
              <a:solidFill>
                <a:schemeClr val="tx1"/>
              </a:solidFill>
              <a:latin typeface="Avenir Next LT Pro" panose="020B0504020202020204" pitchFamily="34" charset="77"/>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References and Resources</a:t>
            </a:r>
          </a:p>
        </p:txBody>
      </p:sp>
      <p:sp>
        <p:nvSpPr>
          <p:cNvPr id="3" name="Text Placeholder 2"/>
          <p:cNvSpPr>
            <a:spLocks noGrp="1"/>
          </p:cNvSpPr>
          <p:nvPr>
            <p:ph type="body" sz="half" idx="1"/>
          </p:nvPr>
        </p:nvSpPr>
        <p:spPr/>
        <p:txBody>
          <a:bodyPr/>
          <a:lstStyle/>
          <a:p>
            <a:r>
              <a:rPr lang="en-US" dirty="0"/>
              <a:t>https://</a:t>
            </a:r>
            <a:r>
              <a:rPr lang="en-US" dirty="0" err="1"/>
              <a:t>github.com</a:t>
            </a:r>
            <a:r>
              <a:rPr lang="en-US" dirty="0"/>
              <a:t>/manik997/</a:t>
            </a:r>
            <a:r>
              <a:rPr lang="en-US" dirty="0" err="1"/>
              <a:t>nlp_text_summarization</a:t>
            </a:r>
            <a:r>
              <a:rPr lang="en-US" dirty="0"/>
              <a:t>/tree/main</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Introduction</a:t>
            </a:r>
          </a:p>
        </p:txBody>
      </p:sp>
      <p:sp>
        <p:nvSpPr>
          <p:cNvPr id="3" name="Text Placeholder 2"/>
          <p:cNvSpPr>
            <a:spLocks noGrp="1"/>
          </p:cNvSpPr>
          <p:nvPr>
            <p:ph type="body" sz="half" idx="1"/>
          </p:nvPr>
        </p:nvSpPr>
        <p:spPr/>
        <p:txBody>
          <a:bodyPr>
            <a:normAutofit/>
          </a:bodyPr>
          <a:lstStyle/>
          <a:p>
            <a:r>
              <a:rPr sz="2000" dirty="0"/>
              <a:t>Developed an application for document summarization and text classification.</a:t>
            </a:r>
          </a:p>
          <a:p>
            <a:r>
              <a:rPr sz="2000" dirty="0"/>
              <a:t>Purpose and Goals: Simplify text analysis tasks for users.</a:t>
            </a:r>
          </a:p>
          <a:p>
            <a:r>
              <a:rPr sz="2000" dirty="0"/>
              <a:t>Overview of Technologies Used: Flask, Hugging Face Transformers, </a:t>
            </a:r>
            <a:r>
              <a:rPr sz="2000" dirty="0" err="1"/>
              <a:t>spaCy</a:t>
            </a:r>
            <a:r>
              <a:rPr sz="2000" dirty="0"/>
              <a:t>, </a:t>
            </a:r>
            <a:r>
              <a:rPr sz="2000" dirty="0" err="1"/>
              <a:t>TextBlob</a:t>
            </a:r>
            <a:r>
              <a:rPr sz="2000" dirty="0"/>
              <a:t>, etc.</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Objectives</a:t>
            </a:r>
          </a:p>
        </p:txBody>
      </p:sp>
      <p:sp>
        <p:nvSpPr>
          <p:cNvPr id="3" name="Text Placeholder 2"/>
          <p:cNvSpPr>
            <a:spLocks noGrp="1"/>
          </p:cNvSpPr>
          <p:nvPr>
            <p:ph type="body" sz="half" idx="1"/>
          </p:nvPr>
        </p:nvSpPr>
        <p:spPr/>
        <p:txBody>
          <a:bodyPr>
            <a:normAutofit/>
          </a:bodyPr>
          <a:lstStyle/>
          <a:p>
            <a:r>
              <a:rPr sz="1800" dirty="0"/>
              <a:t>Document Summarization: Generate concise summaries of input documents.</a:t>
            </a:r>
          </a:p>
          <a:p>
            <a:r>
              <a:rPr sz="1800" dirty="0"/>
              <a:t>Text Classification: Categorize documents into predefined classes.</a:t>
            </a:r>
          </a:p>
          <a:p>
            <a:r>
              <a:rPr sz="1800" dirty="0"/>
              <a:t>User-Friendly Interface: Provide a simple and intuitive experience.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Technologies Used</a:t>
            </a:r>
          </a:p>
        </p:txBody>
      </p:sp>
      <p:sp>
        <p:nvSpPr>
          <p:cNvPr id="3" name="Text Placeholder 2"/>
          <p:cNvSpPr>
            <a:spLocks noGrp="1"/>
          </p:cNvSpPr>
          <p:nvPr>
            <p:ph type="body" sz="half" idx="1"/>
          </p:nvPr>
        </p:nvSpPr>
        <p:spPr>
          <a:xfrm>
            <a:off x="5764401" y="1536190"/>
            <a:ext cx="5111497" cy="3931922"/>
          </a:xfrm>
        </p:spPr>
        <p:txBody>
          <a:bodyPr>
            <a:normAutofit/>
          </a:bodyPr>
          <a:lstStyle/>
          <a:p>
            <a:r>
              <a:rPr sz="1800" dirty="0"/>
              <a:t>Flask (Backend): Micro web framework for building the application.</a:t>
            </a:r>
          </a:p>
          <a:p>
            <a:r>
              <a:rPr sz="1800" dirty="0"/>
              <a:t>Hugging Face Transformers</a:t>
            </a:r>
            <a:endParaRPr lang="en-US" sz="1800" dirty="0"/>
          </a:p>
          <a:p>
            <a:r>
              <a:rPr sz="1800" dirty="0"/>
              <a:t>(</a:t>
            </a:r>
            <a:r>
              <a:rPr sz="1800" dirty="0" err="1"/>
              <a:t>DistilBERT</a:t>
            </a:r>
            <a:r>
              <a:rPr sz="1800" dirty="0"/>
              <a:t>, BART): Pre-trained models for document summarization and classification.</a:t>
            </a:r>
          </a:p>
          <a:p>
            <a:r>
              <a:rPr sz="1800" dirty="0" err="1"/>
              <a:t>spaCy</a:t>
            </a:r>
            <a:r>
              <a:rPr sz="1800" dirty="0"/>
              <a:t> (Named Entity Recognition): Library for natural language processing tasks.</a:t>
            </a:r>
          </a:p>
          <a:p>
            <a:r>
              <a:rPr sz="1800" dirty="0" err="1"/>
              <a:t>TextBlob</a:t>
            </a:r>
            <a:r>
              <a:rPr sz="1800" dirty="0"/>
              <a:t> (Sentiment Analysis): Library for processing textual data.</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50A5E-31D3-20FE-7529-557D8C09D9D2}"/>
              </a:ext>
            </a:extLst>
          </p:cNvPr>
          <p:cNvSpPr>
            <a:spLocks noGrp="1"/>
          </p:cNvSpPr>
          <p:nvPr>
            <p:ph type="title"/>
          </p:nvPr>
        </p:nvSpPr>
        <p:spPr/>
        <p:txBody>
          <a:bodyPr/>
          <a:lstStyle/>
          <a:p>
            <a:r>
              <a:rPr lang="en-US" dirty="0"/>
              <a:t>Architecture</a:t>
            </a:r>
          </a:p>
        </p:txBody>
      </p:sp>
      <p:sp>
        <p:nvSpPr>
          <p:cNvPr id="3" name="Text Placeholder 2">
            <a:extLst>
              <a:ext uri="{FF2B5EF4-FFF2-40B4-BE49-F238E27FC236}">
                <a16:creationId xmlns:a16="http://schemas.microsoft.com/office/drawing/2014/main" id="{80BA4856-D12F-A835-3ED4-DB9918DEB4C8}"/>
              </a:ext>
            </a:extLst>
          </p:cNvPr>
          <p:cNvSpPr>
            <a:spLocks noGrp="1"/>
          </p:cNvSpPr>
          <p:nvPr>
            <p:ph type="body" sz="half" idx="1"/>
          </p:nvPr>
        </p:nvSpPr>
        <p:spPr>
          <a:xfrm>
            <a:off x="5788152" y="1527047"/>
            <a:ext cx="5111497" cy="4256236"/>
          </a:xfrm>
        </p:spPr>
        <p:txBody>
          <a:bodyPr>
            <a:noAutofit/>
          </a:bodyPr>
          <a:lstStyle/>
          <a:p>
            <a:pPr algn="l"/>
            <a:r>
              <a:rPr lang="en-US" sz="1400" b="1" i="0" dirty="0">
                <a:effectLst/>
                <a:latin typeface="Avenir Next LT Pro" panose="020B0504020202020204" pitchFamily="34" charset="77"/>
              </a:rPr>
              <a:t>1. Frontend:</a:t>
            </a:r>
          </a:p>
          <a:p>
            <a:pPr algn="l">
              <a:buFont typeface="Arial" panose="020B0604020202020204" pitchFamily="34" charset="0"/>
              <a:buChar char="•"/>
            </a:pPr>
            <a:r>
              <a:rPr lang="en-US" sz="1400" b="1" i="0" dirty="0">
                <a:effectLst/>
                <a:latin typeface="Avenir Next LT Pro" panose="020B0504020202020204" pitchFamily="34" charset="77"/>
              </a:rPr>
              <a:t>User Interface (UI):</a:t>
            </a:r>
            <a:endParaRPr lang="en-US" sz="1400" b="0" i="0" dirty="0">
              <a:effectLst/>
              <a:latin typeface="Avenir Next LT Pro" panose="020B0504020202020204" pitchFamily="34" charset="77"/>
            </a:endParaRPr>
          </a:p>
          <a:p>
            <a:pPr marL="742950" lvl="1" indent="-285750" algn="l">
              <a:buFont typeface="Arial" panose="020B0604020202020204" pitchFamily="34" charset="0"/>
              <a:buChar char="•"/>
            </a:pPr>
            <a:r>
              <a:rPr lang="en-US" sz="1400" b="1" i="0" dirty="0">
                <a:effectLst/>
                <a:latin typeface="Avenir Next LT Pro" panose="020B0504020202020204" pitchFamily="34" charset="77"/>
              </a:rPr>
              <a:t>Input Section:</a:t>
            </a:r>
            <a:endParaRPr lang="en-US" sz="1400" b="0" i="0" dirty="0">
              <a:effectLst/>
              <a:latin typeface="Avenir Next LT Pro" panose="020B0504020202020204" pitchFamily="34" charset="77"/>
            </a:endParaRPr>
          </a:p>
          <a:p>
            <a:pPr marL="1143000" lvl="2" indent="-228600" algn="l">
              <a:buFont typeface="Arial" panose="020B0604020202020204" pitchFamily="34" charset="0"/>
              <a:buChar char="•"/>
            </a:pPr>
            <a:r>
              <a:rPr lang="en-US" sz="1400" b="0" i="0" dirty="0">
                <a:effectLst/>
                <a:latin typeface="Avenir Next LT Pro" panose="020B0504020202020204" pitchFamily="34" charset="77"/>
              </a:rPr>
              <a:t>Allows users to upload a document or enter text.</a:t>
            </a:r>
          </a:p>
          <a:p>
            <a:pPr marL="742950" lvl="1" indent="-285750" algn="l">
              <a:buFont typeface="Arial" panose="020B0604020202020204" pitchFamily="34" charset="0"/>
              <a:buChar char="•"/>
            </a:pPr>
            <a:r>
              <a:rPr lang="en-US" sz="1400" b="1" i="0" dirty="0">
                <a:effectLst/>
                <a:latin typeface="Avenir Next LT Pro" panose="020B0504020202020204" pitchFamily="34" charset="77"/>
              </a:rPr>
              <a:t>Buttons:</a:t>
            </a:r>
            <a:endParaRPr lang="en-US" sz="1400" b="0" i="0" dirty="0">
              <a:effectLst/>
              <a:latin typeface="Avenir Next LT Pro" panose="020B0504020202020204" pitchFamily="34" charset="77"/>
            </a:endParaRPr>
          </a:p>
          <a:p>
            <a:pPr marL="1143000" lvl="2" indent="-228600" algn="l">
              <a:buFont typeface="Arial" panose="020B0604020202020204" pitchFamily="34" charset="0"/>
              <a:buChar char="•"/>
            </a:pPr>
            <a:r>
              <a:rPr lang="en-US" sz="1400" b="0" i="0" dirty="0">
                <a:effectLst/>
                <a:latin typeface="Avenir Next LT Pro" panose="020B0504020202020204" pitchFamily="34" charset="77"/>
              </a:rPr>
              <a:t>"Summarize": Triggers the document summarization process.</a:t>
            </a:r>
          </a:p>
          <a:p>
            <a:pPr marL="1143000" lvl="2" indent="-228600" algn="l">
              <a:buFont typeface="Arial" panose="020B0604020202020204" pitchFamily="34" charset="0"/>
              <a:buChar char="•"/>
            </a:pPr>
            <a:r>
              <a:rPr lang="en-US" sz="1400" b="0" i="0" dirty="0">
                <a:effectLst/>
                <a:latin typeface="Avenir Next LT Pro" panose="020B0504020202020204" pitchFamily="34" charset="77"/>
              </a:rPr>
              <a:t>"Classify": Triggers the text classification process.</a:t>
            </a:r>
          </a:p>
          <a:p>
            <a:pPr marL="1143000" lvl="2" indent="-228600" algn="l">
              <a:buFont typeface="Arial" panose="020B0604020202020204" pitchFamily="34" charset="0"/>
              <a:buChar char="•"/>
            </a:pPr>
            <a:r>
              <a:rPr lang="en-US" sz="1400" b="0" i="0" dirty="0">
                <a:effectLst/>
                <a:latin typeface="Avenir Next LT Pro" panose="020B0504020202020204" pitchFamily="34" charset="77"/>
              </a:rPr>
              <a:t>"Clear": Clears the input and output sections.</a:t>
            </a:r>
          </a:p>
          <a:p>
            <a:pPr marL="742950" lvl="1" indent="-285750" algn="l">
              <a:buFont typeface="Arial" panose="020B0604020202020204" pitchFamily="34" charset="0"/>
              <a:buChar char="•"/>
            </a:pPr>
            <a:r>
              <a:rPr lang="en-US" sz="1400" b="1" i="0" dirty="0">
                <a:effectLst/>
                <a:latin typeface="Avenir Next LT Pro" panose="020B0504020202020204" pitchFamily="34" charset="77"/>
              </a:rPr>
              <a:t>Output Sections:</a:t>
            </a:r>
            <a:endParaRPr lang="en-US" sz="1400" b="0" i="0" dirty="0">
              <a:effectLst/>
              <a:latin typeface="Avenir Next LT Pro" panose="020B0504020202020204" pitchFamily="34" charset="77"/>
            </a:endParaRPr>
          </a:p>
          <a:p>
            <a:pPr marL="1143000" lvl="2" indent="-228600" algn="l">
              <a:buFont typeface="Arial" panose="020B0604020202020204" pitchFamily="34" charset="0"/>
              <a:buChar char="•"/>
            </a:pPr>
            <a:r>
              <a:rPr lang="en-US" sz="1400" b="0" i="0" dirty="0">
                <a:effectLst/>
                <a:latin typeface="Avenir Next LT Pro" panose="020B0504020202020204" pitchFamily="34" charset="77"/>
              </a:rPr>
              <a:t>"Summary": Displays the generated summary.</a:t>
            </a:r>
          </a:p>
          <a:p>
            <a:pPr marL="1143000" lvl="2" indent="-228600" algn="l">
              <a:buFont typeface="Arial" panose="020B0604020202020204" pitchFamily="34" charset="0"/>
              <a:buChar char="•"/>
            </a:pPr>
            <a:r>
              <a:rPr lang="en-US" sz="1400" b="0" i="0" dirty="0">
                <a:effectLst/>
                <a:latin typeface="Avenir Next LT Pro" panose="020B0504020202020204" pitchFamily="34" charset="77"/>
              </a:rPr>
              <a:t>"Word Frequency": Shows word frequency analysis.</a:t>
            </a:r>
          </a:p>
          <a:p>
            <a:pPr marL="1143000" lvl="2" indent="-228600" algn="l">
              <a:buFont typeface="Arial" panose="020B0604020202020204" pitchFamily="34" charset="0"/>
              <a:buChar char="•"/>
            </a:pPr>
            <a:r>
              <a:rPr lang="en-US" sz="1400" b="0" i="0" dirty="0">
                <a:effectLst/>
                <a:latin typeface="Avenir Next LT Pro" panose="020B0504020202020204" pitchFamily="34" charset="77"/>
              </a:rPr>
              <a:t>"Named Entities": Displays entities recognized in the text.</a:t>
            </a:r>
          </a:p>
          <a:p>
            <a:pPr marL="1143000" lvl="2" indent="-228600" algn="l">
              <a:buFont typeface="Arial" panose="020B0604020202020204" pitchFamily="34" charset="0"/>
              <a:buChar char="•"/>
            </a:pPr>
            <a:r>
              <a:rPr lang="en-US" sz="1400" b="0" i="0" dirty="0">
                <a:effectLst/>
                <a:latin typeface="Avenir Next LT Pro" panose="020B0504020202020204" pitchFamily="34" charset="77"/>
              </a:rPr>
              <a:t>"Sentiment": Presents sentiment analysis (if included).</a:t>
            </a:r>
          </a:p>
          <a:p>
            <a:pPr marL="1143000" lvl="2" indent="-228600" algn="l">
              <a:buFont typeface="Arial" panose="020B0604020202020204" pitchFamily="34" charset="0"/>
              <a:buChar char="•"/>
            </a:pPr>
            <a:r>
              <a:rPr lang="en-US" sz="1400" b="0" i="0" dirty="0">
                <a:effectLst/>
                <a:latin typeface="Avenir Next LT Pro" panose="020B0504020202020204" pitchFamily="34" charset="77"/>
              </a:rPr>
              <a:t>"Length Information": Shows word and character count.</a:t>
            </a:r>
          </a:p>
          <a:p>
            <a:pPr marL="1143000" lvl="2" indent="-228600" algn="l">
              <a:buFont typeface="Arial" panose="020B0604020202020204" pitchFamily="34" charset="0"/>
              <a:buChar char="•"/>
            </a:pPr>
            <a:r>
              <a:rPr lang="en-US" sz="1400" b="0" i="0" dirty="0">
                <a:effectLst/>
                <a:latin typeface="Avenir Next LT Pro" panose="020B0504020202020204" pitchFamily="34" charset="77"/>
              </a:rPr>
              <a:t>"Classification Output": Displays the predicted class and probabilities.</a:t>
            </a:r>
          </a:p>
          <a:p>
            <a:endParaRPr lang="en-US" sz="1400" dirty="0">
              <a:latin typeface="Avenir Next LT Pro" panose="020B0504020202020204" pitchFamily="34" charset="77"/>
            </a:endParaRPr>
          </a:p>
        </p:txBody>
      </p:sp>
    </p:spTree>
    <p:extLst>
      <p:ext uri="{BB962C8B-B14F-4D97-AF65-F5344CB8AC3E}">
        <p14:creationId xmlns:p14="http://schemas.microsoft.com/office/powerpoint/2010/main" val="110614386"/>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98FAA-AF9A-F12B-8FBD-77D06C810E71}"/>
              </a:ext>
            </a:extLst>
          </p:cNvPr>
          <p:cNvSpPr>
            <a:spLocks noGrp="1"/>
          </p:cNvSpPr>
          <p:nvPr>
            <p:ph type="title"/>
          </p:nvPr>
        </p:nvSpPr>
        <p:spPr/>
        <p:txBody>
          <a:bodyPr/>
          <a:lstStyle/>
          <a:p>
            <a:r>
              <a:rPr lang="en-US" dirty="0"/>
              <a:t>Architecture</a:t>
            </a:r>
          </a:p>
        </p:txBody>
      </p:sp>
      <p:sp>
        <p:nvSpPr>
          <p:cNvPr id="3" name="Text Placeholder 2">
            <a:extLst>
              <a:ext uri="{FF2B5EF4-FFF2-40B4-BE49-F238E27FC236}">
                <a16:creationId xmlns:a16="http://schemas.microsoft.com/office/drawing/2014/main" id="{EC253B04-35CC-0D51-8006-EB9687C98A43}"/>
              </a:ext>
            </a:extLst>
          </p:cNvPr>
          <p:cNvSpPr>
            <a:spLocks noGrp="1"/>
          </p:cNvSpPr>
          <p:nvPr>
            <p:ph type="body" sz="half" idx="1"/>
          </p:nvPr>
        </p:nvSpPr>
        <p:spPr/>
        <p:txBody>
          <a:bodyPr>
            <a:noAutofit/>
          </a:bodyPr>
          <a:lstStyle/>
          <a:p>
            <a:pPr algn="l"/>
            <a:r>
              <a:rPr lang="en-US" sz="1600" b="1" i="0" dirty="0">
                <a:effectLst/>
                <a:latin typeface="Avenir Next LT Pro" panose="020B0504020202020204" pitchFamily="34" charset="77"/>
              </a:rPr>
              <a:t>2. Backend (Flask):</a:t>
            </a:r>
          </a:p>
          <a:p>
            <a:pPr algn="l">
              <a:buFont typeface="Arial" panose="020B0604020202020204" pitchFamily="34" charset="0"/>
              <a:buChar char="•"/>
            </a:pPr>
            <a:r>
              <a:rPr lang="en-US" sz="1600" b="1" i="0" dirty="0">
                <a:effectLst/>
                <a:latin typeface="Avenir Next LT Pro" panose="020B0504020202020204" pitchFamily="34" charset="77"/>
              </a:rPr>
              <a:t>Routes:</a:t>
            </a:r>
            <a:endParaRPr lang="en-US" sz="1600" b="0" i="0" dirty="0">
              <a:effectLst/>
              <a:latin typeface="Avenir Next LT Pro" panose="020B0504020202020204" pitchFamily="34" charset="77"/>
            </a:endParaRPr>
          </a:p>
          <a:p>
            <a:pPr marL="742950" lvl="1" indent="-285750" algn="l">
              <a:buFont typeface="Arial" panose="020B0604020202020204" pitchFamily="34" charset="0"/>
              <a:buChar char="•"/>
            </a:pPr>
            <a:r>
              <a:rPr lang="en-US" sz="1600" b="1" i="0" dirty="0">
                <a:effectLst/>
                <a:latin typeface="Avenir Next LT Pro" panose="020B0504020202020204" pitchFamily="34" charset="77"/>
              </a:rPr>
              <a:t>Summarize Route (/summarize):</a:t>
            </a:r>
            <a:endParaRPr lang="en-US" sz="1600" b="0" i="0" dirty="0">
              <a:effectLst/>
              <a:latin typeface="Avenir Next LT Pro" panose="020B0504020202020204" pitchFamily="34" charset="77"/>
            </a:endParaRPr>
          </a:p>
          <a:p>
            <a:pPr marL="1143000" lvl="2" indent="-228600" algn="l">
              <a:buFont typeface="Arial" panose="020B0604020202020204" pitchFamily="34" charset="0"/>
              <a:buChar char="•"/>
            </a:pPr>
            <a:r>
              <a:rPr lang="en-US" sz="1600" b="0" i="0" dirty="0">
                <a:effectLst/>
                <a:latin typeface="Avenir Next LT Pro" panose="020B0504020202020204" pitchFamily="34" charset="77"/>
              </a:rPr>
              <a:t>Receives document text from the frontend.</a:t>
            </a:r>
          </a:p>
          <a:p>
            <a:pPr marL="1143000" lvl="2" indent="-228600" algn="l">
              <a:buFont typeface="Arial" panose="020B0604020202020204" pitchFamily="34" charset="0"/>
              <a:buChar char="•"/>
            </a:pPr>
            <a:r>
              <a:rPr lang="en-US" sz="1600" b="0" i="0" dirty="0">
                <a:effectLst/>
                <a:latin typeface="Avenir Next LT Pro" panose="020B0504020202020204" pitchFamily="34" charset="77"/>
              </a:rPr>
              <a:t>Calls functions for document truncation and summarization.</a:t>
            </a:r>
          </a:p>
          <a:p>
            <a:pPr marL="1143000" lvl="2" indent="-228600" algn="l">
              <a:buFont typeface="Arial" panose="020B0604020202020204" pitchFamily="34" charset="0"/>
              <a:buChar char="•"/>
            </a:pPr>
            <a:r>
              <a:rPr lang="en-US" sz="1600" b="0" i="0" dirty="0">
                <a:effectLst/>
                <a:latin typeface="Avenir Next LT Pro" panose="020B0504020202020204" pitchFamily="34" charset="77"/>
              </a:rPr>
              <a:t>Performs word frequency analysis and named entity recognition.</a:t>
            </a:r>
          </a:p>
          <a:p>
            <a:pPr marL="1143000" lvl="2" indent="-228600" algn="l">
              <a:buFont typeface="Arial" panose="020B0604020202020204" pitchFamily="34" charset="0"/>
              <a:buChar char="•"/>
            </a:pPr>
            <a:r>
              <a:rPr lang="en-US" sz="1600" b="0" i="0" dirty="0">
                <a:effectLst/>
                <a:latin typeface="Avenir Next LT Pro" panose="020B0504020202020204" pitchFamily="34" charset="77"/>
              </a:rPr>
              <a:t>Sends the summarized information back to the frontend.</a:t>
            </a:r>
          </a:p>
          <a:p>
            <a:pPr marL="742950" lvl="1" indent="-285750" algn="l">
              <a:buFont typeface="Arial" panose="020B0604020202020204" pitchFamily="34" charset="0"/>
              <a:buChar char="•"/>
            </a:pPr>
            <a:r>
              <a:rPr lang="en-US" sz="1600" b="1" i="0" dirty="0">
                <a:effectLst/>
                <a:latin typeface="Avenir Next LT Pro" panose="020B0504020202020204" pitchFamily="34" charset="77"/>
              </a:rPr>
              <a:t>Classify Route (/classify):</a:t>
            </a:r>
            <a:endParaRPr lang="en-US" sz="1600" b="0" i="0" dirty="0">
              <a:effectLst/>
              <a:latin typeface="Avenir Next LT Pro" panose="020B0504020202020204" pitchFamily="34" charset="77"/>
            </a:endParaRPr>
          </a:p>
          <a:p>
            <a:pPr marL="1143000" lvl="2" indent="-228600" algn="l">
              <a:buFont typeface="Arial" panose="020B0604020202020204" pitchFamily="34" charset="0"/>
              <a:buChar char="•"/>
            </a:pPr>
            <a:r>
              <a:rPr lang="en-US" sz="1600" b="0" i="0" dirty="0">
                <a:effectLst/>
                <a:latin typeface="Avenir Next LT Pro" panose="020B0504020202020204" pitchFamily="34" charset="77"/>
              </a:rPr>
              <a:t>Receives document text from the frontend.</a:t>
            </a:r>
          </a:p>
          <a:p>
            <a:pPr marL="1143000" lvl="2" indent="-228600" algn="l">
              <a:buFont typeface="Arial" panose="020B0604020202020204" pitchFamily="34" charset="0"/>
              <a:buChar char="•"/>
            </a:pPr>
            <a:r>
              <a:rPr lang="en-US" sz="1600" b="0" i="0" dirty="0">
                <a:effectLst/>
                <a:latin typeface="Avenir Next LT Pro" panose="020B0504020202020204" pitchFamily="34" charset="77"/>
              </a:rPr>
              <a:t>Calls the text classification function.</a:t>
            </a:r>
          </a:p>
          <a:p>
            <a:pPr marL="1143000" lvl="2" indent="-228600" algn="l">
              <a:buFont typeface="Arial" panose="020B0604020202020204" pitchFamily="34" charset="0"/>
              <a:buChar char="•"/>
            </a:pPr>
            <a:r>
              <a:rPr lang="en-US" sz="1600" b="0" i="0" dirty="0">
                <a:effectLst/>
                <a:latin typeface="Avenir Next LT Pro" panose="020B0504020202020204" pitchFamily="34" charset="77"/>
              </a:rPr>
              <a:t>Sends the predicted class and probabilities back to the frontend.</a:t>
            </a:r>
          </a:p>
          <a:p>
            <a:pPr marL="742950" lvl="1" indent="-285750" algn="l">
              <a:buFont typeface="Arial" panose="020B0604020202020204" pitchFamily="34" charset="0"/>
              <a:buChar char="•"/>
            </a:pPr>
            <a:r>
              <a:rPr lang="en-US" sz="1600" b="1" i="0" dirty="0">
                <a:effectLst/>
                <a:latin typeface="Avenir Next LT Pro" panose="020B0504020202020204" pitchFamily="34" charset="77"/>
              </a:rPr>
              <a:t>Index Route (/):</a:t>
            </a:r>
            <a:endParaRPr lang="en-US" sz="1600" b="0" i="0" dirty="0">
              <a:effectLst/>
              <a:latin typeface="Avenir Next LT Pro" panose="020B0504020202020204" pitchFamily="34" charset="77"/>
            </a:endParaRPr>
          </a:p>
          <a:p>
            <a:pPr marL="1143000" lvl="2" indent="-228600" algn="l">
              <a:buFont typeface="Arial" panose="020B0604020202020204" pitchFamily="34" charset="0"/>
              <a:buChar char="•"/>
            </a:pPr>
            <a:r>
              <a:rPr lang="en-US" sz="1600" b="0" i="0" dirty="0">
                <a:effectLst/>
                <a:latin typeface="Avenir Next LT Pro" panose="020B0504020202020204" pitchFamily="34" charset="77"/>
              </a:rPr>
              <a:t>Renders the main page (HTML template).</a:t>
            </a:r>
          </a:p>
          <a:p>
            <a:endParaRPr lang="en-US" sz="1600" dirty="0">
              <a:latin typeface="Avenir Next LT Pro" panose="020B0504020202020204" pitchFamily="34" charset="77"/>
            </a:endParaRPr>
          </a:p>
        </p:txBody>
      </p:sp>
    </p:spTree>
    <p:extLst>
      <p:ext uri="{BB962C8B-B14F-4D97-AF65-F5344CB8AC3E}">
        <p14:creationId xmlns:p14="http://schemas.microsoft.com/office/powerpoint/2010/main" val="1293095114"/>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Interactions</a:t>
            </a:r>
            <a:endParaRPr dirty="0"/>
          </a:p>
        </p:txBody>
      </p:sp>
      <p:sp>
        <p:nvSpPr>
          <p:cNvPr id="3" name="Text Placeholder 2"/>
          <p:cNvSpPr>
            <a:spLocks noGrp="1"/>
          </p:cNvSpPr>
          <p:nvPr>
            <p:ph type="body" sz="half" idx="1"/>
          </p:nvPr>
        </p:nvSpPr>
        <p:spPr/>
        <p:txBody>
          <a:bodyPr>
            <a:noAutofit/>
          </a:bodyPr>
          <a:lstStyle/>
          <a:p>
            <a:pPr algn="l"/>
            <a:r>
              <a:rPr lang="en-US" sz="1600" b="1" i="0" dirty="0">
                <a:effectLst/>
                <a:latin typeface="Avenir Next LT Pro" panose="020B0504020202020204" pitchFamily="34" charset="77"/>
              </a:rPr>
              <a:t>Interaction:</a:t>
            </a:r>
          </a:p>
          <a:p>
            <a:pPr algn="l"/>
            <a:r>
              <a:rPr lang="en-US" sz="1600" b="1" i="0" dirty="0">
                <a:effectLst/>
                <a:latin typeface="Avenir Next LT Pro" panose="020B0504020202020204" pitchFamily="34" charset="77"/>
              </a:rPr>
              <a:t>1.User Interaction:</a:t>
            </a:r>
            <a:endParaRPr lang="en-US" sz="1600" b="0" i="0" dirty="0">
              <a:effectLst/>
              <a:latin typeface="Avenir Next LT Pro" panose="020B0504020202020204" pitchFamily="34" charset="77"/>
            </a:endParaRPr>
          </a:p>
          <a:p>
            <a:pPr marL="742950" lvl="1" indent="-285750" algn="l">
              <a:buFont typeface="Arial" panose="020B0604020202020204" pitchFamily="34" charset="0"/>
              <a:buChar char="•"/>
            </a:pPr>
            <a:r>
              <a:rPr lang="en-US" sz="1600" b="0" i="0" dirty="0">
                <a:effectLst/>
                <a:latin typeface="Avenir Next LT Pro" panose="020B0504020202020204" pitchFamily="34" charset="77"/>
              </a:rPr>
              <a:t>User uploads a document or enters text.</a:t>
            </a:r>
          </a:p>
          <a:p>
            <a:pPr marL="742950" lvl="1" indent="-285750" algn="l">
              <a:buFont typeface="Arial" panose="020B0604020202020204" pitchFamily="34" charset="0"/>
              <a:buChar char="•"/>
            </a:pPr>
            <a:r>
              <a:rPr lang="en-US" sz="1600" b="0" i="0" dirty="0">
                <a:effectLst/>
                <a:latin typeface="Avenir Next LT Pro" panose="020B0504020202020204" pitchFamily="34" charset="77"/>
              </a:rPr>
              <a:t>Clicks on "Summarize" or "Classify" buttons.</a:t>
            </a:r>
          </a:p>
          <a:p>
            <a:pPr algn="l"/>
            <a:r>
              <a:rPr lang="en-US" sz="1600" b="1" i="0" dirty="0">
                <a:effectLst/>
                <a:latin typeface="Avenir Next LT Pro" panose="020B0504020202020204" pitchFamily="34" charset="77"/>
              </a:rPr>
              <a:t>2.Frontend to Backend:</a:t>
            </a:r>
            <a:endParaRPr lang="en-US" sz="1600" b="0" i="0" dirty="0">
              <a:effectLst/>
              <a:latin typeface="Avenir Next LT Pro" panose="020B0504020202020204" pitchFamily="34" charset="77"/>
            </a:endParaRPr>
          </a:p>
          <a:p>
            <a:pPr marL="742950" lvl="1" indent="-285750" algn="l">
              <a:buFont typeface="Arial" panose="020B0604020202020204" pitchFamily="34" charset="0"/>
              <a:buChar char="•"/>
            </a:pPr>
            <a:r>
              <a:rPr lang="en-US" sz="1600" b="0" i="0" dirty="0">
                <a:effectLst/>
                <a:latin typeface="Avenir Next LT Pro" panose="020B0504020202020204" pitchFamily="34" charset="77"/>
              </a:rPr>
              <a:t>Sends document data to the respective routes (Summarize or Classify) via POST requests.</a:t>
            </a:r>
          </a:p>
          <a:p>
            <a:pPr algn="l"/>
            <a:r>
              <a:rPr lang="en-US" sz="1600" b="1" i="0" dirty="0">
                <a:effectLst/>
                <a:latin typeface="Avenir Next LT Pro" panose="020B0504020202020204" pitchFamily="34" charset="77"/>
              </a:rPr>
              <a:t>3.Backend Processing:</a:t>
            </a:r>
            <a:endParaRPr lang="en-US" sz="1600" b="0" i="0" dirty="0">
              <a:effectLst/>
              <a:latin typeface="Avenir Next LT Pro" panose="020B0504020202020204" pitchFamily="34" charset="77"/>
            </a:endParaRPr>
          </a:p>
          <a:p>
            <a:pPr marL="742950" lvl="1" indent="-285750" algn="l">
              <a:buFont typeface="Arial" panose="020B0604020202020204" pitchFamily="34" charset="0"/>
              <a:buChar char="•"/>
            </a:pPr>
            <a:r>
              <a:rPr lang="en-US" sz="1600" b="0" i="0" dirty="0">
                <a:effectLst/>
                <a:latin typeface="Avenir Next LT Pro" panose="020B0504020202020204" pitchFamily="34" charset="77"/>
              </a:rPr>
              <a:t>Processes the document data, extracts features, and performs analysis.</a:t>
            </a:r>
          </a:p>
          <a:p>
            <a:pPr algn="l"/>
            <a:r>
              <a:rPr lang="en-US" sz="1600" b="1" i="0" dirty="0">
                <a:effectLst/>
                <a:latin typeface="Avenir Next LT Pro" panose="020B0504020202020204" pitchFamily="34" charset="77"/>
              </a:rPr>
              <a:t>4.Backend to Frontend:</a:t>
            </a:r>
            <a:endParaRPr lang="en-US" sz="1600" b="0" i="0" dirty="0">
              <a:effectLst/>
              <a:latin typeface="Avenir Next LT Pro" panose="020B0504020202020204" pitchFamily="34" charset="77"/>
            </a:endParaRPr>
          </a:p>
          <a:p>
            <a:pPr marL="742950" lvl="1" indent="-285750" algn="l">
              <a:buFont typeface="Arial" panose="020B0604020202020204" pitchFamily="34" charset="0"/>
              <a:buChar char="•"/>
            </a:pPr>
            <a:r>
              <a:rPr lang="en-US" sz="1600" b="0" i="0" dirty="0">
                <a:effectLst/>
                <a:latin typeface="Avenir Next LT Pro" panose="020B0504020202020204" pitchFamily="34" charset="77"/>
              </a:rPr>
              <a:t>Sends the results (summary, analysis, classification) back to the frontend.</a:t>
            </a:r>
          </a:p>
          <a:p>
            <a:pPr algn="l"/>
            <a:r>
              <a:rPr lang="en-US" sz="1600" b="1" i="0" dirty="0">
                <a:effectLst/>
                <a:latin typeface="Avenir Next LT Pro" panose="020B0504020202020204" pitchFamily="34" charset="77"/>
              </a:rPr>
              <a:t>5.Frontend Update:</a:t>
            </a:r>
            <a:endParaRPr lang="en-US" sz="1600" b="0" i="0" dirty="0">
              <a:effectLst/>
              <a:latin typeface="Avenir Next LT Pro" panose="020B0504020202020204" pitchFamily="34" charset="77"/>
            </a:endParaRPr>
          </a:p>
          <a:p>
            <a:pPr marL="742950" lvl="1" indent="-285750" algn="l">
              <a:buFont typeface="Arial" panose="020B0604020202020204" pitchFamily="34" charset="0"/>
              <a:buChar char="•"/>
            </a:pPr>
            <a:r>
              <a:rPr lang="en-US" sz="1600" b="0" i="0" dirty="0">
                <a:effectLst/>
                <a:latin typeface="Avenir Next LT Pro" panose="020B0504020202020204" pitchFamily="34" charset="77"/>
              </a:rPr>
              <a:t>Updates the UI with the generated summary and analysis.</a:t>
            </a:r>
          </a:p>
          <a:p>
            <a:pPr algn="l">
              <a:buFont typeface="Arial" panose="020B0604020202020204" pitchFamily="34" charset="0"/>
              <a:buChar char="•"/>
            </a:pPr>
            <a:endParaRPr lang="en-US" sz="1600" b="0" i="0" dirty="0">
              <a:solidFill>
                <a:srgbClr val="ECECF1"/>
              </a:solidFill>
              <a:effectLst/>
              <a:latin typeface="Avenir Next LT Pro" panose="020B0504020202020204" pitchFamily="34" charset="77"/>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Features</a:t>
            </a:r>
          </a:p>
        </p:txBody>
      </p:sp>
      <p:sp>
        <p:nvSpPr>
          <p:cNvPr id="3" name="Text Placeholder 2"/>
          <p:cNvSpPr>
            <a:spLocks noGrp="1"/>
          </p:cNvSpPr>
          <p:nvPr>
            <p:ph type="body" sz="half" idx="1"/>
          </p:nvPr>
        </p:nvSpPr>
        <p:spPr/>
        <p:txBody>
          <a:bodyPr>
            <a:normAutofit fontScale="92500" lnSpcReduction="20000"/>
          </a:bodyPr>
          <a:lstStyle/>
          <a:p>
            <a:r>
              <a:t>Summarization: Condense lengthy documents into shorter summaries.</a:t>
            </a:r>
          </a:p>
          <a:p>
            <a:r>
              <a:t>Word Frequency Analysis: Identify and display frequently occurring words.</a:t>
            </a:r>
          </a:p>
          <a:p>
            <a:r>
              <a:t>Named Entity Recognition: Extract entities (e.g., persons, organizations) from text.</a:t>
            </a:r>
          </a:p>
          <a:p>
            <a:r>
              <a:t>Text Classification: Categorize documents into predefined classes.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7" y="457199"/>
            <a:ext cx="3932239" cy="3465095"/>
          </a:xfrm>
        </p:spPr>
        <p:txBody>
          <a:bodyPr anchor="b">
            <a:normAutofit/>
          </a:bodyPr>
          <a:lstStyle/>
          <a:p>
            <a:r>
              <a:rPr lang="en-US" dirty="0"/>
              <a:t> </a:t>
            </a:r>
            <a:br>
              <a:rPr lang="en-US" dirty="0"/>
            </a:br>
            <a:br>
              <a:rPr lang="en-US" dirty="0"/>
            </a:br>
            <a:br>
              <a:rPr lang="en-US" dirty="0"/>
            </a:br>
            <a:r>
              <a:rPr lang="en-US" dirty="0"/>
              <a:t>   </a:t>
            </a:r>
            <a:r>
              <a:rPr dirty="0"/>
              <a:t>D</a:t>
            </a:r>
            <a:r>
              <a:rPr lang="en-US" dirty="0"/>
              <a:t>EMO</a:t>
            </a:r>
            <a:br>
              <a:rPr lang="en-US" dirty="0"/>
            </a:br>
            <a:endParaRPr dirty="0"/>
          </a:p>
        </p:txBody>
      </p:sp>
      <p:pic>
        <p:nvPicPr>
          <p:cNvPr id="4" name="Picture 3">
            <a:extLst>
              <a:ext uri="{FF2B5EF4-FFF2-40B4-BE49-F238E27FC236}">
                <a16:creationId xmlns:a16="http://schemas.microsoft.com/office/drawing/2014/main" id="{F5C255B1-C946-A37F-C8CF-E84096F2843F}"/>
              </a:ext>
            </a:extLst>
          </p:cNvPr>
          <p:cNvPicPr>
            <a:picLocks noChangeAspect="1"/>
          </p:cNvPicPr>
          <p:nvPr/>
        </p:nvPicPr>
        <p:blipFill>
          <a:blip r:embed="rId2"/>
          <a:stretch>
            <a:fillRect/>
          </a:stretch>
        </p:blipFill>
        <p:spPr>
          <a:xfrm>
            <a:off x="2992583" y="685800"/>
            <a:ext cx="8362806" cy="5715000"/>
          </a:xfrm>
          <a:prstGeom prst="rect">
            <a:avLst/>
          </a:prstGeom>
          <a:noFill/>
        </p:spPr>
      </p:pic>
    </p:spTree>
  </p:cSld>
  <p:clrMapOvr>
    <a:masterClrMapping/>
  </p:clrMapOvr>
</p:sld>
</file>

<file path=ppt/theme/theme1.xml><?xml version="1.0" encoding="utf-8"?>
<a:theme xmlns:a="http://schemas.openxmlformats.org/drawingml/2006/main" name="ShapesVTI">
  <a:themeElements>
    <a:clrScheme name="ShapesVTI">
      <a:dk1>
        <a:srgbClr val="000000"/>
      </a:dk1>
      <a:lt1>
        <a:srgbClr val="FFFFFF"/>
      </a:lt1>
      <a:dk2>
        <a:srgbClr val="A7A7A7"/>
      </a:dk2>
      <a:lt2>
        <a:srgbClr val="535353"/>
      </a:lt2>
      <a:accent1>
        <a:srgbClr val="EE7661"/>
      </a:accent1>
      <a:accent2>
        <a:srgbClr val="4E91F0"/>
      </a:accent2>
      <a:accent3>
        <a:srgbClr val="5B5260"/>
      </a:accent3>
      <a:accent4>
        <a:srgbClr val="2CC3B4"/>
      </a:accent4>
      <a:accent5>
        <a:srgbClr val="C097F8"/>
      </a:accent5>
      <a:accent6>
        <a:srgbClr val="FF9514"/>
      </a:accent6>
      <a:hlink>
        <a:srgbClr val="0000FF"/>
      </a:hlink>
      <a:folHlink>
        <a:srgbClr val="FF00FF"/>
      </a:folHlink>
    </a:clrScheme>
    <a:fontScheme name="ShapesVTI">
      <a:majorFont>
        <a:latin typeface="Helvetica"/>
        <a:ea typeface="Helvetica"/>
        <a:cs typeface="Helvetica"/>
      </a:majorFont>
      <a:minorFont>
        <a:latin typeface="Calibri"/>
        <a:ea typeface="Calibri"/>
        <a:cs typeface="Calibri"/>
      </a:minorFont>
    </a:fontScheme>
    <a:fmtScheme name="ShapesVTI">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venir Next LT Pro"/>
            <a:ea typeface="Avenir Next LT Pro"/>
            <a:cs typeface="Avenir Next LT Pro"/>
            <a:sym typeface="Avenir Next LT Pr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venir Next LT Pro"/>
            <a:ea typeface="Avenir Next LT Pro"/>
            <a:cs typeface="Avenir Next LT Pro"/>
            <a:sym typeface="Avenir Next LT Pr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ShapesVTI">
  <a:themeElements>
    <a:clrScheme name="ShapesVTI">
      <a:dk1>
        <a:srgbClr val="000000"/>
      </a:dk1>
      <a:lt1>
        <a:srgbClr val="FFFFFF"/>
      </a:lt1>
      <a:dk2>
        <a:srgbClr val="A7A7A7"/>
      </a:dk2>
      <a:lt2>
        <a:srgbClr val="535353"/>
      </a:lt2>
      <a:accent1>
        <a:srgbClr val="EE7661"/>
      </a:accent1>
      <a:accent2>
        <a:srgbClr val="4E91F0"/>
      </a:accent2>
      <a:accent3>
        <a:srgbClr val="5B5260"/>
      </a:accent3>
      <a:accent4>
        <a:srgbClr val="2CC3B4"/>
      </a:accent4>
      <a:accent5>
        <a:srgbClr val="C097F8"/>
      </a:accent5>
      <a:accent6>
        <a:srgbClr val="FF9514"/>
      </a:accent6>
      <a:hlink>
        <a:srgbClr val="0000FF"/>
      </a:hlink>
      <a:folHlink>
        <a:srgbClr val="FF00FF"/>
      </a:folHlink>
    </a:clrScheme>
    <a:fontScheme name="ShapesVTI">
      <a:majorFont>
        <a:latin typeface="Helvetica"/>
        <a:ea typeface="Helvetica"/>
        <a:cs typeface="Helvetica"/>
      </a:majorFont>
      <a:minorFont>
        <a:latin typeface="Calibri"/>
        <a:ea typeface="Calibri"/>
        <a:cs typeface="Calibri"/>
      </a:minorFont>
    </a:fontScheme>
    <a:fmtScheme name="ShapesVTI">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venir Next LT Pro"/>
            <a:ea typeface="Avenir Next LT Pro"/>
            <a:cs typeface="Avenir Next LT Pro"/>
            <a:sym typeface="Avenir Next LT Pr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venir Next LT Pro"/>
            <a:ea typeface="Avenir Next LT Pro"/>
            <a:cs typeface="Avenir Next LT Pro"/>
            <a:sym typeface="Avenir Next LT Pr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
  <TotalTime>17</TotalTime>
  <Words>821</Words>
  <Application>Microsoft Macintosh PowerPoint</Application>
  <PresentationFormat>Widescreen</PresentationFormat>
  <Paragraphs>89</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Avenir Next LT Pro</vt:lpstr>
      <vt:lpstr>Calibri</vt:lpstr>
      <vt:lpstr>Tw Cen MT</vt:lpstr>
      <vt:lpstr>ShapesVTI</vt:lpstr>
      <vt:lpstr>Text Summarization and Classification App</vt:lpstr>
      <vt:lpstr>Introduction</vt:lpstr>
      <vt:lpstr>Objectives</vt:lpstr>
      <vt:lpstr>Technologies Used</vt:lpstr>
      <vt:lpstr>Architecture</vt:lpstr>
      <vt:lpstr>Architecture</vt:lpstr>
      <vt:lpstr>Interactions</vt:lpstr>
      <vt:lpstr>Features</vt:lpstr>
      <vt:lpstr>       DEMO </vt:lpstr>
      <vt:lpstr>PowerPoint Presentation</vt:lpstr>
      <vt:lpstr>Document Summarization</vt:lpstr>
      <vt:lpstr>Text Classification</vt:lpstr>
      <vt:lpstr>User Interface</vt:lpstr>
      <vt:lpstr>Challenges and Solutions</vt:lpstr>
      <vt:lpstr>Future Enhancements</vt:lpstr>
      <vt:lpstr>Conclusion</vt:lpstr>
      <vt:lpstr>References and 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Malhotra, Manik</cp:lastModifiedBy>
  <cp:revision>8</cp:revision>
  <dcterms:modified xsi:type="dcterms:W3CDTF">2023-11-28T19:52:59Z</dcterms:modified>
</cp:coreProperties>
</file>