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8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1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502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673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81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3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3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4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4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6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56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2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1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0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3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A65F-20DE-4875-8E99-E5B2678B8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Artificial Intelligence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C2DB8-C2F5-41B7-8CBE-C7755DF8E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							</a:t>
            </a:r>
          </a:p>
          <a:p>
            <a:endParaRPr lang="en-US" dirty="0"/>
          </a:p>
          <a:p>
            <a:r>
              <a:rPr lang="en-US" dirty="0"/>
              <a:t>								</a:t>
            </a:r>
            <a:r>
              <a:rPr lang="en-US"/>
              <a:t>Manika </a:t>
            </a:r>
            <a:r>
              <a:rPr lang="en-US" dirty="0"/>
              <a:t>S</a:t>
            </a:r>
            <a:r>
              <a:rPr lang="en-US"/>
              <a:t>harma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9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CA5E-6E89-4CC0-8758-7455F50F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006A6-B90E-49C9-9BA2-7A997C88F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11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are the text cleaning methods you tried? What are the ones you have included in the final code? </a:t>
            </a:r>
          </a:p>
          <a:p>
            <a:r>
              <a:rPr lang="en-US" dirty="0"/>
              <a:t>Tried removing punctuations, hyperlinks and numbers from comments. That did not make a huge difference to the score.  The one that really affected the performance of algorithm is Stemming by ignoring stop words. That changed the </a:t>
            </a:r>
            <a:r>
              <a:rPr lang="en-US" dirty="0" err="1"/>
              <a:t>ruc</a:t>
            </a:r>
            <a:r>
              <a:rPr lang="en-US" dirty="0"/>
              <a:t> score from 0.959 to 0.962(</a:t>
            </a:r>
            <a:r>
              <a:rPr lang="en-US" dirty="0" err="1"/>
              <a:t>i.e</a:t>
            </a:r>
            <a:r>
              <a:rPr lang="en-US" dirty="0"/>
              <a:t> 5.22%) </a:t>
            </a:r>
          </a:p>
          <a:p>
            <a:pPr marL="0" indent="0">
              <a:buNone/>
            </a:pPr>
            <a:r>
              <a:rPr lang="en-US" b="1" dirty="0"/>
              <a:t>What are the features you considered using? What features did you use in the final code? </a:t>
            </a:r>
          </a:p>
          <a:p>
            <a:pPr marL="0" indent="0">
              <a:buNone/>
            </a:pPr>
            <a:r>
              <a:rPr lang="en-US" dirty="0"/>
              <a:t>I worked with both </a:t>
            </a:r>
            <a:r>
              <a:rPr lang="en-US" dirty="0" err="1"/>
              <a:t>TfIdfVectorizer</a:t>
            </a:r>
            <a:r>
              <a:rPr lang="en-US" dirty="0"/>
              <a:t> and </a:t>
            </a:r>
            <a:r>
              <a:rPr lang="en-US" dirty="0" err="1"/>
              <a:t>CountVectorizer</a:t>
            </a:r>
            <a:r>
              <a:rPr lang="en-US" dirty="0"/>
              <a:t> but </a:t>
            </a:r>
            <a:r>
              <a:rPr lang="en-US" dirty="0" err="1"/>
              <a:t>CountVectorizer</a:t>
            </a:r>
            <a:r>
              <a:rPr lang="en-US" dirty="0"/>
              <a:t> was giving good results, thus I tried using </a:t>
            </a:r>
            <a:r>
              <a:rPr lang="en-US" dirty="0" err="1"/>
              <a:t>CountVectorizer</a:t>
            </a:r>
            <a:r>
              <a:rPr lang="en-US" dirty="0"/>
              <a:t> with parameters by using English stemmer,  and I also use </a:t>
            </a:r>
            <a:r>
              <a:rPr lang="en-US" dirty="0" err="1"/>
              <a:t>strip_accents</a:t>
            </a:r>
            <a:r>
              <a:rPr lang="en-US" dirty="0"/>
              <a:t>{“ascii”}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3522-3AC6-4A4D-8879-B88FFE08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1600" dirty="0"/>
              <a:t>What are the ML methods you tried out, and what were your best results with each method? Which was the best ML method you saw before tuning hyperparameters?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11D12-996D-4E12-AEF0-365F07CE1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100" dirty="0"/>
              <a:t>I tried out </a:t>
            </a:r>
            <a:r>
              <a:rPr lang="en-US" sz="1100" dirty="0" err="1"/>
              <a:t>MLPClassifier</a:t>
            </a:r>
            <a:r>
              <a:rPr lang="en-US" sz="1100" dirty="0"/>
              <a:t>, Multinomial NB, SVM, </a:t>
            </a:r>
            <a:r>
              <a:rPr lang="en-US" sz="1100" dirty="0" err="1"/>
              <a:t>LinearSVC</a:t>
            </a:r>
            <a:r>
              <a:rPr lang="en-US" sz="1100" dirty="0"/>
              <a:t>, Random Forest Classifier, Linear Regression, Logistic Regression. </a:t>
            </a:r>
          </a:p>
          <a:p>
            <a:r>
              <a:rPr lang="en-US" sz="1100" dirty="0"/>
              <a:t>The results with them are :</a:t>
            </a:r>
          </a:p>
          <a:p>
            <a:pPr marL="0" indent="0">
              <a:buNone/>
            </a:pPr>
            <a:r>
              <a:rPr lang="en-US" sz="1100" dirty="0" err="1"/>
              <a:t>MultinomialNb</a:t>
            </a:r>
            <a:r>
              <a:rPr lang="en-US" sz="1100" dirty="0"/>
              <a:t>(Without using any hyperparameter tuning ) : 0.932</a:t>
            </a:r>
          </a:p>
          <a:p>
            <a:pPr marL="0" indent="0">
              <a:buNone/>
            </a:pPr>
            <a:r>
              <a:rPr lang="en-US" sz="1100" dirty="0"/>
              <a:t>SVM: 0.942</a:t>
            </a:r>
          </a:p>
          <a:p>
            <a:pPr marL="0" indent="0">
              <a:buNone/>
            </a:pPr>
            <a:r>
              <a:rPr lang="en-US" sz="1100" dirty="0"/>
              <a:t>Random Forest: </a:t>
            </a:r>
          </a:p>
          <a:p>
            <a:r>
              <a:rPr lang="en-US" sz="1100" dirty="0"/>
              <a:t>In default parameters: </a:t>
            </a:r>
            <a:r>
              <a:rPr lang="en-US" sz="1100" dirty="0" err="1"/>
              <a:t>maxdepth</a:t>
            </a:r>
            <a:r>
              <a:rPr lang="en-US" sz="1100" dirty="0"/>
              <a:t> = 2, </a:t>
            </a:r>
            <a:r>
              <a:rPr lang="en-US" sz="1100" dirty="0" err="1"/>
              <a:t>n_estimators</a:t>
            </a:r>
            <a:r>
              <a:rPr lang="en-US" sz="1100" dirty="0"/>
              <a:t> = 10) score was just : 0.726, </a:t>
            </a:r>
          </a:p>
          <a:p>
            <a:r>
              <a:rPr lang="en-US" sz="1100" dirty="0"/>
              <a:t>But when </a:t>
            </a:r>
            <a:r>
              <a:rPr lang="en-US" sz="1100" dirty="0" err="1"/>
              <a:t>i</a:t>
            </a:r>
            <a:r>
              <a:rPr lang="en-US" sz="1100" dirty="0"/>
              <a:t> did hyperparameter tuning,  it was : </a:t>
            </a:r>
            <a:r>
              <a:rPr lang="en-US" sz="1100" dirty="0" err="1"/>
              <a:t>Maxdepth</a:t>
            </a:r>
            <a:r>
              <a:rPr lang="en-US" sz="1100" dirty="0"/>
              <a:t> = 10, </a:t>
            </a:r>
            <a:r>
              <a:rPr lang="en-US" sz="1100" dirty="0" err="1"/>
              <a:t>n_estimators</a:t>
            </a:r>
            <a:r>
              <a:rPr lang="en-US" sz="1100" dirty="0"/>
              <a:t>=25 -&gt; score = 0.879 </a:t>
            </a:r>
            <a:r>
              <a:rPr lang="en-US" sz="1100" dirty="0" err="1"/>
              <a:t>maxdepth</a:t>
            </a:r>
            <a:r>
              <a:rPr lang="en-US" sz="1100" dirty="0"/>
              <a:t>=50, </a:t>
            </a:r>
            <a:r>
              <a:rPr lang="en-US" sz="1100" dirty="0" err="1"/>
              <a:t>n_estimators</a:t>
            </a:r>
            <a:r>
              <a:rPr lang="en-US" sz="1100" dirty="0"/>
              <a:t>=100-&gt;score=0.942</a:t>
            </a:r>
          </a:p>
          <a:p>
            <a:pPr marL="0" indent="0">
              <a:buNone/>
            </a:pPr>
            <a:r>
              <a:rPr lang="en-US" sz="1100" dirty="0" err="1"/>
              <a:t>maxdepth</a:t>
            </a:r>
            <a:r>
              <a:rPr lang="en-US" sz="1100" dirty="0"/>
              <a:t>=100, </a:t>
            </a:r>
            <a:r>
              <a:rPr lang="en-US" sz="1100" dirty="0" err="1"/>
              <a:t>n_estimators</a:t>
            </a:r>
            <a:r>
              <a:rPr lang="en-US" sz="1100" dirty="0"/>
              <a:t>=200-&gt;score=0.952</a:t>
            </a:r>
          </a:p>
          <a:p>
            <a:r>
              <a:rPr lang="en-US" sz="1100" dirty="0"/>
              <a:t>Logistic Regression with </a:t>
            </a:r>
            <a:r>
              <a:rPr lang="en-US" sz="1100" dirty="0" err="1"/>
              <a:t>CountVectorizer</a:t>
            </a:r>
            <a:r>
              <a:rPr lang="en-US" sz="1100" dirty="0"/>
              <a:t> = 0.957 , with </a:t>
            </a:r>
            <a:r>
              <a:rPr lang="en-US" sz="1100" dirty="0" err="1"/>
              <a:t>TfidfVectorizer</a:t>
            </a:r>
            <a:r>
              <a:rPr lang="en-US" sz="1100" dirty="0"/>
              <a:t> = 0.954, with </a:t>
            </a:r>
            <a:r>
              <a:rPr lang="en-US" sz="1100" dirty="0" err="1"/>
              <a:t>CountVectorizer</a:t>
            </a:r>
            <a:r>
              <a:rPr lang="en-US" sz="1100" dirty="0"/>
              <a:t> and </a:t>
            </a:r>
            <a:r>
              <a:rPr lang="en-US" sz="1100" dirty="0" err="1"/>
              <a:t>max_features</a:t>
            </a:r>
            <a:r>
              <a:rPr lang="en-US" sz="1100" dirty="0"/>
              <a:t> = 1000000 = 0.959</a:t>
            </a:r>
          </a:p>
          <a:p>
            <a:r>
              <a:rPr lang="en-US" sz="1100" dirty="0"/>
              <a:t>Logistic Regression was the best method I saw before turning hyperparameters. It was giving 0.957. </a:t>
            </a:r>
            <a:br>
              <a:rPr lang="en-US" sz="1100" dirty="0"/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4350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F147-8AF8-4310-9ACB-D0EE8643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OUT OF ALL ML MODELS THAT I TRIED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3723-DB07-46BC-8029-3A1D32A07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with penalty=‘l2’ , dual = False and with English Stemmer gives the ROC-AUC Score of 0.962, precision of 0.94, recall 0.94 and </a:t>
            </a:r>
            <a:r>
              <a:rPr lang="en-US" dirty="0" err="1"/>
              <a:t>fscore</a:t>
            </a:r>
            <a:r>
              <a:rPr lang="en-US" dirty="0"/>
              <a:t>=0.94.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779C6-C7EE-4614-8B62-BFEC910D5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92" y="3479150"/>
            <a:ext cx="8983745" cy="191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5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B8137-AE97-48A4-A98F-E6381B6A6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953" y="977154"/>
            <a:ext cx="9772901" cy="448919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 </a:t>
            </a:r>
            <a:r>
              <a:rPr lang="en-US" sz="1400" b="1" dirty="0"/>
              <a:t>What optimizations did you add in your code ? </a:t>
            </a:r>
          </a:p>
          <a:p>
            <a:pPr marL="0" indent="0">
              <a:buNone/>
            </a:pPr>
            <a:r>
              <a:rPr lang="en-US" sz="1400" dirty="0"/>
              <a:t>I performed data cleaning by removing any numbers, hyperlinks, new lines, tabs. I also tried to perform stemming using English Stemmer. That really improved my results. Once I got good results with Logistic Regression, I tried tuning Logistic Regression’s hyperparameters - C, Dual.  Also Tried to get the optimum value of C using </a:t>
            </a:r>
            <a:r>
              <a:rPr lang="en-US" sz="1400" dirty="0" err="1"/>
              <a:t>GridSearchCV</a:t>
            </a:r>
            <a:r>
              <a:rPr lang="en-US" sz="1400" dirty="0"/>
              <a:t>. 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What are your best final Result Metrics? By how much is it better than the strawman figure? Which model gave you this performance?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Ans: My best result was </a:t>
            </a:r>
            <a:r>
              <a:rPr lang="en-US" sz="1400" dirty="0" err="1"/>
              <a:t>roc_auc</a:t>
            </a:r>
            <a:r>
              <a:rPr lang="en-US" sz="1400" dirty="0"/>
              <a:t> score 0.962. Which is almost 5.22% better than strawman figure. Logistic regression gave me that result. </a:t>
            </a:r>
          </a:p>
          <a:p>
            <a:pPr marL="0" indent="0">
              <a:buNone/>
            </a:pPr>
            <a:r>
              <a:rPr lang="en-US" sz="1400" b="1" dirty="0"/>
              <a:t>What hyperparameter tuning did you do ?</a:t>
            </a:r>
          </a:p>
          <a:p>
            <a:pPr marL="0" indent="0">
              <a:buNone/>
            </a:pPr>
            <a:r>
              <a:rPr lang="en-US" sz="1400" dirty="0"/>
              <a:t>I tried tweaking the C value of  0.1, 100, 1000 But all of this declined the roc score from 0.962. I also tried using </a:t>
            </a:r>
            <a:r>
              <a:rPr lang="en-US" sz="1400" dirty="0" err="1"/>
              <a:t>GridSearchCV</a:t>
            </a:r>
            <a:r>
              <a:rPr lang="en-US" sz="1400" dirty="0"/>
              <a:t>. But that also didn’t help in increasing the </a:t>
            </a:r>
            <a:r>
              <a:rPr lang="en-US" sz="1400" dirty="0" err="1"/>
              <a:t>score.When</a:t>
            </a:r>
            <a:r>
              <a:rPr lang="en-US" sz="1400" dirty="0"/>
              <a:t> I included the hyperparameters dual=True and penalty=’l2’ , Even tried using dual =False, But it just </a:t>
            </a:r>
            <a:r>
              <a:rPr lang="en-US" sz="1400" dirty="0" err="1"/>
              <a:t>doesnot</a:t>
            </a:r>
            <a:r>
              <a:rPr lang="en-US" sz="1400" dirty="0"/>
              <a:t> increase score at all. It was stuck at 0.962.  </a:t>
            </a:r>
          </a:p>
        </p:txBody>
      </p:sp>
    </p:spTree>
    <p:extLst>
      <p:ext uri="{BB962C8B-B14F-4D97-AF65-F5344CB8AC3E}">
        <p14:creationId xmlns:p14="http://schemas.microsoft.com/office/powerpoint/2010/main" val="164801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EEB7-BF9F-449A-92F0-3826D2E1E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9507"/>
            <a:ext cx="8596668" cy="4391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is the most interesting thing you learned from doing the report? </a:t>
            </a:r>
          </a:p>
          <a:p>
            <a:pPr marL="0" indent="0">
              <a:buNone/>
            </a:pPr>
            <a:r>
              <a:rPr lang="en-US" dirty="0"/>
              <a:t>Ans: I was completely new to Machine Learning, So I got to know about the terminologies of the field. I got to learn a little about plethora of Machine Learning Models and the peculiar differences. I also learned about the significances of metrics in Machine Learning Models.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What was the hardest thing in this report ?</a:t>
            </a:r>
          </a:p>
          <a:p>
            <a:pPr marL="0" indent="0">
              <a:buNone/>
            </a:pPr>
            <a:r>
              <a:rPr lang="en-US" dirty="0"/>
              <a:t>Ans: The hardest thing was having no background about Machine learning and thus struggling to figure out the ML Algorithms and understanding what it does was really challenging.  And I am still not completely sure about which method works the best with what kind of 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426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664</TotalTime>
  <Words>450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Artificial Intelligence Project</vt:lpstr>
      <vt:lpstr>Questions and answers</vt:lpstr>
      <vt:lpstr> What are the ML methods you tried out, and what were your best results with each method? Which was the best ML method you saw before tuning hyperparameters?  </vt:lpstr>
      <vt:lpstr>BEST OUT OF ALL ML MODELS THAT I TRIED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Project</dc:title>
  <dc:creator>Manika Ranjan</dc:creator>
  <cp:lastModifiedBy>Manika Ranjan</cp:lastModifiedBy>
  <cp:revision>20</cp:revision>
  <dcterms:created xsi:type="dcterms:W3CDTF">2018-04-11T17:33:54Z</dcterms:created>
  <dcterms:modified xsi:type="dcterms:W3CDTF">2018-04-12T06:21:04Z</dcterms:modified>
</cp:coreProperties>
</file>