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7AAB7C2-1411-4C23-9512-35E689D5747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Car Claims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6DA908A-90FA-4FE2-9ECC-45B6D652423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09-04-2020 14:02:07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Story9" id="10" name="slide10">
            <a:extLst>
              <a:ext uri="{FF2B5EF4-FFF2-40B4-BE49-F238E27FC236}">
                <a16:creationId xmlns:a16="http://schemas.microsoft.com/office/drawing/2014/main" id="{69A5E0A0-D300-4264-9B7F-E3BFE1C02F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Story10" id="11" name="slide11">
            <a:extLst>
              <a:ext uri="{FF2B5EF4-FFF2-40B4-BE49-F238E27FC236}">
                <a16:creationId xmlns:a16="http://schemas.microsoft.com/office/drawing/2014/main" id="{3FA69E8C-2ABB-4CCA-BC6D-841E59A269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Story11" id="12" name="slide12">
            <a:extLst>
              <a:ext uri="{FF2B5EF4-FFF2-40B4-BE49-F238E27FC236}">
                <a16:creationId xmlns:a16="http://schemas.microsoft.com/office/drawing/2014/main" id="{CCC3415B-0B42-4F43-8D18-4BDE2984CC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Story12" id="13" name="slide13">
            <a:extLst>
              <a:ext uri="{FF2B5EF4-FFF2-40B4-BE49-F238E27FC236}">
                <a16:creationId xmlns:a16="http://schemas.microsoft.com/office/drawing/2014/main" id="{95EB5AA0-B562-46C0-8460-77A0E97FF1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Story13" id="14" name="slide14">
            <a:extLst>
              <a:ext uri="{FF2B5EF4-FFF2-40B4-BE49-F238E27FC236}">
                <a16:creationId xmlns:a16="http://schemas.microsoft.com/office/drawing/2014/main" id="{5D1D94F3-2B94-4C2D-A4E0-A0EDA4D9A14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Story16" id="15" name="slide15">
            <a:extLst>
              <a:ext uri="{FF2B5EF4-FFF2-40B4-BE49-F238E27FC236}">
                <a16:creationId xmlns:a16="http://schemas.microsoft.com/office/drawing/2014/main" id="{9C4D4C21-C48B-4EDA-A779-5CB5ACC7FFB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Story14" id="16" name="slide16">
            <a:extLst>
              <a:ext uri="{FF2B5EF4-FFF2-40B4-BE49-F238E27FC236}">
                <a16:creationId xmlns:a16="http://schemas.microsoft.com/office/drawing/2014/main" id="{6F63C3F9-A070-4478-A3AE-775ECF3AA5F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Story15" id="17" name="slide17">
            <a:extLst>
              <a:ext uri="{FF2B5EF4-FFF2-40B4-BE49-F238E27FC236}">
                <a16:creationId xmlns:a16="http://schemas.microsoft.com/office/drawing/2014/main" id="{A06C5DB8-89C6-42AA-9949-F26E47EE04E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Story17" id="18" name="slide18">
            <a:extLst>
              <a:ext uri="{FF2B5EF4-FFF2-40B4-BE49-F238E27FC236}">
                <a16:creationId xmlns:a16="http://schemas.microsoft.com/office/drawing/2014/main" id="{B77202FF-77F5-48FD-A261-F8E2EBBBD95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Story18" id="19" name="slide19">
            <a:extLst>
              <a:ext uri="{FF2B5EF4-FFF2-40B4-BE49-F238E27FC236}">
                <a16:creationId xmlns:a16="http://schemas.microsoft.com/office/drawing/2014/main" id="{69ECB1D5-0A4F-4384-A4A2-2E43BEA8D69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Story1" id="2" name="slide2">
            <a:extLst>
              <a:ext uri="{FF2B5EF4-FFF2-40B4-BE49-F238E27FC236}">
                <a16:creationId xmlns:a16="http://schemas.microsoft.com/office/drawing/2014/main" id="{5B21B015-D458-42BA-A43C-D65750726E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Story19" id="20" name="slide20">
            <a:extLst>
              <a:ext uri="{FF2B5EF4-FFF2-40B4-BE49-F238E27FC236}">
                <a16:creationId xmlns:a16="http://schemas.microsoft.com/office/drawing/2014/main" id="{E18D51DC-D310-4284-9180-C7559A3BA82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Story20" id="21" name="slide21">
            <a:extLst>
              <a:ext uri="{FF2B5EF4-FFF2-40B4-BE49-F238E27FC236}">
                <a16:creationId xmlns:a16="http://schemas.microsoft.com/office/drawing/2014/main" id="{CA14C390-6C67-4C3E-8699-C1534E3F966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Story21" id="22" name="slide22">
            <a:extLst>
              <a:ext uri="{FF2B5EF4-FFF2-40B4-BE49-F238E27FC236}">
                <a16:creationId xmlns:a16="http://schemas.microsoft.com/office/drawing/2014/main" id="{3943BCB6-2DF4-4D2A-8486-6A7FBBD5E1F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Story2" id="3" name="slide3">
            <a:extLst>
              <a:ext uri="{FF2B5EF4-FFF2-40B4-BE49-F238E27FC236}">
                <a16:creationId xmlns:a16="http://schemas.microsoft.com/office/drawing/2014/main" id="{AAB56218-4C61-4F92-9A5C-6A0ADD04B5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Story3" id="4" name="slide4">
            <a:extLst>
              <a:ext uri="{FF2B5EF4-FFF2-40B4-BE49-F238E27FC236}">
                <a16:creationId xmlns:a16="http://schemas.microsoft.com/office/drawing/2014/main" id="{1E33934D-D271-4C3F-829C-42BAEB459B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Story4" id="5" name="slide5">
            <a:extLst>
              <a:ext uri="{FF2B5EF4-FFF2-40B4-BE49-F238E27FC236}">
                <a16:creationId xmlns:a16="http://schemas.microsoft.com/office/drawing/2014/main" id="{6EE9C521-DF5B-4AE1-9529-7E3306878F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Story5" id="6" name="slide6">
            <a:extLst>
              <a:ext uri="{FF2B5EF4-FFF2-40B4-BE49-F238E27FC236}">
                <a16:creationId xmlns:a16="http://schemas.microsoft.com/office/drawing/2014/main" id="{122C7C96-9437-47B5-B765-1599A80CA3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Story7" id="7" name="slide7">
            <a:extLst>
              <a:ext uri="{FF2B5EF4-FFF2-40B4-BE49-F238E27FC236}">
                <a16:creationId xmlns:a16="http://schemas.microsoft.com/office/drawing/2014/main" id="{698FC35B-F2EB-4208-B148-C173857FEF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Story6" id="8" name="slide8">
            <a:extLst>
              <a:ext uri="{FF2B5EF4-FFF2-40B4-BE49-F238E27FC236}">
                <a16:creationId xmlns:a16="http://schemas.microsoft.com/office/drawing/2014/main" id="{4379D89A-769E-42AE-81B1-16F71B9F80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Story8" id="9" name="slide9">
            <a:extLst>
              <a:ext uri="{FF2B5EF4-FFF2-40B4-BE49-F238E27FC236}">
                <a16:creationId xmlns:a16="http://schemas.microsoft.com/office/drawing/2014/main" id="{B23A5806-8AAC-4E27-8E43-F5DADCD840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2020-04-09T08:32:10Z</dcterms:created>
  <dcterms:modified xsi:type="dcterms:W3CDTF">2020-04-09T08:32:10Z</dcterms:modified>
</cp:coreProperties>
</file>