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280" r:id="rId3"/>
    <p:sldId id="279" r:id="rId4"/>
    <p:sldId id="289" r:id="rId5"/>
    <p:sldId id="285" r:id="rId6"/>
    <p:sldId id="284" r:id="rId7"/>
    <p:sldId id="288" r:id="rId8"/>
    <p:sldId id="282" r:id="rId9"/>
    <p:sldId id="286" r:id="rId10"/>
    <p:sldId id="281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56" autoAdjust="0"/>
    <p:restoredTop sz="95226" autoAdjust="0"/>
  </p:normalViewPr>
  <p:slideViewPr>
    <p:cSldViewPr snapToGrid="0" showGuides="1">
      <p:cViewPr varScale="1">
        <p:scale>
          <a:sx n="73" d="100"/>
          <a:sy n="73" d="100"/>
        </p:scale>
        <p:origin x="-58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6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FD55F5F-0195-4E40-A0BA-E638EB7D2B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7A2766D-FF5B-421D-B9E4-493FED8B06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12AED-ACF4-47A3-8151-87B8E55A1BA2}" type="datetimeFigureOut">
              <a:rPr lang="en-US" smtClean="0"/>
              <a:pPr/>
              <a:t>10-Apr-21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92DCF1E-960C-4229-9A74-8C264A6C48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BE148A9-D15A-4995-83F3-440CD25FAD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51584-B207-47DC-B0BC-3FA0556D79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2475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7E5F6-D47D-413C-96C4-95DF337EC0B6}" type="datetimeFigureOut">
              <a:rPr lang="en-US" smtClean="0"/>
              <a:pPr/>
              <a:t>10-Apr-21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6313E-4FDD-43D6-B7BE-776DF8C4F6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903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-power-point-templates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lose-up-photography-of-man-wearing-sunglasses-1212984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pexels.com/photo/woman-wearing-orange-sweater-2613260/" TargetMode="External"/><Relationship Id="rId4" Type="http://schemas.openxmlformats.org/officeDocument/2006/relationships/hyperlink" Target="https://www.pexels.com/photo/man-wearing-eyeglasses-769772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ople-doing-handshakes-3183197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photo-of-people-holding-each-other-s-hands-3184436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-power-point-templates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-power-point-templates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is provided by </a:t>
            </a:r>
            <a:r>
              <a:rPr lang="en-US" dirty="0">
                <a:hlinkClick r:id="rId3"/>
              </a:rPr>
              <a:t>https://www.free-power-point-templates.com/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13E-4FDD-43D6-B7BE-776DF8C4F65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597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https://www.pexels.com/photo/close-up-photography-of-man-wearing-sunglasses-1212984/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https://www.pexels.com/photo/man-wearing-eyeglasses-769772/</a:t>
            </a:r>
            <a:endParaRPr lang="en-US" dirty="0"/>
          </a:p>
          <a:p>
            <a:r>
              <a:rPr lang="en-US" dirty="0">
                <a:hlinkClick r:id="rId5"/>
              </a:rPr>
              <a:t>https://www.pexels.com/photo/woman-wearing-orange-sweater-2613260/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13E-4FDD-43D6-B7BE-776DF8C4F65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761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https://www.pexels.com/photo/photo-of-people-doing-handshakes-3183197/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https://www.pexels.com/photo/photo-of-people-holding-each-other-s-hands-3184436/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13E-4FDD-43D6-B7BE-776DF8C4F65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386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13E-4FDD-43D6-B7BE-776DF8C4F65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2778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is provided by </a:t>
            </a:r>
            <a:r>
              <a:rPr lang="en-US" dirty="0">
                <a:hlinkClick r:id="rId3"/>
              </a:rPr>
              <a:t>https://www.free-power-point-templates.com/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13E-4FDD-43D6-B7BE-776DF8C4F65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273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is provided by </a:t>
            </a:r>
            <a:r>
              <a:rPr lang="en-US" dirty="0">
                <a:hlinkClick r:id="rId3"/>
              </a:rPr>
              <a:t>https://www.free-power-point-templates.com/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13E-4FDD-43D6-B7BE-776DF8C4F65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812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PPT.com">
            <a:extLst>
              <a:ext uri="{FF2B5EF4-FFF2-40B4-BE49-F238E27FC236}">
                <a16:creationId xmlns="" xmlns:a16="http://schemas.microsoft.com/office/drawing/2014/main" id="{17614EB5-3CC8-4915-99C3-31B5B73849A0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5524499" y="150808"/>
            <a:ext cx="7498460" cy="6556384"/>
          </a:xfrm>
          <a:custGeom>
            <a:avLst/>
            <a:gdLst>
              <a:gd name="connsiteX0" fmla="*/ 3793399 w 7498460"/>
              <a:gd name="connsiteY0" fmla="*/ 1020 h 6556384"/>
              <a:gd name="connsiteX1" fmla="*/ 7481314 w 7498460"/>
              <a:gd name="connsiteY1" fmla="*/ 3612297 h 6556384"/>
              <a:gd name="connsiteX2" fmla="*/ 4031492 w 7498460"/>
              <a:gd name="connsiteY2" fmla="*/ 6468796 h 6556384"/>
              <a:gd name="connsiteX3" fmla="*/ 1396548 w 7498460"/>
              <a:gd name="connsiteY3" fmla="*/ 6122608 h 6556384"/>
              <a:gd name="connsiteX4" fmla="*/ 74 w 7498460"/>
              <a:gd name="connsiteY4" fmla="*/ 3525305 h 6556384"/>
              <a:gd name="connsiteX5" fmla="*/ 2725916 w 7498460"/>
              <a:gd name="connsiteY5" fmla="*/ 191240 h 6556384"/>
              <a:gd name="connsiteX6" fmla="*/ 3793399 w 7498460"/>
              <a:gd name="connsiteY6" fmla="*/ 1020 h 65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98460" h="6556384">
                <a:moveTo>
                  <a:pt x="3793399" y="1020"/>
                </a:moveTo>
                <a:cubicBezTo>
                  <a:pt x="5742137" y="-44758"/>
                  <a:pt x="7702709" y="1456171"/>
                  <a:pt x="7481314" y="3612297"/>
                </a:cubicBezTo>
                <a:cubicBezTo>
                  <a:pt x="7304492" y="5334363"/>
                  <a:pt x="5550822" y="6170896"/>
                  <a:pt x="4031492" y="6468796"/>
                </a:cubicBezTo>
                <a:cubicBezTo>
                  <a:pt x="3143474" y="6643133"/>
                  <a:pt x="2182308" y="6571767"/>
                  <a:pt x="1396548" y="6122608"/>
                </a:cubicBezTo>
                <a:cubicBezTo>
                  <a:pt x="462369" y="5588591"/>
                  <a:pt x="7530" y="4572038"/>
                  <a:pt x="74" y="3525305"/>
                </a:cubicBezTo>
                <a:cubicBezTo>
                  <a:pt x="-11290" y="1898040"/>
                  <a:pt x="1291804" y="689395"/>
                  <a:pt x="2725916" y="191240"/>
                </a:cubicBezTo>
                <a:cubicBezTo>
                  <a:pt x="3072049" y="71017"/>
                  <a:pt x="3432521" y="9498"/>
                  <a:pt x="3793399" y="10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Shape">
            <a:extLst>
              <a:ext uri="{FF2B5EF4-FFF2-40B4-BE49-F238E27FC236}">
                <a16:creationId xmlns="" xmlns:a16="http://schemas.microsoft.com/office/drawing/2014/main" id="{FDA02461-C8BB-4D00-BE9E-12D1BE59E24A}"/>
              </a:ext>
            </a:extLst>
          </p:cNvPr>
          <p:cNvSpPr/>
          <p:nvPr userDrawn="1"/>
        </p:nvSpPr>
        <p:spPr>
          <a:xfrm>
            <a:off x="5460999" y="1"/>
            <a:ext cx="7843400" cy="6857999"/>
          </a:xfrm>
          <a:custGeom>
            <a:avLst/>
            <a:gdLst>
              <a:gd name="connsiteX0" fmla="*/ 21 w 2136302"/>
              <a:gd name="connsiteY0" fmla="*/ 1004356 h 1867909"/>
              <a:gd name="connsiteX1" fmla="*/ 397875 w 2136302"/>
              <a:gd name="connsiteY1" fmla="*/ 1744326 h 1867909"/>
              <a:gd name="connsiteX2" fmla="*/ 1148568 w 2136302"/>
              <a:gd name="connsiteY2" fmla="*/ 1842955 h 1867909"/>
              <a:gd name="connsiteX3" fmla="*/ 2131418 w 2136302"/>
              <a:gd name="connsiteY3" fmla="*/ 1029140 h 1867909"/>
              <a:gd name="connsiteX4" fmla="*/ 776610 w 2136302"/>
              <a:gd name="connsiteY4" fmla="*/ 54484 h 1867909"/>
              <a:gd name="connsiteX5" fmla="*/ 21 w 2136302"/>
              <a:gd name="connsiteY5" fmla="*/ 1004356 h 186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6302" h="1867909">
                <a:moveTo>
                  <a:pt x="21" y="1004356"/>
                </a:moveTo>
                <a:cubicBezTo>
                  <a:pt x="2145" y="1302570"/>
                  <a:pt x="131729" y="1592185"/>
                  <a:pt x="397875" y="1744326"/>
                </a:cubicBezTo>
                <a:cubicBezTo>
                  <a:pt x="621737" y="1872291"/>
                  <a:pt x="895572" y="1892624"/>
                  <a:pt x="1148568" y="1842955"/>
                </a:cubicBezTo>
                <a:cubicBezTo>
                  <a:pt x="1581422" y="1758084"/>
                  <a:pt x="2081041" y="1519756"/>
                  <a:pt x="2131418" y="1029140"/>
                </a:cubicBezTo>
                <a:cubicBezTo>
                  <a:pt x="2206173" y="301107"/>
                  <a:pt x="1407734" y="-164725"/>
                  <a:pt x="776610" y="54484"/>
                </a:cubicBezTo>
                <a:cubicBezTo>
                  <a:pt x="368033" y="196408"/>
                  <a:pt x="-3216" y="540750"/>
                  <a:pt x="21" y="1004356"/>
                </a:cubicBezTo>
                <a:close/>
              </a:path>
            </a:pathLst>
          </a:custGeom>
          <a:noFill/>
          <a:ln w="10109" cap="flat">
            <a:solidFill>
              <a:srgbClr val="F5F5F5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9775780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5493844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3575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">
            <a:extLst>
              <a:ext uri="{FF2B5EF4-FFF2-40B4-BE49-F238E27FC236}">
                <a16:creationId xmlns="" xmlns:a16="http://schemas.microsoft.com/office/drawing/2014/main" id="{FE83FE1B-F8AF-4B15-9093-B96C542E1A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90700" y="2606490"/>
            <a:ext cx="3702234" cy="3237101"/>
          </a:xfrm>
          <a:custGeom>
            <a:avLst/>
            <a:gdLst>
              <a:gd name="connsiteX0" fmla="*/ 3793399 w 7498460"/>
              <a:gd name="connsiteY0" fmla="*/ 1020 h 6556384"/>
              <a:gd name="connsiteX1" fmla="*/ 7481314 w 7498460"/>
              <a:gd name="connsiteY1" fmla="*/ 3612297 h 6556384"/>
              <a:gd name="connsiteX2" fmla="*/ 4031492 w 7498460"/>
              <a:gd name="connsiteY2" fmla="*/ 6468796 h 6556384"/>
              <a:gd name="connsiteX3" fmla="*/ 1396548 w 7498460"/>
              <a:gd name="connsiteY3" fmla="*/ 6122608 h 6556384"/>
              <a:gd name="connsiteX4" fmla="*/ 74 w 7498460"/>
              <a:gd name="connsiteY4" fmla="*/ 3525305 h 6556384"/>
              <a:gd name="connsiteX5" fmla="*/ 2725916 w 7498460"/>
              <a:gd name="connsiteY5" fmla="*/ 191240 h 6556384"/>
              <a:gd name="connsiteX6" fmla="*/ 3793399 w 7498460"/>
              <a:gd name="connsiteY6" fmla="*/ 1020 h 65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98460" h="6556384">
                <a:moveTo>
                  <a:pt x="3793399" y="1020"/>
                </a:moveTo>
                <a:cubicBezTo>
                  <a:pt x="5742137" y="-44758"/>
                  <a:pt x="7702709" y="1456171"/>
                  <a:pt x="7481314" y="3612297"/>
                </a:cubicBezTo>
                <a:cubicBezTo>
                  <a:pt x="7304492" y="5334363"/>
                  <a:pt x="5550822" y="6170896"/>
                  <a:pt x="4031492" y="6468796"/>
                </a:cubicBezTo>
                <a:cubicBezTo>
                  <a:pt x="3143474" y="6643133"/>
                  <a:pt x="2182308" y="6571767"/>
                  <a:pt x="1396548" y="6122608"/>
                </a:cubicBezTo>
                <a:cubicBezTo>
                  <a:pt x="462369" y="5588591"/>
                  <a:pt x="7530" y="4572038"/>
                  <a:pt x="74" y="3525305"/>
                </a:cubicBezTo>
                <a:cubicBezTo>
                  <a:pt x="-11290" y="1898040"/>
                  <a:pt x="1291804" y="689395"/>
                  <a:pt x="2725916" y="191240"/>
                </a:cubicBezTo>
                <a:cubicBezTo>
                  <a:pt x="3072049" y="71017"/>
                  <a:pt x="3432521" y="9498"/>
                  <a:pt x="3793399" y="10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Shape">
            <a:extLst>
              <a:ext uri="{FF2B5EF4-FFF2-40B4-BE49-F238E27FC236}">
                <a16:creationId xmlns="" xmlns:a16="http://schemas.microsoft.com/office/drawing/2014/main" id="{F6CE30C6-9327-4D0F-8A91-5DD4EABBE16E}"/>
              </a:ext>
            </a:extLst>
          </p:cNvPr>
          <p:cNvSpPr/>
          <p:nvPr userDrawn="1"/>
        </p:nvSpPr>
        <p:spPr>
          <a:xfrm>
            <a:off x="1727199" y="2608382"/>
            <a:ext cx="3872543" cy="3386018"/>
          </a:xfrm>
          <a:custGeom>
            <a:avLst/>
            <a:gdLst>
              <a:gd name="connsiteX0" fmla="*/ 21 w 2136302"/>
              <a:gd name="connsiteY0" fmla="*/ 1004356 h 1867909"/>
              <a:gd name="connsiteX1" fmla="*/ 397875 w 2136302"/>
              <a:gd name="connsiteY1" fmla="*/ 1744326 h 1867909"/>
              <a:gd name="connsiteX2" fmla="*/ 1148568 w 2136302"/>
              <a:gd name="connsiteY2" fmla="*/ 1842955 h 1867909"/>
              <a:gd name="connsiteX3" fmla="*/ 2131418 w 2136302"/>
              <a:gd name="connsiteY3" fmla="*/ 1029140 h 1867909"/>
              <a:gd name="connsiteX4" fmla="*/ 776610 w 2136302"/>
              <a:gd name="connsiteY4" fmla="*/ 54484 h 1867909"/>
              <a:gd name="connsiteX5" fmla="*/ 21 w 2136302"/>
              <a:gd name="connsiteY5" fmla="*/ 1004356 h 186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6302" h="1867909">
                <a:moveTo>
                  <a:pt x="21" y="1004356"/>
                </a:moveTo>
                <a:cubicBezTo>
                  <a:pt x="2145" y="1302570"/>
                  <a:pt x="131729" y="1592185"/>
                  <a:pt x="397875" y="1744326"/>
                </a:cubicBezTo>
                <a:cubicBezTo>
                  <a:pt x="621737" y="1872291"/>
                  <a:pt x="895572" y="1892624"/>
                  <a:pt x="1148568" y="1842955"/>
                </a:cubicBezTo>
                <a:cubicBezTo>
                  <a:pt x="1581422" y="1758084"/>
                  <a:pt x="2081041" y="1519756"/>
                  <a:pt x="2131418" y="1029140"/>
                </a:cubicBezTo>
                <a:cubicBezTo>
                  <a:pt x="2206173" y="301107"/>
                  <a:pt x="1407734" y="-164725"/>
                  <a:pt x="776610" y="54484"/>
                </a:cubicBezTo>
                <a:cubicBezTo>
                  <a:pt x="368033" y="196408"/>
                  <a:pt x="-3216" y="540750"/>
                  <a:pt x="21" y="1004356"/>
                </a:cubicBezTo>
                <a:close/>
              </a:path>
            </a:pathLst>
          </a:custGeom>
          <a:noFill/>
          <a:ln w="10109" cap="flat">
            <a:solidFill>
              <a:srgbClr val="F5F5F5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Picture Placeholder 24">
            <a:extLst>
              <a:ext uri="{FF2B5EF4-FFF2-40B4-BE49-F238E27FC236}">
                <a16:creationId xmlns="" xmlns:a16="http://schemas.microsoft.com/office/drawing/2014/main" id="{0AE6300A-E5F7-495A-86B1-503009618A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7256" y="2614308"/>
            <a:ext cx="3702234" cy="3237101"/>
          </a:xfrm>
          <a:custGeom>
            <a:avLst/>
            <a:gdLst>
              <a:gd name="connsiteX0" fmla="*/ 3793399 w 7498460"/>
              <a:gd name="connsiteY0" fmla="*/ 1020 h 6556384"/>
              <a:gd name="connsiteX1" fmla="*/ 7481314 w 7498460"/>
              <a:gd name="connsiteY1" fmla="*/ 3612297 h 6556384"/>
              <a:gd name="connsiteX2" fmla="*/ 4031492 w 7498460"/>
              <a:gd name="connsiteY2" fmla="*/ 6468796 h 6556384"/>
              <a:gd name="connsiteX3" fmla="*/ 1396548 w 7498460"/>
              <a:gd name="connsiteY3" fmla="*/ 6122608 h 6556384"/>
              <a:gd name="connsiteX4" fmla="*/ 74 w 7498460"/>
              <a:gd name="connsiteY4" fmla="*/ 3525305 h 6556384"/>
              <a:gd name="connsiteX5" fmla="*/ 2725916 w 7498460"/>
              <a:gd name="connsiteY5" fmla="*/ 191240 h 6556384"/>
              <a:gd name="connsiteX6" fmla="*/ 3793399 w 7498460"/>
              <a:gd name="connsiteY6" fmla="*/ 1020 h 65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98460" h="6556384">
                <a:moveTo>
                  <a:pt x="3793399" y="1020"/>
                </a:moveTo>
                <a:cubicBezTo>
                  <a:pt x="5742137" y="-44758"/>
                  <a:pt x="7702709" y="1456171"/>
                  <a:pt x="7481314" y="3612297"/>
                </a:cubicBezTo>
                <a:cubicBezTo>
                  <a:pt x="7304492" y="5334363"/>
                  <a:pt x="5550822" y="6170896"/>
                  <a:pt x="4031492" y="6468796"/>
                </a:cubicBezTo>
                <a:cubicBezTo>
                  <a:pt x="3143474" y="6643133"/>
                  <a:pt x="2182308" y="6571767"/>
                  <a:pt x="1396548" y="6122608"/>
                </a:cubicBezTo>
                <a:cubicBezTo>
                  <a:pt x="462369" y="5588591"/>
                  <a:pt x="7530" y="4572038"/>
                  <a:pt x="74" y="3525305"/>
                </a:cubicBezTo>
                <a:cubicBezTo>
                  <a:pt x="-11290" y="1898040"/>
                  <a:pt x="1291804" y="689395"/>
                  <a:pt x="2725916" y="191240"/>
                </a:cubicBezTo>
                <a:cubicBezTo>
                  <a:pt x="3072049" y="71017"/>
                  <a:pt x="3432521" y="9498"/>
                  <a:pt x="3793399" y="10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Shape">
            <a:extLst>
              <a:ext uri="{FF2B5EF4-FFF2-40B4-BE49-F238E27FC236}">
                <a16:creationId xmlns="" xmlns:a16="http://schemas.microsoft.com/office/drawing/2014/main" id="{44DA1E97-E0B6-46D6-94EB-514350B7C870}"/>
              </a:ext>
            </a:extLst>
          </p:cNvPr>
          <p:cNvSpPr/>
          <p:nvPr userDrawn="1"/>
        </p:nvSpPr>
        <p:spPr>
          <a:xfrm>
            <a:off x="6593755" y="2616200"/>
            <a:ext cx="3872543" cy="3386018"/>
          </a:xfrm>
          <a:custGeom>
            <a:avLst/>
            <a:gdLst>
              <a:gd name="connsiteX0" fmla="*/ 21 w 2136302"/>
              <a:gd name="connsiteY0" fmla="*/ 1004356 h 1867909"/>
              <a:gd name="connsiteX1" fmla="*/ 397875 w 2136302"/>
              <a:gd name="connsiteY1" fmla="*/ 1744326 h 1867909"/>
              <a:gd name="connsiteX2" fmla="*/ 1148568 w 2136302"/>
              <a:gd name="connsiteY2" fmla="*/ 1842955 h 1867909"/>
              <a:gd name="connsiteX3" fmla="*/ 2131418 w 2136302"/>
              <a:gd name="connsiteY3" fmla="*/ 1029140 h 1867909"/>
              <a:gd name="connsiteX4" fmla="*/ 776610 w 2136302"/>
              <a:gd name="connsiteY4" fmla="*/ 54484 h 1867909"/>
              <a:gd name="connsiteX5" fmla="*/ 21 w 2136302"/>
              <a:gd name="connsiteY5" fmla="*/ 1004356 h 186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6302" h="1867909">
                <a:moveTo>
                  <a:pt x="21" y="1004356"/>
                </a:moveTo>
                <a:cubicBezTo>
                  <a:pt x="2145" y="1302570"/>
                  <a:pt x="131729" y="1592185"/>
                  <a:pt x="397875" y="1744326"/>
                </a:cubicBezTo>
                <a:cubicBezTo>
                  <a:pt x="621737" y="1872291"/>
                  <a:pt x="895572" y="1892624"/>
                  <a:pt x="1148568" y="1842955"/>
                </a:cubicBezTo>
                <a:cubicBezTo>
                  <a:pt x="1581422" y="1758084"/>
                  <a:pt x="2081041" y="1519756"/>
                  <a:pt x="2131418" y="1029140"/>
                </a:cubicBezTo>
                <a:cubicBezTo>
                  <a:pt x="2206173" y="301107"/>
                  <a:pt x="1407734" y="-164725"/>
                  <a:pt x="776610" y="54484"/>
                </a:cubicBezTo>
                <a:cubicBezTo>
                  <a:pt x="368033" y="196408"/>
                  <a:pt x="-3216" y="540750"/>
                  <a:pt x="21" y="1004356"/>
                </a:cubicBezTo>
                <a:close/>
              </a:path>
            </a:pathLst>
          </a:custGeom>
          <a:noFill/>
          <a:ln w="10109" cap="flat">
            <a:solidFill>
              <a:srgbClr val="F5F5F5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488115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2A6ECD7C-9080-428A-98B4-477DCE6F52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68889" y="494639"/>
            <a:ext cx="2686527" cy="3112161"/>
          </a:xfrm>
          <a:custGeom>
            <a:avLst/>
            <a:gdLst>
              <a:gd name="connsiteX0" fmla="*/ 2221236 w 4210967"/>
              <a:gd name="connsiteY0" fmla="*/ 1332 h 4878122"/>
              <a:gd name="connsiteX1" fmla="*/ 3846957 w 4210967"/>
              <a:gd name="connsiteY1" fmla="*/ 714701 h 4878122"/>
              <a:gd name="connsiteX2" fmla="*/ 4209036 w 4210967"/>
              <a:gd name="connsiteY2" fmla="*/ 2471031 h 4878122"/>
              <a:gd name="connsiteX3" fmla="*/ 3892611 w 4210967"/>
              <a:gd name="connsiteY3" fmla="*/ 4210806 h 4878122"/>
              <a:gd name="connsiteX4" fmla="*/ 2324979 w 4210967"/>
              <a:gd name="connsiteY4" fmla="*/ 4876221 h 4878122"/>
              <a:gd name="connsiteX5" fmla="*/ 727947 w 4210967"/>
              <a:gd name="connsiteY5" fmla="*/ 4107451 h 4878122"/>
              <a:gd name="connsiteX6" fmla="*/ 5058 w 4210967"/>
              <a:gd name="connsiteY6" fmla="*/ 2513279 h 4878122"/>
              <a:gd name="connsiteX7" fmla="*/ 558816 w 4210967"/>
              <a:gd name="connsiteY7" fmla="*/ 816172 h 4878122"/>
              <a:gd name="connsiteX8" fmla="*/ 2221236 w 4210967"/>
              <a:gd name="connsiteY8" fmla="*/ 1332 h 487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967" h="4878122">
                <a:moveTo>
                  <a:pt x="2221236" y="1332"/>
                </a:moveTo>
                <a:cubicBezTo>
                  <a:pt x="2858961" y="-21600"/>
                  <a:pt x="3512036" y="253138"/>
                  <a:pt x="3846957" y="714701"/>
                </a:cubicBezTo>
                <a:cubicBezTo>
                  <a:pt x="4181876" y="1176266"/>
                  <a:pt x="4200787" y="1826733"/>
                  <a:pt x="4209036" y="2471031"/>
                </a:cubicBezTo>
                <a:cubicBezTo>
                  <a:pt x="4217352" y="3119557"/>
                  <a:pt x="4212925" y="3764059"/>
                  <a:pt x="3892611" y="4210806"/>
                </a:cubicBezTo>
                <a:cubicBezTo>
                  <a:pt x="3572295" y="4657550"/>
                  <a:pt x="2931801" y="4902381"/>
                  <a:pt x="2324979" y="4876221"/>
                </a:cubicBezTo>
                <a:cubicBezTo>
                  <a:pt x="1718089" y="4845833"/>
                  <a:pt x="1146953" y="4542309"/>
                  <a:pt x="727947" y="4107451"/>
                </a:cubicBezTo>
                <a:cubicBezTo>
                  <a:pt x="308940" y="3672595"/>
                  <a:pt x="44210" y="3108485"/>
                  <a:pt x="5058" y="2513279"/>
                </a:cubicBezTo>
                <a:cubicBezTo>
                  <a:pt x="-34093" y="1918072"/>
                  <a:pt x="154414" y="1289623"/>
                  <a:pt x="558816" y="816172"/>
                </a:cubicBezTo>
                <a:cubicBezTo>
                  <a:pt x="963216" y="342719"/>
                  <a:pt x="1581364" y="22185"/>
                  <a:pt x="2221236" y="133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F532FD1E-B016-48AB-97FB-5A7D0BFA85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589" y="3429000"/>
            <a:ext cx="2686527" cy="3112161"/>
          </a:xfrm>
          <a:custGeom>
            <a:avLst/>
            <a:gdLst>
              <a:gd name="connsiteX0" fmla="*/ 2221236 w 4210967"/>
              <a:gd name="connsiteY0" fmla="*/ 1332 h 4878122"/>
              <a:gd name="connsiteX1" fmla="*/ 3846957 w 4210967"/>
              <a:gd name="connsiteY1" fmla="*/ 714701 h 4878122"/>
              <a:gd name="connsiteX2" fmla="*/ 4209036 w 4210967"/>
              <a:gd name="connsiteY2" fmla="*/ 2471031 h 4878122"/>
              <a:gd name="connsiteX3" fmla="*/ 3892611 w 4210967"/>
              <a:gd name="connsiteY3" fmla="*/ 4210806 h 4878122"/>
              <a:gd name="connsiteX4" fmla="*/ 2324979 w 4210967"/>
              <a:gd name="connsiteY4" fmla="*/ 4876221 h 4878122"/>
              <a:gd name="connsiteX5" fmla="*/ 727947 w 4210967"/>
              <a:gd name="connsiteY5" fmla="*/ 4107451 h 4878122"/>
              <a:gd name="connsiteX6" fmla="*/ 5058 w 4210967"/>
              <a:gd name="connsiteY6" fmla="*/ 2513279 h 4878122"/>
              <a:gd name="connsiteX7" fmla="*/ 558816 w 4210967"/>
              <a:gd name="connsiteY7" fmla="*/ 816172 h 4878122"/>
              <a:gd name="connsiteX8" fmla="*/ 2221236 w 4210967"/>
              <a:gd name="connsiteY8" fmla="*/ 1332 h 487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967" h="4878122">
                <a:moveTo>
                  <a:pt x="2221236" y="1332"/>
                </a:moveTo>
                <a:cubicBezTo>
                  <a:pt x="2858961" y="-21600"/>
                  <a:pt x="3512036" y="253138"/>
                  <a:pt x="3846957" y="714701"/>
                </a:cubicBezTo>
                <a:cubicBezTo>
                  <a:pt x="4181876" y="1176266"/>
                  <a:pt x="4200787" y="1826733"/>
                  <a:pt x="4209036" y="2471031"/>
                </a:cubicBezTo>
                <a:cubicBezTo>
                  <a:pt x="4217352" y="3119557"/>
                  <a:pt x="4212925" y="3764059"/>
                  <a:pt x="3892611" y="4210806"/>
                </a:cubicBezTo>
                <a:cubicBezTo>
                  <a:pt x="3572295" y="4657550"/>
                  <a:pt x="2931801" y="4902381"/>
                  <a:pt x="2324979" y="4876221"/>
                </a:cubicBezTo>
                <a:cubicBezTo>
                  <a:pt x="1718089" y="4845833"/>
                  <a:pt x="1146953" y="4542309"/>
                  <a:pt x="727947" y="4107451"/>
                </a:cubicBezTo>
                <a:cubicBezTo>
                  <a:pt x="308940" y="3672595"/>
                  <a:pt x="44210" y="3108485"/>
                  <a:pt x="5058" y="2513279"/>
                </a:cubicBezTo>
                <a:cubicBezTo>
                  <a:pt x="-34093" y="1918072"/>
                  <a:pt x="154414" y="1289623"/>
                  <a:pt x="558816" y="816172"/>
                </a:cubicBezTo>
                <a:cubicBezTo>
                  <a:pt x="963216" y="342719"/>
                  <a:pt x="1581364" y="22185"/>
                  <a:pt x="2221236" y="133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792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A36F39F0-6F69-42D0-93A2-C369360023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8900" y="1917700"/>
            <a:ext cx="2578100" cy="2578100"/>
          </a:xfrm>
          <a:custGeom>
            <a:avLst/>
            <a:gdLst>
              <a:gd name="connsiteX0" fmla="*/ 1289050 w 2578100"/>
              <a:gd name="connsiteY0" fmla="*/ 0 h 2578100"/>
              <a:gd name="connsiteX1" fmla="*/ 2578100 w 2578100"/>
              <a:gd name="connsiteY1" fmla="*/ 1289050 h 2578100"/>
              <a:gd name="connsiteX2" fmla="*/ 1289050 w 2578100"/>
              <a:gd name="connsiteY2" fmla="*/ 2578100 h 2578100"/>
              <a:gd name="connsiteX3" fmla="*/ 0 w 2578100"/>
              <a:gd name="connsiteY3" fmla="*/ 1289050 h 2578100"/>
              <a:gd name="connsiteX4" fmla="*/ 1289050 w 2578100"/>
              <a:gd name="connsiteY4" fmla="*/ 0 h 257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8100" h="2578100">
                <a:moveTo>
                  <a:pt x="1289050" y="0"/>
                </a:moveTo>
                <a:cubicBezTo>
                  <a:pt x="2000973" y="0"/>
                  <a:pt x="2578100" y="577127"/>
                  <a:pt x="2578100" y="1289050"/>
                </a:cubicBezTo>
                <a:cubicBezTo>
                  <a:pt x="2578100" y="2000973"/>
                  <a:pt x="2000973" y="2578100"/>
                  <a:pt x="1289050" y="2578100"/>
                </a:cubicBezTo>
                <a:cubicBezTo>
                  <a:pt x="577127" y="2578100"/>
                  <a:pt x="0" y="2000973"/>
                  <a:pt x="0" y="1289050"/>
                </a:cubicBezTo>
                <a:cubicBezTo>
                  <a:pt x="0" y="577127"/>
                  <a:pt x="577127" y="0"/>
                  <a:pt x="128905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F39DF598-AB0A-446A-8547-BD78AF4E20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06950" y="3898900"/>
            <a:ext cx="2578100" cy="2578100"/>
          </a:xfrm>
          <a:custGeom>
            <a:avLst/>
            <a:gdLst>
              <a:gd name="connsiteX0" fmla="*/ 1289050 w 2578100"/>
              <a:gd name="connsiteY0" fmla="*/ 0 h 2578100"/>
              <a:gd name="connsiteX1" fmla="*/ 2578100 w 2578100"/>
              <a:gd name="connsiteY1" fmla="*/ 1289050 h 2578100"/>
              <a:gd name="connsiteX2" fmla="*/ 1289050 w 2578100"/>
              <a:gd name="connsiteY2" fmla="*/ 2578100 h 2578100"/>
              <a:gd name="connsiteX3" fmla="*/ 0 w 2578100"/>
              <a:gd name="connsiteY3" fmla="*/ 1289050 h 2578100"/>
              <a:gd name="connsiteX4" fmla="*/ 1289050 w 2578100"/>
              <a:gd name="connsiteY4" fmla="*/ 0 h 257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8100" h="2578100">
                <a:moveTo>
                  <a:pt x="1289050" y="0"/>
                </a:moveTo>
                <a:cubicBezTo>
                  <a:pt x="2000973" y="0"/>
                  <a:pt x="2578100" y="577127"/>
                  <a:pt x="2578100" y="1289050"/>
                </a:cubicBezTo>
                <a:cubicBezTo>
                  <a:pt x="2578100" y="2000973"/>
                  <a:pt x="2000973" y="2578100"/>
                  <a:pt x="1289050" y="2578100"/>
                </a:cubicBezTo>
                <a:cubicBezTo>
                  <a:pt x="577127" y="2578100"/>
                  <a:pt x="0" y="2000973"/>
                  <a:pt x="0" y="1289050"/>
                </a:cubicBezTo>
                <a:cubicBezTo>
                  <a:pt x="0" y="577127"/>
                  <a:pt x="577127" y="0"/>
                  <a:pt x="128905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42790946-13C1-4203-9D3F-AB0BC9C205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55000" y="1917700"/>
            <a:ext cx="2578100" cy="2578100"/>
          </a:xfrm>
          <a:custGeom>
            <a:avLst/>
            <a:gdLst>
              <a:gd name="connsiteX0" fmla="*/ 1289050 w 2578100"/>
              <a:gd name="connsiteY0" fmla="*/ 0 h 2578100"/>
              <a:gd name="connsiteX1" fmla="*/ 2578100 w 2578100"/>
              <a:gd name="connsiteY1" fmla="*/ 1289050 h 2578100"/>
              <a:gd name="connsiteX2" fmla="*/ 1289050 w 2578100"/>
              <a:gd name="connsiteY2" fmla="*/ 2578100 h 2578100"/>
              <a:gd name="connsiteX3" fmla="*/ 0 w 2578100"/>
              <a:gd name="connsiteY3" fmla="*/ 1289050 h 2578100"/>
              <a:gd name="connsiteX4" fmla="*/ 1289050 w 2578100"/>
              <a:gd name="connsiteY4" fmla="*/ 0 h 257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8100" h="2578100">
                <a:moveTo>
                  <a:pt x="1289050" y="0"/>
                </a:moveTo>
                <a:cubicBezTo>
                  <a:pt x="2000973" y="0"/>
                  <a:pt x="2578100" y="577127"/>
                  <a:pt x="2578100" y="1289050"/>
                </a:cubicBezTo>
                <a:cubicBezTo>
                  <a:pt x="2578100" y="2000973"/>
                  <a:pt x="2000973" y="2578100"/>
                  <a:pt x="1289050" y="2578100"/>
                </a:cubicBezTo>
                <a:cubicBezTo>
                  <a:pt x="577127" y="2578100"/>
                  <a:pt x="0" y="2000973"/>
                  <a:pt x="0" y="1289050"/>
                </a:cubicBezTo>
                <a:cubicBezTo>
                  <a:pt x="0" y="577127"/>
                  <a:pt x="577127" y="0"/>
                  <a:pt x="128905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804222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E80F0A8-E6FD-43B2-918A-A120780E57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72770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www.free-power-point-template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8E27F82-EAC3-4AFE-9A9D-3409FA70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6961723-88DC-4DA9-B788-1B3B929B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401840-FDCD-4ACD-B5A2-B91136625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85908-2366-4F53-9BBA-627193591156}" type="datetimeFigureOut">
              <a:rPr lang="en-US" smtClean="0"/>
              <a:pPr/>
              <a:t>10-Apr-21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5CD1C3-4CC4-46DA-BE3C-A7270B232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C80420-36F5-4DD7-9A64-8A3A94676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1532-FC1F-4302-8CE2-421F7A25C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8EFE5E9-B107-4218-AA2E-5EC1FA3B56CA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B7FEDD-6D80-4E9E-BAF9-11E6840FADCA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2770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33.svg"/><Relationship Id="rId5" Type="http://schemas.openxmlformats.org/officeDocument/2006/relationships/image" Target="../media/image29.sv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01C338B3-F679-461F-A02A-ECFD1112E3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B995A02-988E-4941-AFFE-4D3599C176C5}"/>
              </a:ext>
            </a:extLst>
          </p:cNvPr>
          <p:cNvSpPr txBox="1"/>
          <p:nvPr/>
        </p:nvSpPr>
        <p:spPr>
          <a:xfrm>
            <a:off x="378187" y="2505670"/>
            <a:ext cx="3262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EQ Tron</a:t>
            </a:r>
            <a:endParaRPr lang="en-US" sz="5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690035D-D273-45FB-965B-F55B728D3B02}"/>
              </a:ext>
            </a:extLst>
          </p:cNvPr>
          <p:cNvSpPr txBox="1"/>
          <p:nvPr/>
        </p:nvSpPr>
        <p:spPr>
          <a:xfrm>
            <a:off x="468244" y="3429000"/>
            <a:ext cx="4241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pc="6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pc="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WELCOME </a:t>
            </a:r>
            <a:r>
              <a:rPr lang="en-US" spc="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INFINITY</a:t>
            </a:r>
          </a:p>
          <a:p>
            <a:pPr algn="ctr"/>
            <a:endParaRPr lang="en-US" spc="6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pc="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POSIBILITY</a:t>
            </a:r>
            <a:endParaRPr lang="en-US" spc="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987F757C-76D9-4B10-8ACF-53AEDFF10CE3}"/>
              </a:ext>
            </a:extLst>
          </p:cNvPr>
          <p:cNvGrpSpPr/>
          <p:nvPr/>
        </p:nvGrpSpPr>
        <p:grpSpPr>
          <a:xfrm>
            <a:off x="-213346" y="-2022920"/>
            <a:ext cx="3263044" cy="3475111"/>
            <a:chOff x="4010742" y="3365307"/>
            <a:chExt cx="1051703" cy="1120054"/>
          </a:xfrm>
        </p:grpSpPr>
        <p:sp>
          <p:nvSpPr>
            <p:cNvPr id="16" name="그래픽 7">
              <a:extLst>
                <a:ext uri="{FF2B5EF4-FFF2-40B4-BE49-F238E27FC236}">
                  <a16:creationId xmlns="" xmlns:a16="http://schemas.microsoft.com/office/drawing/2014/main" id="{16D03A47-7529-4EB6-8384-C8B854E8688D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그래픽 38">
              <a:extLst>
                <a:ext uri="{FF2B5EF4-FFF2-40B4-BE49-F238E27FC236}">
                  <a16:creationId xmlns="" xmlns:a16="http://schemas.microsoft.com/office/drawing/2014/main" id="{F2B22E73-4DE2-4CD0-AC77-92CA87A6A689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46B609F3-EECF-4C44-B952-4E76CBD119B2}"/>
              </a:ext>
            </a:extLst>
          </p:cNvPr>
          <p:cNvGrpSpPr/>
          <p:nvPr/>
        </p:nvGrpSpPr>
        <p:grpSpPr>
          <a:xfrm rot="8100000">
            <a:off x="-80941" y="6122316"/>
            <a:ext cx="1098369" cy="1169753"/>
            <a:chOff x="4010742" y="3365307"/>
            <a:chExt cx="1051703" cy="1120054"/>
          </a:xfrm>
        </p:grpSpPr>
        <p:sp>
          <p:nvSpPr>
            <p:cNvPr id="20" name="그래픽 7">
              <a:extLst>
                <a:ext uri="{FF2B5EF4-FFF2-40B4-BE49-F238E27FC236}">
                  <a16:creationId xmlns="" xmlns:a16="http://schemas.microsoft.com/office/drawing/2014/main" id="{B22F37E9-6D5A-4EE8-A458-DD6EED15F2A2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그래픽 38">
              <a:extLst>
                <a:ext uri="{FF2B5EF4-FFF2-40B4-BE49-F238E27FC236}">
                  <a16:creationId xmlns="" xmlns:a16="http://schemas.microsoft.com/office/drawing/2014/main" id="{D4304854-4B3A-4B04-AFB9-071E1E79CD07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3" name="Picture 12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706"/>
            <a:ext cx="1940011" cy="49754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394487" y="5059686"/>
            <a:ext cx="1886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www.eqtron.io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51400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C441A423-AE67-40EC-9572-72013B77305F}"/>
              </a:ext>
            </a:extLst>
          </p:cNvPr>
          <p:cNvGrpSpPr/>
          <p:nvPr/>
        </p:nvGrpSpPr>
        <p:grpSpPr>
          <a:xfrm>
            <a:off x="7548424" y="775063"/>
            <a:ext cx="4419602" cy="4419600"/>
            <a:chOff x="4304876" y="1628352"/>
            <a:chExt cx="3601297" cy="3601297"/>
          </a:xfrm>
        </p:grpSpPr>
        <p:sp>
          <p:nvSpPr>
            <p:cNvPr id="2" name="자유형: 도형 3">
              <a:extLst>
                <a:ext uri="{FF2B5EF4-FFF2-40B4-BE49-F238E27FC236}">
                  <a16:creationId xmlns="" xmlns:a16="http://schemas.microsoft.com/office/drawing/2014/main" id="{6053DBDF-B5EC-43EE-B6E5-52AC7221B65D}"/>
                </a:ext>
              </a:extLst>
            </p:cNvPr>
            <p:cNvSpPr/>
            <p:nvPr/>
          </p:nvSpPr>
          <p:spPr>
            <a:xfrm>
              <a:off x="4304876" y="1628352"/>
              <a:ext cx="3601297" cy="3601297"/>
            </a:xfrm>
            <a:custGeom>
              <a:avLst/>
              <a:gdLst>
                <a:gd name="connsiteX0" fmla="*/ 1810398 w 3601296"/>
                <a:gd name="connsiteY0" fmla="*/ 14923 h 3601296"/>
                <a:gd name="connsiteX1" fmla="*/ 14923 w 3601296"/>
                <a:gd name="connsiteY1" fmla="*/ 1810398 h 3601296"/>
                <a:gd name="connsiteX2" fmla="*/ 1810398 w 3601296"/>
                <a:gd name="connsiteY2" fmla="*/ 3605873 h 3601296"/>
                <a:gd name="connsiteX3" fmla="*/ 3605874 w 3601296"/>
                <a:gd name="connsiteY3" fmla="*/ 1810398 h 3601296"/>
                <a:gd name="connsiteX4" fmla="*/ 1810398 w 3601296"/>
                <a:gd name="connsiteY4" fmla="*/ 14923 h 3601296"/>
                <a:gd name="connsiteX5" fmla="*/ 1810398 w 3601296"/>
                <a:gd name="connsiteY5" fmla="*/ 3298470 h 3601296"/>
                <a:gd name="connsiteX6" fmla="*/ 322525 w 3601296"/>
                <a:gd name="connsiteY6" fmla="*/ 1810597 h 3601296"/>
                <a:gd name="connsiteX7" fmla="*/ 1810398 w 3601296"/>
                <a:gd name="connsiteY7" fmla="*/ 322724 h 3601296"/>
                <a:gd name="connsiteX8" fmla="*/ 3298271 w 3601296"/>
                <a:gd name="connsiteY8" fmla="*/ 1810597 h 3601296"/>
                <a:gd name="connsiteX9" fmla="*/ 1810398 w 3601296"/>
                <a:gd name="connsiteY9" fmla="*/ 3298470 h 360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1296" h="3601296">
                  <a:moveTo>
                    <a:pt x="1810398" y="14923"/>
                  </a:moveTo>
                  <a:cubicBezTo>
                    <a:pt x="818748" y="14923"/>
                    <a:pt x="14923" y="818748"/>
                    <a:pt x="14923" y="1810398"/>
                  </a:cubicBezTo>
                  <a:cubicBezTo>
                    <a:pt x="14923" y="2802048"/>
                    <a:pt x="818748" y="3605873"/>
                    <a:pt x="1810398" y="3605873"/>
                  </a:cubicBezTo>
                  <a:cubicBezTo>
                    <a:pt x="2802048" y="3605873"/>
                    <a:pt x="3605874" y="2802048"/>
                    <a:pt x="3605874" y="1810398"/>
                  </a:cubicBezTo>
                  <a:cubicBezTo>
                    <a:pt x="3605874" y="818748"/>
                    <a:pt x="2801849" y="14923"/>
                    <a:pt x="1810398" y="14923"/>
                  </a:cubicBezTo>
                  <a:close/>
                  <a:moveTo>
                    <a:pt x="1810398" y="3298470"/>
                  </a:moveTo>
                  <a:cubicBezTo>
                    <a:pt x="988666" y="3298470"/>
                    <a:pt x="322525" y="2632329"/>
                    <a:pt x="322525" y="1810597"/>
                  </a:cubicBezTo>
                  <a:cubicBezTo>
                    <a:pt x="322525" y="988864"/>
                    <a:pt x="988666" y="322724"/>
                    <a:pt x="1810398" y="322724"/>
                  </a:cubicBezTo>
                  <a:cubicBezTo>
                    <a:pt x="2632131" y="322724"/>
                    <a:pt x="3298271" y="988864"/>
                    <a:pt x="3298271" y="1810597"/>
                  </a:cubicBezTo>
                  <a:cubicBezTo>
                    <a:pt x="3298271" y="2632130"/>
                    <a:pt x="2632131" y="3298470"/>
                    <a:pt x="1810398" y="329847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" name="자유형: 도형 4">
              <a:extLst>
                <a:ext uri="{FF2B5EF4-FFF2-40B4-BE49-F238E27FC236}">
                  <a16:creationId xmlns="" xmlns:a16="http://schemas.microsoft.com/office/drawing/2014/main" id="{07627D0D-6299-43B9-B852-DF1501A30C1F}"/>
                </a:ext>
              </a:extLst>
            </p:cNvPr>
            <p:cNvSpPr/>
            <p:nvPr/>
          </p:nvSpPr>
          <p:spPr>
            <a:xfrm>
              <a:off x="4871931" y="2195406"/>
              <a:ext cx="2467187" cy="2467187"/>
            </a:xfrm>
            <a:custGeom>
              <a:avLst/>
              <a:gdLst>
                <a:gd name="connsiteX0" fmla="*/ 1235384 w 2467186"/>
                <a:gd name="connsiteY0" fmla="*/ 14923 h 2467186"/>
                <a:gd name="connsiteX1" fmla="*/ 14923 w 2467186"/>
                <a:gd name="connsiteY1" fmla="*/ 1235384 h 2467186"/>
                <a:gd name="connsiteX2" fmla="*/ 1235384 w 2467186"/>
                <a:gd name="connsiteY2" fmla="*/ 2455846 h 2467186"/>
                <a:gd name="connsiteX3" fmla="*/ 2455846 w 2467186"/>
                <a:gd name="connsiteY3" fmla="*/ 1235384 h 2467186"/>
                <a:gd name="connsiteX4" fmla="*/ 1235384 w 2467186"/>
                <a:gd name="connsiteY4" fmla="*/ 14923 h 2467186"/>
                <a:gd name="connsiteX5" fmla="*/ 1235384 w 2467186"/>
                <a:gd name="connsiteY5" fmla="*/ 2184057 h 2467186"/>
                <a:gd name="connsiteX6" fmla="*/ 286711 w 2467186"/>
                <a:gd name="connsiteY6" fmla="*/ 1235384 h 2467186"/>
                <a:gd name="connsiteX7" fmla="*/ 1235384 w 2467186"/>
                <a:gd name="connsiteY7" fmla="*/ 286711 h 2467186"/>
                <a:gd name="connsiteX8" fmla="*/ 2184058 w 2467186"/>
                <a:gd name="connsiteY8" fmla="*/ 1235384 h 2467186"/>
                <a:gd name="connsiteX9" fmla="*/ 1235384 w 2467186"/>
                <a:gd name="connsiteY9" fmla="*/ 2184057 h 246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7186" h="2467186">
                  <a:moveTo>
                    <a:pt x="1235384" y="14923"/>
                  </a:moveTo>
                  <a:cubicBezTo>
                    <a:pt x="561285" y="14923"/>
                    <a:pt x="14923" y="561285"/>
                    <a:pt x="14923" y="1235384"/>
                  </a:cubicBezTo>
                  <a:cubicBezTo>
                    <a:pt x="14923" y="1909483"/>
                    <a:pt x="561285" y="2455846"/>
                    <a:pt x="1235384" y="2455846"/>
                  </a:cubicBezTo>
                  <a:cubicBezTo>
                    <a:pt x="1909483" y="2455846"/>
                    <a:pt x="2455846" y="1909483"/>
                    <a:pt x="2455846" y="1235384"/>
                  </a:cubicBezTo>
                  <a:cubicBezTo>
                    <a:pt x="2455647" y="561484"/>
                    <a:pt x="1909284" y="14923"/>
                    <a:pt x="1235384" y="14923"/>
                  </a:cubicBezTo>
                  <a:close/>
                  <a:moveTo>
                    <a:pt x="1235384" y="2184057"/>
                  </a:moveTo>
                  <a:cubicBezTo>
                    <a:pt x="711504" y="2184057"/>
                    <a:pt x="286711" y="1759263"/>
                    <a:pt x="286711" y="1235384"/>
                  </a:cubicBezTo>
                  <a:cubicBezTo>
                    <a:pt x="286711" y="711505"/>
                    <a:pt x="711504" y="286711"/>
                    <a:pt x="1235384" y="286711"/>
                  </a:cubicBezTo>
                  <a:cubicBezTo>
                    <a:pt x="1759263" y="286711"/>
                    <a:pt x="2184058" y="711505"/>
                    <a:pt x="2184058" y="1235384"/>
                  </a:cubicBezTo>
                  <a:cubicBezTo>
                    <a:pt x="2183859" y="1759263"/>
                    <a:pt x="1759263" y="2184057"/>
                    <a:pt x="1235384" y="218405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5">
              <a:extLst>
                <a:ext uri="{FF2B5EF4-FFF2-40B4-BE49-F238E27FC236}">
                  <a16:creationId xmlns="" xmlns:a16="http://schemas.microsoft.com/office/drawing/2014/main" id="{9B94C465-DC5A-4592-AEE6-4B6BC436179A}"/>
                </a:ext>
              </a:extLst>
            </p:cNvPr>
            <p:cNvSpPr/>
            <p:nvPr/>
          </p:nvSpPr>
          <p:spPr>
            <a:xfrm>
              <a:off x="5429038" y="2762038"/>
              <a:ext cx="1352973" cy="1352973"/>
            </a:xfrm>
            <a:custGeom>
              <a:avLst/>
              <a:gdLst>
                <a:gd name="connsiteX0" fmla="*/ 685241 w 1352973"/>
                <a:gd name="connsiteY0" fmla="*/ 14923 h 1352973"/>
                <a:gd name="connsiteX1" fmla="*/ 14923 w 1352973"/>
                <a:gd name="connsiteY1" fmla="*/ 685241 h 1352973"/>
                <a:gd name="connsiteX2" fmla="*/ 685241 w 1352973"/>
                <a:gd name="connsiteY2" fmla="*/ 1355560 h 1352973"/>
                <a:gd name="connsiteX3" fmla="*/ 1355560 w 1352973"/>
                <a:gd name="connsiteY3" fmla="*/ 685241 h 1352973"/>
                <a:gd name="connsiteX4" fmla="*/ 685241 w 1352973"/>
                <a:gd name="connsiteY4" fmla="*/ 14923 h 1352973"/>
                <a:gd name="connsiteX5" fmla="*/ 685241 w 1352973"/>
                <a:gd name="connsiteY5" fmla="*/ 1140676 h 1352973"/>
                <a:gd name="connsiteX6" fmla="*/ 229806 w 1352973"/>
                <a:gd name="connsiteY6" fmla="*/ 685241 h 1352973"/>
                <a:gd name="connsiteX7" fmla="*/ 685241 w 1352973"/>
                <a:gd name="connsiteY7" fmla="*/ 229806 h 1352973"/>
                <a:gd name="connsiteX8" fmla="*/ 1140676 w 1352973"/>
                <a:gd name="connsiteY8" fmla="*/ 685241 h 1352973"/>
                <a:gd name="connsiteX9" fmla="*/ 685241 w 1352973"/>
                <a:gd name="connsiteY9" fmla="*/ 1140676 h 135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2973" h="1352973">
                  <a:moveTo>
                    <a:pt x="685241" y="14923"/>
                  </a:moveTo>
                  <a:cubicBezTo>
                    <a:pt x="314964" y="14923"/>
                    <a:pt x="14923" y="314964"/>
                    <a:pt x="14923" y="685241"/>
                  </a:cubicBezTo>
                  <a:cubicBezTo>
                    <a:pt x="14923" y="1055518"/>
                    <a:pt x="314964" y="1355560"/>
                    <a:pt x="685241" y="1355560"/>
                  </a:cubicBezTo>
                  <a:cubicBezTo>
                    <a:pt x="1055519" y="1355560"/>
                    <a:pt x="1355560" y="1055518"/>
                    <a:pt x="1355560" y="685241"/>
                  </a:cubicBezTo>
                  <a:cubicBezTo>
                    <a:pt x="1355362" y="315163"/>
                    <a:pt x="1055319" y="14923"/>
                    <a:pt x="685241" y="14923"/>
                  </a:cubicBezTo>
                  <a:close/>
                  <a:moveTo>
                    <a:pt x="685241" y="1140676"/>
                  </a:moveTo>
                  <a:cubicBezTo>
                    <a:pt x="433747" y="1140676"/>
                    <a:pt x="229806" y="936735"/>
                    <a:pt x="229806" y="685241"/>
                  </a:cubicBezTo>
                  <a:cubicBezTo>
                    <a:pt x="229806" y="433747"/>
                    <a:pt x="433747" y="229806"/>
                    <a:pt x="685241" y="229806"/>
                  </a:cubicBezTo>
                  <a:cubicBezTo>
                    <a:pt x="936735" y="229806"/>
                    <a:pt x="1140676" y="433747"/>
                    <a:pt x="1140676" y="685241"/>
                  </a:cubicBezTo>
                  <a:cubicBezTo>
                    <a:pt x="1140477" y="936735"/>
                    <a:pt x="936735" y="1140676"/>
                    <a:pt x="685241" y="114067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DCC4201B-BD4A-4E07-A157-F561101F1230}"/>
              </a:ext>
            </a:extLst>
          </p:cNvPr>
          <p:cNvSpPr/>
          <p:nvPr/>
        </p:nvSpPr>
        <p:spPr>
          <a:xfrm>
            <a:off x="378822" y="2414990"/>
            <a:ext cx="9081511" cy="108042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B3CE9B05-0329-4CF1-9CC5-5754E317CB33}"/>
              </a:ext>
            </a:extLst>
          </p:cNvPr>
          <p:cNvSpPr/>
          <p:nvPr/>
        </p:nvSpPr>
        <p:spPr>
          <a:xfrm rot="5400000">
            <a:off x="8096697" y="539110"/>
            <a:ext cx="3429001" cy="108042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362E874C-4598-4EA1-B2BB-835F7C9E3D94}"/>
              </a:ext>
            </a:extLst>
          </p:cNvPr>
          <p:cNvSpPr/>
          <p:nvPr/>
        </p:nvSpPr>
        <p:spPr>
          <a:xfrm rot="16200000">
            <a:off x="7905765" y="4436738"/>
            <a:ext cx="3762103" cy="108042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13BAF1A-B32D-413B-B8D9-C5EB999B1860}"/>
              </a:ext>
            </a:extLst>
          </p:cNvPr>
          <p:cNvSpPr txBox="1"/>
          <p:nvPr/>
        </p:nvSpPr>
        <p:spPr>
          <a:xfrm>
            <a:off x="1164069" y="534546"/>
            <a:ext cx="5374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TRON (TRX)</a:t>
            </a:r>
            <a:br>
              <a:rPr lang="en-US" sz="3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D3B565E4-D6EC-4CC2-B9F7-5532BA81B5A4}"/>
              </a:ext>
            </a:extLst>
          </p:cNvPr>
          <p:cNvSpPr txBox="1">
            <a:spLocks/>
          </p:cNvSpPr>
          <p:nvPr/>
        </p:nvSpPr>
        <p:spPr>
          <a:xfrm>
            <a:off x="1164069" y="1180877"/>
            <a:ext cx="5374638" cy="12003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We recommend to use: TronLink / TronMask browsers extensions, or TronWallet / Klever mobile apps.</a:t>
            </a:r>
            <a:b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You can get TRX coins via popular exchangers.</a:t>
            </a:r>
            <a:endParaRPr lang="en-US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F155F5F-AFCA-4B63-BA47-E52A38957900}"/>
              </a:ext>
            </a:extLst>
          </p:cNvPr>
          <p:cNvGrpSpPr/>
          <p:nvPr/>
        </p:nvGrpSpPr>
        <p:grpSpPr>
          <a:xfrm>
            <a:off x="1169247" y="3524404"/>
            <a:ext cx="219992" cy="234288"/>
            <a:chOff x="4010742" y="3365307"/>
            <a:chExt cx="1051703" cy="1120054"/>
          </a:xfrm>
        </p:grpSpPr>
        <p:sp>
          <p:nvSpPr>
            <p:cNvPr id="14" name="그래픽 7">
              <a:extLst>
                <a:ext uri="{FF2B5EF4-FFF2-40B4-BE49-F238E27FC236}">
                  <a16:creationId xmlns="" xmlns:a16="http://schemas.microsoft.com/office/drawing/2014/main" id="{03FA6211-BDF6-4F40-8B1A-C48CED92DC24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그래픽 38">
              <a:extLst>
                <a:ext uri="{FF2B5EF4-FFF2-40B4-BE49-F238E27FC236}">
                  <a16:creationId xmlns="" xmlns:a16="http://schemas.microsoft.com/office/drawing/2014/main" id="{02E9274C-C93F-4374-9B22-FA6D96B0982C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9E599F80-76E1-4DBC-8D53-40F58A202340}"/>
              </a:ext>
            </a:extLst>
          </p:cNvPr>
          <p:cNvSpPr txBox="1">
            <a:spLocks/>
          </p:cNvSpPr>
          <p:nvPr/>
        </p:nvSpPr>
        <p:spPr>
          <a:xfrm>
            <a:off x="1417900" y="3291841"/>
            <a:ext cx="10774100" cy="21236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How to use TronEmperor on Desktop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/>
              <a:t>The easiest way to use TronEmperor on your Desktop/Laptop is to use TronLink. Simply install the extension on your browser, open up TronEmperor</a:t>
            </a:r>
            <a:r>
              <a:rPr lang="en-US" sz="1600" dirty="0" smtClean="0"/>
              <a:t>. site </a:t>
            </a:r>
            <a:r>
              <a:rPr lang="en-US" sz="1600" dirty="0" smtClean="0"/>
              <a:t>and get some TRX ready to start your pool share.</a:t>
            </a:r>
            <a:br>
              <a:rPr lang="en-US" sz="1600" dirty="0" smtClean="0"/>
            </a:br>
            <a:endParaRPr lang="en-US" sz="1600" dirty="0" smtClean="0"/>
          </a:p>
          <a:p>
            <a:pPr algn="l">
              <a:lnSpc>
                <a:spcPct val="150000"/>
              </a:lnSpc>
            </a:pPr>
            <a:endParaRPr lang="en-US" sz="2000" b="1" dirty="0" smtClean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E4302E55-DFAF-43EA-AA6F-7823C967A43A}"/>
              </a:ext>
            </a:extLst>
          </p:cNvPr>
          <p:cNvGrpSpPr/>
          <p:nvPr/>
        </p:nvGrpSpPr>
        <p:grpSpPr>
          <a:xfrm>
            <a:off x="1208436" y="4984096"/>
            <a:ext cx="219992" cy="234288"/>
            <a:chOff x="4010742" y="3365307"/>
            <a:chExt cx="1051703" cy="1120054"/>
          </a:xfrm>
        </p:grpSpPr>
        <p:sp>
          <p:nvSpPr>
            <p:cNvPr id="21" name="그래픽 7">
              <a:extLst>
                <a:ext uri="{FF2B5EF4-FFF2-40B4-BE49-F238E27FC236}">
                  <a16:creationId xmlns="" xmlns:a16="http://schemas.microsoft.com/office/drawing/2014/main" id="{27F83414-3DA2-481D-A5EC-8A41B609159B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그래픽 38">
              <a:extLst>
                <a:ext uri="{FF2B5EF4-FFF2-40B4-BE49-F238E27FC236}">
                  <a16:creationId xmlns="" xmlns:a16="http://schemas.microsoft.com/office/drawing/2014/main" id="{3F5124F8-90C4-4CDC-A9DB-5022BCE44106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 Placeholder 10">
            <a:extLst>
              <a:ext uri="{FF2B5EF4-FFF2-40B4-BE49-F238E27FC236}">
                <a16:creationId xmlns="" xmlns:a16="http://schemas.microsoft.com/office/drawing/2014/main" id="{7B42583E-3678-49CF-BA9B-9C26EC751FC3}"/>
              </a:ext>
            </a:extLst>
          </p:cNvPr>
          <p:cNvSpPr txBox="1">
            <a:spLocks/>
          </p:cNvSpPr>
          <p:nvPr/>
        </p:nvSpPr>
        <p:spPr>
          <a:xfrm>
            <a:off x="1483215" y="4754881"/>
            <a:ext cx="10495425" cy="166199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How to use TronEmperor on Mobile</a:t>
            </a:r>
            <a:r>
              <a:rPr lang="en-US" sz="2000" b="1" dirty="0" smtClean="0">
                <a:solidFill>
                  <a:schemeClr val="bg1"/>
                </a:solidFill>
              </a:rPr>
              <a:t>?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/>
              <a:t>The easiest way to use TronEmperor</a:t>
            </a:r>
            <a:r>
              <a:rPr lang="en-US" sz="1600" dirty="0" smtClean="0"/>
              <a:t>. site </a:t>
            </a:r>
            <a:r>
              <a:rPr lang="en-US" sz="1600" dirty="0" smtClean="0"/>
              <a:t>on your Android or </a:t>
            </a:r>
            <a:r>
              <a:rPr lang="en-US" sz="1600" dirty="0" smtClean="0"/>
              <a:t>ios </a:t>
            </a:r>
            <a:r>
              <a:rPr lang="en-US" sz="1600" dirty="0" smtClean="0"/>
              <a:t>phone is also TronLink. You can however also use TronWallet for example. Simply install the app, open up TronEmperor.site and get some TRX ready to your pool share</a:t>
            </a:r>
            <a:r>
              <a:rPr lang="en-US" sz="1600" dirty="0" smtClean="0"/>
              <a:t>.</a:t>
            </a:r>
            <a:endParaRPr lang="en-US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38D9E7CF-28A6-4EC0-B394-FDB8EDFFC204}"/>
              </a:ext>
            </a:extLst>
          </p:cNvPr>
          <p:cNvGrpSpPr/>
          <p:nvPr/>
        </p:nvGrpSpPr>
        <p:grpSpPr>
          <a:xfrm rot="13384443">
            <a:off x="10532576" y="-845880"/>
            <a:ext cx="2461255" cy="2621213"/>
            <a:chOff x="4010742" y="3365307"/>
            <a:chExt cx="1051703" cy="1120054"/>
          </a:xfrm>
        </p:grpSpPr>
        <p:sp>
          <p:nvSpPr>
            <p:cNvPr id="29" name="그래픽 7">
              <a:extLst>
                <a:ext uri="{FF2B5EF4-FFF2-40B4-BE49-F238E27FC236}">
                  <a16:creationId xmlns="" xmlns:a16="http://schemas.microsoft.com/office/drawing/2014/main" id="{FA3BA430-0FBA-4096-8B9B-E2E4346150C0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그래픽 38">
              <a:extLst>
                <a:ext uri="{FF2B5EF4-FFF2-40B4-BE49-F238E27FC236}">
                  <a16:creationId xmlns="" xmlns:a16="http://schemas.microsoft.com/office/drawing/2014/main" id="{E48DC6F3-36E9-44CC-BC1C-9EBE002DED6F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4B59B12-3E82-4872-AF43-912D74439738}"/>
              </a:ext>
            </a:extLst>
          </p:cNvPr>
          <p:cNvGrpSpPr/>
          <p:nvPr/>
        </p:nvGrpSpPr>
        <p:grpSpPr>
          <a:xfrm rot="1943093">
            <a:off x="-1143942" y="5031618"/>
            <a:ext cx="2287882" cy="2436570"/>
            <a:chOff x="4010742" y="3365307"/>
            <a:chExt cx="1051703" cy="1120054"/>
          </a:xfrm>
        </p:grpSpPr>
        <p:sp>
          <p:nvSpPr>
            <p:cNvPr id="32" name="그래픽 7">
              <a:extLst>
                <a:ext uri="{FF2B5EF4-FFF2-40B4-BE49-F238E27FC236}">
                  <a16:creationId xmlns="" xmlns:a16="http://schemas.microsoft.com/office/drawing/2014/main" id="{75EB2307-99A0-4F9B-9A04-9575670FA70F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그래픽 38">
              <a:extLst>
                <a:ext uri="{FF2B5EF4-FFF2-40B4-BE49-F238E27FC236}">
                  <a16:creationId xmlns="" xmlns:a16="http://schemas.microsoft.com/office/drawing/2014/main" id="{5117806A-A5A2-40E4-A50E-DED76EEDA5E6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34" name="Picture 33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966" y="6382932"/>
            <a:ext cx="1701896" cy="3943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66761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01C338B3-F679-461F-A02A-ECFD1112E3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B995A02-988E-4941-AFFE-4D3599C176C5}"/>
              </a:ext>
            </a:extLst>
          </p:cNvPr>
          <p:cNvSpPr txBox="1"/>
          <p:nvPr/>
        </p:nvSpPr>
        <p:spPr>
          <a:xfrm>
            <a:off x="772817" y="2505670"/>
            <a:ext cx="4038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690035D-D273-45FB-965B-F55B728D3B02}"/>
              </a:ext>
            </a:extLst>
          </p:cNvPr>
          <p:cNvSpPr txBox="1"/>
          <p:nvPr/>
        </p:nvSpPr>
        <p:spPr>
          <a:xfrm>
            <a:off x="468244" y="3429000"/>
            <a:ext cx="4258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Let’s Grown </a:t>
            </a:r>
            <a:r>
              <a:rPr lang="en-US" spc="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Community</a:t>
            </a:r>
          </a:p>
          <a:p>
            <a:pPr algn="ctr"/>
            <a:r>
              <a:rPr lang="en-US" spc="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</a:t>
            </a:r>
          </a:p>
          <a:p>
            <a:pPr algn="ctr"/>
            <a:r>
              <a:rPr lang="en-US" spc="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Earn Tron Together </a:t>
            </a:r>
            <a:endParaRPr lang="en-US" spc="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987F757C-76D9-4B10-8ACF-53AEDFF10CE3}"/>
              </a:ext>
            </a:extLst>
          </p:cNvPr>
          <p:cNvGrpSpPr/>
          <p:nvPr/>
        </p:nvGrpSpPr>
        <p:grpSpPr>
          <a:xfrm>
            <a:off x="-213346" y="-2022920"/>
            <a:ext cx="3263044" cy="3475111"/>
            <a:chOff x="4010742" y="3365307"/>
            <a:chExt cx="1051703" cy="1120054"/>
          </a:xfrm>
        </p:grpSpPr>
        <p:sp>
          <p:nvSpPr>
            <p:cNvPr id="16" name="그래픽 7">
              <a:extLst>
                <a:ext uri="{FF2B5EF4-FFF2-40B4-BE49-F238E27FC236}">
                  <a16:creationId xmlns="" xmlns:a16="http://schemas.microsoft.com/office/drawing/2014/main" id="{16D03A47-7529-4EB6-8384-C8B854E8688D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그래픽 38">
              <a:extLst>
                <a:ext uri="{FF2B5EF4-FFF2-40B4-BE49-F238E27FC236}">
                  <a16:creationId xmlns="" xmlns:a16="http://schemas.microsoft.com/office/drawing/2014/main" id="{F2B22E73-4DE2-4CD0-AC77-92CA87A6A689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46B609F3-EECF-4C44-B952-4E76CBD119B2}"/>
              </a:ext>
            </a:extLst>
          </p:cNvPr>
          <p:cNvGrpSpPr/>
          <p:nvPr/>
        </p:nvGrpSpPr>
        <p:grpSpPr>
          <a:xfrm rot="8100000">
            <a:off x="-80941" y="6122316"/>
            <a:ext cx="1098369" cy="1169753"/>
            <a:chOff x="4010742" y="3365307"/>
            <a:chExt cx="1051703" cy="1120054"/>
          </a:xfrm>
        </p:grpSpPr>
        <p:sp>
          <p:nvSpPr>
            <p:cNvPr id="20" name="그래픽 7">
              <a:extLst>
                <a:ext uri="{FF2B5EF4-FFF2-40B4-BE49-F238E27FC236}">
                  <a16:creationId xmlns="" xmlns:a16="http://schemas.microsoft.com/office/drawing/2014/main" id="{B22F37E9-6D5A-4EE8-A458-DD6EED15F2A2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그래픽 38">
              <a:extLst>
                <a:ext uri="{FF2B5EF4-FFF2-40B4-BE49-F238E27FC236}">
                  <a16:creationId xmlns="" xmlns:a16="http://schemas.microsoft.com/office/drawing/2014/main" id="{D4304854-4B3A-4B04-AFB9-071E1E79CD07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3" name="Picture 12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87" y="4679576"/>
            <a:ext cx="3945921" cy="9144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34204" y="5705145"/>
            <a:ext cx="176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www.eqtron.io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00011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6">
            <a:extLst>
              <a:ext uri="{FF2B5EF4-FFF2-40B4-BE49-F238E27FC236}">
                <a16:creationId xmlns="" xmlns:a16="http://schemas.microsoft.com/office/drawing/2014/main" id="{535438A3-9F24-4A8F-9ABB-32E2985264D2}"/>
              </a:ext>
            </a:extLst>
          </p:cNvPr>
          <p:cNvCxnSpPr>
            <a:cxnSpLocks/>
          </p:cNvCxnSpPr>
          <p:nvPr/>
        </p:nvCxnSpPr>
        <p:spPr>
          <a:xfrm>
            <a:off x="504825" y="6022975"/>
            <a:ext cx="11325225" cy="0"/>
          </a:xfrm>
          <a:prstGeom prst="line">
            <a:avLst/>
          </a:prstGeom>
          <a:ln w="635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82E25CB1-1B50-447E-BC84-82026F49294D}"/>
              </a:ext>
            </a:extLst>
          </p:cNvPr>
          <p:cNvGrpSpPr/>
          <p:nvPr/>
        </p:nvGrpSpPr>
        <p:grpSpPr>
          <a:xfrm>
            <a:off x="1700335" y="999838"/>
            <a:ext cx="8810379" cy="5113137"/>
            <a:chOff x="1586159" y="999838"/>
            <a:chExt cx="8810379" cy="5113137"/>
          </a:xfrm>
        </p:grpSpPr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FEF4AFAF-00D2-4249-9A80-9D7DF476145B}"/>
                </a:ext>
              </a:extLst>
            </p:cNvPr>
            <p:cNvGrpSpPr/>
            <p:nvPr/>
          </p:nvGrpSpPr>
          <p:grpSpPr>
            <a:xfrm>
              <a:off x="1586159" y="3444875"/>
              <a:ext cx="1514474" cy="2668100"/>
              <a:chOff x="1619251" y="3444875"/>
              <a:chExt cx="1514474" cy="2668100"/>
            </a:xfrm>
          </p:grpSpPr>
          <p:cxnSp>
            <p:nvCxnSpPr>
              <p:cNvPr id="2" name="직선 연결선 3">
                <a:extLst>
                  <a:ext uri="{FF2B5EF4-FFF2-40B4-BE49-F238E27FC236}">
                    <a16:creationId xmlns="" xmlns:a16="http://schemas.microsoft.com/office/drawing/2014/main" id="{91D00C9D-1124-47C3-A18F-ED425E4DF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6488" y="4895850"/>
                <a:ext cx="0" cy="1127125"/>
              </a:xfrm>
              <a:prstGeom prst="line">
                <a:avLst/>
              </a:prstGeom>
              <a:ln w="635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타원 8">
                <a:extLst>
                  <a:ext uri="{FF2B5EF4-FFF2-40B4-BE49-F238E27FC236}">
                    <a16:creationId xmlns="" xmlns:a16="http://schemas.microsoft.com/office/drawing/2014/main" id="{D2EE96EE-E4D4-40FB-A3CA-8C88A3B9452F}"/>
                  </a:ext>
                </a:extLst>
              </p:cNvPr>
              <p:cNvSpPr/>
              <p:nvPr/>
            </p:nvSpPr>
            <p:spPr>
              <a:xfrm>
                <a:off x="2286488" y="5932975"/>
                <a:ext cx="180000" cy="180000"/>
              </a:xfrm>
              <a:prstGeom prst="ellipse">
                <a:avLst/>
              </a:prstGeom>
              <a:solidFill>
                <a:srgbClr val="F3F8FB"/>
              </a:solidFill>
              <a:ln w="63500" cap="flat">
                <a:solidFill>
                  <a:srgbClr val="FFC1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ko-KR" altLang="en-US" dirty="0"/>
              </a:p>
            </p:txBody>
          </p:sp>
          <p:sp>
            <p:nvSpPr>
              <p:cNvPr id="4" name="타원 17">
                <a:extLst>
                  <a:ext uri="{FF2B5EF4-FFF2-40B4-BE49-F238E27FC236}">
                    <a16:creationId xmlns="" xmlns:a16="http://schemas.microsoft.com/office/drawing/2014/main" id="{5363C063-4B1C-4772-9CC8-55DAB477F917}"/>
                  </a:ext>
                </a:extLst>
              </p:cNvPr>
              <p:cNvSpPr/>
              <p:nvPr/>
            </p:nvSpPr>
            <p:spPr>
              <a:xfrm>
                <a:off x="1619251" y="3444875"/>
                <a:ext cx="1514474" cy="1514474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1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A246C90B-A642-4ADD-8DC2-C1C6B1CB573A}"/>
                </a:ext>
              </a:extLst>
            </p:cNvPr>
            <p:cNvGrpSpPr/>
            <p:nvPr/>
          </p:nvGrpSpPr>
          <p:grpSpPr>
            <a:xfrm>
              <a:off x="3995495" y="2628901"/>
              <a:ext cx="1514474" cy="3484074"/>
              <a:chOff x="4171951" y="2619376"/>
              <a:chExt cx="1514474" cy="3484074"/>
            </a:xfrm>
          </p:grpSpPr>
          <p:cxnSp>
            <p:nvCxnSpPr>
              <p:cNvPr id="5" name="직선 연결선 3">
                <a:extLst>
                  <a:ext uri="{FF2B5EF4-FFF2-40B4-BE49-F238E27FC236}">
                    <a16:creationId xmlns="" xmlns:a16="http://schemas.microsoft.com/office/drawing/2014/main" id="{929DBAD7-A31E-4F26-A83D-9F57FDE37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9188" y="4124325"/>
                <a:ext cx="0" cy="1889125"/>
              </a:xfrm>
              <a:prstGeom prst="line">
                <a:avLst/>
              </a:prstGeom>
              <a:ln w="635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타원 8">
                <a:extLst>
                  <a:ext uri="{FF2B5EF4-FFF2-40B4-BE49-F238E27FC236}">
                    <a16:creationId xmlns="" xmlns:a16="http://schemas.microsoft.com/office/drawing/2014/main" id="{821AEF71-46C6-46F7-84FA-4E11276F6D40}"/>
                  </a:ext>
                </a:extLst>
              </p:cNvPr>
              <p:cNvSpPr/>
              <p:nvPr/>
            </p:nvSpPr>
            <p:spPr>
              <a:xfrm>
                <a:off x="4839188" y="5923450"/>
                <a:ext cx="180000" cy="180000"/>
              </a:xfrm>
              <a:prstGeom prst="ellipse">
                <a:avLst/>
              </a:prstGeom>
              <a:solidFill>
                <a:srgbClr val="F3F8FB"/>
              </a:solidFill>
              <a:ln w="63500" cap="flat">
                <a:solidFill>
                  <a:schemeClr val="accent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ko-KR" altLang="en-US" dirty="0"/>
              </a:p>
            </p:txBody>
          </p:sp>
          <p:sp>
            <p:nvSpPr>
              <p:cNvPr id="7" name="타원 17">
                <a:extLst>
                  <a:ext uri="{FF2B5EF4-FFF2-40B4-BE49-F238E27FC236}">
                    <a16:creationId xmlns="" xmlns:a16="http://schemas.microsoft.com/office/drawing/2014/main" id="{711A6C8D-40F3-4DAA-B201-47D38CCC78C4}"/>
                  </a:ext>
                </a:extLst>
              </p:cNvPr>
              <p:cNvSpPr/>
              <p:nvPr/>
            </p:nvSpPr>
            <p:spPr>
              <a:xfrm>
                <a:off x="4171951" y="2619376"/>
                <a:ext cx="1514474" cy="1514474"/>
              </a:xfrm>
              <a:prstGeom prst="ellipse">
                <a:avLst/>
              </a:pr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1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EED26EE6-6688-4B2F-80A0-0B623E5821D2}"/>
                </a:ext>
              </a:extLst>
            </p:cNvPr>
            <p:cNvGrpSpPr/>
            <p:nvPr/>
          </p:nvGrpSpPr>
          <p:grpSpPr>
            <a:xfrm>
              <a:off x="6472726" y="1757075"/>
              <a:ext cx="1514474" cy="4355900"/>
              <a:chOff x="5353050" y="1757075"/>
              <a:chExt cx="1514474" cy="4355900"/>
            </a:xfrm>
          </p:grpSpPr>
          <p:cxnSp>
            <p:nvCxnSpPr>
              <p:cNvPr id="12" name="직선 연결선 3">
                <a:extLst>
                  <a:ext uri="{FF2B5EF4-FFF2-40B4-BE49-F238E27FC236}">
                    <a16:creationId xmlns="" xmlns:a16="http://schemas.microsoft.com/office/drawing/2014/main" id="{107E236D-E776-4792-B96F-62F9F2EC0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0287" y="3248025"/>
                <a:ext cx="0" cy="2774950"/>
              </a:xfrm>
              <a:prstGeom prst="line">
                <a:avLst/>
              </a:prstGeom>
              <a:ln w="635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8">
                <a:extLst>
                  <a:ext uri="{FF2B5EF4-FFF2-40B4-BE49-F238E27FC236}">
                    <a16:creationId xmlns="" xmlns:a16="http://schemas.microsoft.com/office/drawing/2014/main" id="{5FEAA25A-D7DB-4830-9C44-5CA218071F4D}"/>
                  </a:ext>
                </a:extLst>
              </p:cNvPr>
              <p:cNvSpPr/>
              <p:nvPr/>
            </p:nvSpPr>
            <p:spPr>
              <a:xfrm>
                <a:off x="6020287" y="5932975"/>
                <a:ext cx="180000" cy="180000"/>
              </a:xfrm>
              <a:prstGeom prst="ellipse">
                <a:avLst/>
              </a:prstGeom>
              <a:solidFill>
                <a:srgbClr val="F3F8FB"/>
              </a:solidFill>
              <a:ln w="63500" cap="flat">
                <a:solidFill>
                  <a:schemeClr val="accent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ko-KR" altLang="en-US" dirty="0"/>
              </a:p>
            </p:txBody>
          </p:sp>
          <p:sp>
            <p:nvSpPr>
              <p:cNvPr id="14" name="타원 17">
                <a:extLst>
                  <a:ext uri="{FF2B5EF4-FFF2-40B4-BE49-F238E27FC236}">
                    <a16:creationId xmlns="" xmlns:a16="http://schemas.microsoft.com/office/drawing/2014/main" id="{3C0D9150-5AF7-441B-A1A4-6A1170B4B966}"/>
                  </a:ext>
                </a:extLst>
              </p:cNvPr>
              <p:cNvSpPr/>
              <p:nvPr/>
            </p:nvSpPr>
            <p:spPr>
              <a:xfrm>
                <a:off x="5353050" y="1757075"/>
                <a:ext cx="1514474" cy="1514474"/>
              </a:xfrm>
              <a:prstGeom prst="ellipse">
                <a:avLst/>
              </a:pr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1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D1F56088-F413-4C0B-9CC6-465F096B1F9E}"/>
                </a:ext>
              </a:extLst>
            </p:cNvPr>
            <p:cNvGrpSpPr/>
            <p:nvPr/>
          </p:nvGrpSpPr>
          <p:grpSpPr>
            <a:xfrm>
              <a:off x="8882064" y="999838"/>
              <a:ext cx="1514474" cy="5113137"/>
              <a:chOff x="7596189" y="999838"/>
              <a:chExt cx="1514474" cy="5113137"/>
            </a:xfrm>
          </p:grpSpPr>
          <p:cxnSp>
            <p:nvCxnSpPr>
              <p:cNvPr id="19" name="직선 연결선 3">
                <a:extLst>
                  <a:ext uri="{FF2B5EF4-FFF2-40B4-BE49-F238E27FC236}">
                    <a16:creationId xmlns="" xmlns:a16="http://schemas.microsoft.com/office/drawing/2014/main" id="{1FD6687C-A5E8-48DA-B3EA-2671876CF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3426" y="2381250"/>
                <a:ext cx="0" cy="3641725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8">
                <a:extLst>
                  <a:ext uri="{FF2B5EF4-FFF2-40B4-BE49-F238E27FC236}">
                    <a16:creationId xmlns="" xmlns:a16="http://schemas.microsoft.com/office/drawing/2014/main" id="{0E97186D-7C4B-41E6-B565-1D88E5BEF98E}"/>
                  </a:ext>
                </a:extLst>
              </p:cNvPr>
              <p:cNvSpPr/>
              <p:nvPr/>
            </p:nvSpPr>
            <p:spPr>
              <a:xfrm>
                <a:off x="8263426" y="5932975"/>
                <a:ext cx="180000" cy="180000"/>
              </a:xfrm>
              <a:prstGeom prst="ellipse">
                <a:avLst/>
              </a:prstGeom>
              <a:solidFill>
                <a:srgbClr val="F3F8FB"/>
              </a:solidFill>
              <a:ln w="6350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ko-KR" altLang="en-US" dirty="0"/>
              </a:p>
            </p:txBody>
          </p:sp>
          <p:sp>
            <p:nvSpPr>
              <p:cNvPr id="21" name="타원 17">
                <a:extLst>
                  <a:ext uri="{FF2B5EF4-FFF2-40B4-BE49-F238E27FC236}">
                    <a16:creationId xmlns="" xmlns:a16="http://schemas.microsoft.com/office/drawing/2014/main" id="{8518BEC8-B94E-4133-B14D-1F5178250A6F}"/>
                  </a:ext>
                </a:extLst>
              </p:cNvPr>
              <p:cNvSpPr/>
              <p:nvPr/>
            </p:nvSpPr>
            <p:spPr>
              <a:xfrm>
                <a:off x="7596189" y="999838"/>
                <a:ext cx="1514474" cy="1514474"/>
              </a:xfrm>
              <a:prstGeom prst="ellipse">
                <a:avLst/>
              </a:pr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1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FB99D17-DD13-4FD0-B54B-2398FA12F65B}"/>
              </a:ext>
            </a:extLst>
          </p:cNvPr>
          <p:cNvSpPr txBox="1"/>
          <p:nvPr/>
        </p:nvSpPr>
        <p:spPr>
          <a:xfrm>
            <a:off x="2686050" y="277514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 Maturity Timeline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="" xmlns:a16="http://schemas.microsoft.com/office/drawing/2014/main" id="{50CDF2F7-DDE3-4202-9050-C49E70A9E665}"/>
              </a:ext>
            </a:extLst>
          </p:cNvPr>
          <p:cNvSpPr txBox="1">
            <a:spLocks/>
          </p:cNvSpPr>
          <p:nvPr/>
        </p:nvSpPr>
        <p:spPr>
          <a:xfrm>
            <a:off x="1828800" y="855402"/>
            <a:ext cx="8534400" cy="4555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 smtClean="0">
                <a:latin typeface="Bahnschrift Light SemiCondensed" panose="020B0502040204020203" pitchFamily="34" charset="0"/>
              </a:rPr>
              <a:t>Welcome to 100% Transparent And 100% Decentralized Opportunity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" name="Graphic 50" descr="Stopwatch">
            <a:extLst>
              <a:ext uri="{FF2B5EF4-FFF2-40B4-BE49-F238E27FC236}">
                <a16:creationId xmlns="" xmlns:a16="http://schemas.microsoft.com/office/drawing/2014/main" id="{E5845791-CA6A-45B7-B025-25E141BBD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9874" y="2933477"/>
            <a:ext cx="914400" cy="914400"/>
          </a:xfrm>
          <a:prstGeom prst="rect">
            <a:avLst/>
          </a:prstGeom>
        </p:spPr>
      </p:pic>
      <p:pic>
        <p:nvPicPr>
          <p:cNvPr id="53" name="Graphic 52" descr="Handshake">
            <a:extLst>
              <a:ext uri="{FF2B5EF4-FFF2-40B4-BE49-F238E27FC236}">
                <a16:creationId xmlns="" xmlns:a16="http://schemas.microsoft.com/office/drawing/2014/main" id="{D26A48A5-51E3-47A1-BB89-90C4B20A3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6939" y="2058987"/>
            <a:ext cx="914400" cy="914400"/>
          </a:xfrm>
          <a:prstGeom prst="rect">
            <a:avLst/>
          </a:prstGeom>
        </p:spPr>
      </p:pic>
      <p:pic>
        <p:nvPicPr>
          <p:cNvPr id="55" name="Graphic 54" descr="Ribbon">
            <a:extLst>
              <a:ext uri="{FF2B5EF4-FFF2-40B4-BE49-F238E27FC236}">
                <a16:creationId xmlns="" xmlns:a16="http://schemas.microsoft.com/office/drawing/2014/main" id="{AD8983E3-FC5F-4C88-A76E-C269943C0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6277" y="1299875"/>
            <a:ext cx="914400" cy="914400"/>
          </a:xfrm>
          <a:prstGeom prst="rect">
            <a:avLst/>
          </a:prstGeom>
        </p:spPr>
      </p:pic>
      <p:pic>
        <p:nvPicPr>
          <p:cNvPr id="57" name="Graphic 56" descr="Lightbulb and gear">
            <a:extLst>
              <a:ext uri="{FF2B5EF4-FFF2-40B4-BE49-F238E27FC236}">
                <a16:creationId xmlns="" xmlns:a16="http://schemas.microsoft.com/office/drawing/2014/main" id="{C2EA123D-6158-4778-9290-FEBC7B6AE0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0537" y="3744912"/>
            <a:ext cx="914400" cy="914400"/>
          </a:xfrm>
          <a:prstGeom prst="rect">
            <a:avLst/>
          </a:prstGeom>
        </p:spPr>
      </p:pic>
      <p:sp>
        <p:nvSpPr>
          <p:cNvPr id="58" name="Text Placeholder 10">
            <a:extLst>
              <a:ext uri="{FF2B5EF4-FFF2-40B4-BE49-F238E27FC236}">
                <a16:creationId xmlns="" xmlns:a16="http://schemas.microsoft.com/office/drawing/2014/main" id="{F85B85A9-3BB5-4B55-855D-CAA2C5399A46}"/>
              </a:ext>
            </a:extLst>
          </p:cNvPr>
          <p:cNvSpPr txBox="1">
            <a:spLocks/>
          </p:cNvSpPr>
          <p:nvPr/>
        </p:nvSpPr>
        <p:spPr>
          <a:xfrm>
            <a:off x="332817" y="5150225"/>
            <a:ext cx="2124754" cy="7386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With Minimum Tron Funding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xt Placeholder 10">
            <a:extLst>
              <a:ext uri="{FF2B5EF4-FFF2-40B4-BE49-F238E27FC236}">
                <a16:creationId xmlns="" xmlns:a16="http://schemas.microsoft.com/office/drawing/2014/main" id="{25C7708E-896D-4E23-AA8A-F26B392F1378}"/>
              </a:ext>
            </a:extLst>
          </p:cNvPr>
          <p:cNvSpPr txBox="1">
            <a:spLocks/>
          </p:cNvSpPr>
          <p:nvPr/>
        </p:nvSpPr>
        <p:spPr>
          <a:xfrm>
            <a:off x="2599861" y="5150225"/>
            <a:ext cx="2124754" cy="7386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Reefer To Your Community 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Text Placeholder 10">
            <a:extLst>
              <a:ext uri="{FF2B5EF4-FFF2-40B4-BE49-F238E27FC236}">
                <a16:creationId xmlns="" xmlns:a16="http://schemas.microsoft.com/office/drawing/2014/main" id="{466C003D-3654-4986-B0DD-8B11801E0ED3}"/>
              </a:ext>
            </a:extLst>
          </p:cNvPr>
          <p:cNvSpPr txBox="1">
            <a:spLocks/>
          </p:cNvSpPr>
          <p:nvPr/>
        </p:nvSpPr>
        <p:spPr>
          <a:xfrm>
            <a:off x="5028246" y="5136776"/>
            <a:ext cx="2124754" cy="7386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3 Times Of Your Tron Funding 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Text Placeholder 10">
            <a:extLst>
              <a:ext uri="{FF2B5EF4-FFF2-40B4-BE49-F238E27FC236}">
                <a16:creationId xmlns="" xmlns:a16="http://schemas.microsoft.com/office/drawing/2014/main" id="{0C3F3E03-EA49-44F0-BA46-350194B983DC}"/>
              </a:ext>
            </a:extLst>
          </p:cNvPr>
          <p:cNvSpPr txBox="1">
            <a:spLocks/>
          </p:cNvSpPr>
          <p:nvPr/>
        </p:nvSpPr>
        <p:spPr>
          <a:xfrm>
            <a:off x="7505021" y="5082989"/>
            <a:ext cx="2124754" cy="7386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 address To Tron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Address Funding 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="" xmlns:a16="http://schemas.microsoft.com/office/drawing/2014/main" id="{0EA2E525-772F-4ABE-B326-8D16EE612098}"/>
              </a:ext>
            </a:extLst>
          </p:cNvPr>
          <p:cNvSpPr txBox="1">
            <a:spLocks/>
          </p:cNvSpPr>
          <p:nvPr/>
        </p:nvSpPr>
        <p:spPr>
          <a:xfrm>
            <a:off x="9720627" y="4746812"/>
            <a:ext cx="2124754" cy="12926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Unlimited Joining Opportunity </a:t>
            </a:r>
          </a:p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 </a:t>
            </a: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4,915200 Tron</a:t>
            </a:r>
          </a:p>
          <a:p>
            <a:pPr marL="228600" indent="-228600" algn="ctr">
              <a:lnSpc>
                <a:spcPct val="150000"/>
              </a:lnSpc>
              <a:buFont typeface="+mj-lt"/>
              <a:buAutoNum type="arabicParenR"/>
            </a:pP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every Tron wallet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5E632897-6F59-4988-A535-95D992354F58}"/>
              </a:ext>
            </a:extLst>
          </p:cNvPr>
          <p:cNvGrpSpPr/>
          <p:nvPr/>
        </p:nvGrpSpPr>
        <p:grpSpPr>
          <a:xfrm rot="6695003">
            <a:off x="-980780" y="-1025825"/>
            <a:ext cx="2023554" cy="2144336"/>
            <a:chOff x="4942455" y="1705486"/>
            <a:chExt cx="1056966" cy="1120054"/>
          </a:xfrm>
        </p:grpSpPr>
        <p:sp>
          <p:nvSpPr>
            <p:cNvPr id="64" name="그래픽 10">
              <a:extLst>
                <a:ext uri="{FF2B5EF4-FFF2-40B4-BE49-F238E27FC236}">
                  <a16:creationId xmlns="" xmlns:a16="http://schemas.microsoft.com/office/drawing/2014/main" id="{D9EE4493-CBA3-4FE2-A7D6-1C705564A49F}"/>
                </a:ext>
              </a:extLst>
            </p:cNvPr>
            <p:cNvSpPr/>
            <p:nvPr/>
          </p:nvSpPr>
          <p:spPr>
            <a:xfrm>
              <a:off x="4995786" y="1705486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그래픽 34">
              <a:extLst>
                <a:ext uri="{FF2B5EF4-FFF2-40B4-BE49-F238E27FC236}">
                  <a16:creationId xmlns="" xmlns:a16="http://schemas.microsoft.com/office/drawing/2014/main" id="{0FBD587C-9153-4AD1-AA2A-6B4DF68ABB0E}"/>
                </a:ext>
              </a:extLst>
            </p:cNvPr>
            <p:cNvSpPr/>
            <p:nvPr/>
          </p:nvSpPr>
          <p:spPr>
            <a:xfrm>
              <a:off x="4942455" y="1705486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1314ADFE-384A-41D8-9805-C4FCA27FA53B}"/>
              </a:ext>
            </a:extLst>
          </p:cNvPr>
          <p:cNvGrpSpPr/>
          <p:nvPr/>
        </p:nvGrpSpPr>
        <p:grpSpPr>
          <a:xfrm>
            <a:off x="11090242" y="-1259528"/>
            <a:ext cx="2203516" cy="2346724"/>
            <a:chOff x="4010742" y="3365307"/>
            <a:chExt cx="1051703" cy="1120054"/>
          </a:xfrm>
        </p:grpSpPr>
        <p:sp>
          <p:nvSpPr>
            <p:cNvPr id="67" name="그래픽 7">
              <a:extLst>
                <a:ext uri="{FF2B5EF4-FFF2-40B4-BE49-F238E27FC236}">
                  <a16:creationId xmlns="" xmlns:a16="http://schemas.microsoft.com/office/drawing/2014/main" id="{B8346E79-DB9A-419A-8285-BF0B4E28F456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그래픽 38">
              <a:extLst>
                <a:ext uri="{FF2B5EF4-FFF2-40B4-BE49-F238E27FC236}">
                  <a16:creationId xmlns="" xmlns:a16="http://schemas.microsoft.com/office/drawing/2014/main" id="{30B4F78D-2F58-4D62-952A-DF0D0C89D648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37" name="Picture 36" descr="logo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5294" y="6361920"/>
            <a:ext cx="1792568" cy="4153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3655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2DE2EB1D-7A1A-47F6-9996-C77C92D3A764}"/>
              </a:ext>
            </a:extLst>
          </p:cNvPr>
          <p:cNvGrpSpPr/>
          <p:nvPr/>
        </p:nvGrpSpPr>
        <p:grpSpPr>
          <a:xfrm>
            <a:off x="1459056" y="2466578"/>
            <a:ext cx="9273887" cy="1333707"/>
            <a:chOff x="1212527" y="2776433"/>
            <a:chExt cx="9273887" cy="1333707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4E2399A-665B-4B9A-8C87-11621DC9C45D}"/>
                </a:ext>
              </a:extLst>
            </p:cNvPr>
            <p:cNvGrpSpPr/>
            <p:nvPr/>
          </p:nvGrpSpPr>
          <p:grpSpPr>
            <a:xfrm>
              <a:off x="1212527" y="2776435"/>
              <a:ext cx="1627246" cy="1305130"/>
              <a:chOff x="1876084" y="2523920"/>
              <a:chExt cx="1627246" cy="1305130"/>
            </a:xfrm>
          </p:grpSpPr>
          <p:sp>
            <p:nvSpPr>
              <p:cNvPr id="6" name="Graphic 28">
                <a:extLst>
                  <a:ext uri="{FF2B5EF4-FFF2-40B4-BE49-F238E27FC236}">
                    <a16:creationId xmlns="" xmlns:a16="http://schemas.microsoft.com/office/drawing/2014/main" id="{76A2586C-44EB-4810-B441-9A507EC78C7A}"/>
                  </a:ext>
                </a:extLst>
              </p:cNvPr>
              <p:cNvSpPr/>
              <p:nvPr/>
            </p:nvSpPr>
            <p:spPr>
              <a:xfrm>
                <a:off x="1876085" y="2523921"/>
                <a:ext cx="1627245" cy="1305129"/>
              </a:xfrm>
              <a:custGeom>
                <a:avLst/>
                <a:gdLst>
                  <a:gd name="connsiteX0" fmla="*/ 1257632 w 1285410"/>
                  <a:gd name="connsiteY0" fmla="*/ 144261 h 1030961"/>
                  <a:gd name="connsiteX1" fmla="*/ 1089992 w 1285410"/>
                  <a:gd name="connsiteY1" fmla="*/ 718619 h 1030961"/>
                  <a:gd name="connsiteX2" fmla="*/ 622314 w 1285410"/>
                  <a:gd name="connsiteY2" fmla="*/ 1031039 h 1030961"/>
                  <a:gd name="connsiteX3" fmla="*/ 158447 w 1285410"/>
                  <a:gd name="connsiteY3" fmla="*/ 732906 h 1030961"/>
                  <a:gd name="connsiteX4" fmla="*/ 34622 w 1285410"/>
                  <a:gd name="connsiteY4" fmla="*/ 171884 h 1030961"/>
                  <a:gd name="connsiteX5" fmla="*/ 636602 w 1285410"/>
                  <a:gd name="connsiteY5" fmla="*/ 1386 h 1030961"/>
                  <a:gd name="connsiteX6" fmla="*/ 1257632 w 1285410"/>
                  <a:gd name="connsiteY6" fmla="*/ 144261 h 1030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410" h="1030961">
                    <a:moveTo>
                      <a:pt x="1257632" y="144261"/>
                    </a:moveTo>
                    <a:cubicBezTo>
                      <a:pt x="1339547" y="278564"/>
                      <a:pt x="1228104" y="530976"/>
                      <a:pt x="1089992" y="718619"/>
                    </a:cubicBezTo>
                    <a:cubicBezTo>
                      <a:pt x="952832" y="906261"/>
                      <a:pt x="789954" y="1029134"/>
                      <a:pt x="622314" y="1031039"/>
                    </a:cubicBezTo>
                    <a:cubicBezTo>
                      <a:pt x="455627" y="1032944"/>
                      <a:pt x="285129" y="914834"/>
                      <a:pt x="158447" y="732906"/>
                    </a:cubicBezTo>
                    <a:cubicBezTo>
                      <a:pt x="32717" y="551931"/>
                      <a:pt x="-50151" y="307139"/>
                      <a:pt x="34622" y="171884"/>
                    </a:cubicBezTo>
                    <a:cubicBezTo>
                      <a:pt x="120347" y="35676"/>
                      <a:pt x="372759" y="7101"/>
                      <a:pt x="636602" y="1386"/>
                    </a:cubicBezTo>
                    <a:cubicBezTo>
                      <a:pt x="901397" y="-5281"/>
                      <a:pt x="1175717" y="9959"/>
                      <a:pt x="1257632" y="14426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Graphic 28">
                <a:extLst>
                  <a:ext uri="{FF2B5EF4-FFF2-40B4-BE49-F238E27FC236}">
                    <a16:creationId xmlns="" xmlns:a16="http://schemas.microsoft.com/office/drawing/2014/main" id="{3B8C4133-FA41-471D-B8BC-A9244F896122}"/>
                  </a:ext>
                </a:extLst>
              </p:cNvPr>
              <p:cNvSpPr/>
              <p:nvPr/>
            </p:nvSpPr>
            <p:spPr>
              <a:xfrm rot="1800000">
                <a:off x="1876084" y="2523920"/>
                <a:ext cx="1627245" cy="1305129"/>
              </a:xfrm>
              <a:custGeom>
                <a:avLst/>
                <a:gdLst>
                  <a:gd name="connsiteX0" fmla="*/ 1257632 w 1285410"/>
                  <a:gd name="connsiteY0" fmla="*/ 144261 h 1030961"/>
                  <a:gd name="connsiteX1" fmla="*/ 1089992 w 1285410"/>
                  <a:gd name="connsiteY1" fmla="*/ 718619 h 1030961"/>
                  <a:gd name="connsiteX2" fmla="*/ 622314 w 1285410"/>
                  <a:gd name="connsiteY2" fmla="*/ 1031039 h 1030961"/>
                  <a:gd name="connsiteX3" fmla="*/ 158447 w 1285410"/>
                  <a:gd name="connsiteY3" fmla="*/ 732906 h 1030961"/>
                  <a:gd name="connsiteX4" fmla="*/ 34622 w 1285410"/>
                  <a:gd name="connsiteY4" fmla="*/ 171884 h 1030961"/>
                  <a:gd name="connsiteX5" fmla="*/ 636602 w 1285410"/>
                  <a:gd name="connsiteY5" fmla="*/ 1386 h 1030961"/>
                  <a:gd name="connsiteX6" fmla="*/ 1257632 w 1285410"/>
                  <a:gd name="connsiteY6" fmla="*/ 144261 h 1030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410" h="1030961">
                    <a:moveTo>
                      <a:pt x="1257632" y="144261"/>
                    </a:moveTo>
                    <a:cubicBezTo>
                      <a:pt x="1339547" y="278564"/>
                      <a:pt x="1228104" y="530976"/>
                      <a:pt x="1089992" y="718619"/>
                    </a:cubicBezTo>
                    <a:cubicBezTo>
                      <a:pt x="952832" y="906261"/>
                      <a:pt x="789954" y="1029134"/>
                      <a:pt x="622314" y="1031039"/>
                    </a:cubicBezTo>
                    <a:cubicBezTo>
                      <a:pt x="455627" y="1032944"/>
                      <a:pt x="285129" y="914834"/>
                      <a:pt x="158447" y="732906"/>
                    </a:cubicBezTo>
                    <a:cubicBezTo>
                      <a:pt x="32717" y="551931"/>
                      <a:pt x="-50151" y="307139"/>
                      <a:pt x="34622" y="171884"/>
                    </a:cubicBezTo>
                    <a:cubicBezTo>
                      <a:pt x="120347" y="35676"/>
                      <a:pt x="372759" y="7101"/>
                      <a:pt x="636602" y="1386"/>
                    </a:cubicBezTo>
                    <a:cubicBezTo>
                      <a:pt x="901397" y="-5281"/>
                      <a:pt x="1175717" y="9959"/>
                      <a:pt x="1257632" y="144261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B8533501-2006-46FE-B202-5597CDD6FD10}"/>
                </a:ext>
              </a:extLst>
            </p:cNvPr>
            <p:cNvGrpSpPr/>
            <p:nvPr/>
          </p:nvGrpSpPr>
          <p:grpSpPr>
            <a:xfrm>
              <a:off x="3762034" y="2805010"/>
              <a:ext cx="1627246" cy="1305130"/>
              <a:chOff x="1876084" y="2523920"/>
              <a:chExt cx="1627246" cy="1305130"/>
            </a:xfrm>
          </p:grpSpPr>
          <p:sp>
            <p:nvSpPr>
              <p:cNvPr id="10" name="Graphic 28">
                <a:extLst>
                  <a:ext uri="{FF2B5EF4-FFF2-40B4-BE49-F238E27FC236}">
                    <a16:creationId xmlns="" xmlns:a16="http://schemas.microsoft.com/office/drawing/2014/main" id="{263679FA-6579-4DB5-AA86-3706EF0223DD}"/>
                  </a:ext>
                </a:extLst>
              </p:cNvPr>
              <p:cNvSpPr/>
              <p:nvPr/>
            </p:nvSpPr>
            <p:spPr>
              <a:xfrm>
                <a:off x="1876085" y="2523921"/>
                <a:ext cx="1627245" cy="1305129"/>
              </a:xfrm>
              <a:custGeom>
                <a:avLst/>
                <a:gdLst>
                  <a:gd name="connsiteX0" fmla="*/ 1257632 w 1285410"/>
                  <a:gd name="connsiteY0" fmla="*/ 144261 h 1030961"/>
                  <a:gd name="connsiteX1" fmla="*/ 1089992 w 1285410"/>
                  <a:gd name="connsiteY1" fmla="*/ 718619 h 1030961"/>
                  <a:gd name="connsiteX2" fmla="*/ 622314 w 1285410"/>
                  <a:gd name="connsiteY2" fmla="*/ 1031039 h 1030961"/>
                  <a:gd name="connsiteX3" fmla="*/ 158447 w 1285410"/>
                  <a:gd name="connsiteY3" fmla="*/ 732906 h 1030961"/>
                  <a:gd name="connsiteX4" fmla="*/ 34622 w 1285410"/>
                  <a:gd name="connsiteY4" fmla="*/ 171884 h 1030961"/>
                  <a:gd name="connsiteX5" fmla="*/ 636602 w 1285410"/>
                  <a:gd name="connsiteY5" fmla="*/ 1386 h 1030961"/>
                  <a:gd name="connsiteX6" fmla="*/ 1257632 w 1285410"/>
                  <a:gd name="connsiteY6" fmla="*/ 144261 h 1030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410" h="1030961">
                    <a:moveTo>
                      <a:pt x="1257632" y="144261"/>
                    </a:moveTo>
                    <a:cubicBezTo>
                      <a:pt x="1339547" y="278564"/>
                      <a:pt x="1228104" y="530976"/>
                      <a:pt x="1089992" y="718619"/>
                    </a:cubicBezTo>
                    <a:cubicBezTo>
                      <a:pt x="952832" y="906261"/>
                      <a:pt x="789954" y="1029134"/>
                      <a:pt x="622314" y="1031039"/>
                    </a:cubicBezTo>
                    <a:cubicBezTo>
                      <a:pt x="455627" y="1032944"/>
                      <a:pt x="285129" y="914834"/>
                      <a:pt x="158447" y="732906"/>
                    </a:cubicBezTo>
                    <a:cubicBezTo>
                      <a:pt x="32717" y="551931"/>
                      <a:pt x="-50151" y="307139"/>
                      <a:pt x="34622" y="171884"/>
                    </a:cubicBezTo>
                    <a:cubicBezTo>
                      <a:pt x="120347" y="35676"/>
                      <a:pt x="372759" y="7101"/>
                      <a:pt x="636602" y="1386"/>
                    </a:cubicBezTo>
                    <a:cubicBezTo>
                      <a:pt x="901397" y="-5281"/>
                      <a:pt x="1175717" y="9959"/>
                      <a:pt x="1257632" y="14426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Graphic 28">
                <a:extLst>
                  <a:ext uri="{FF2B5EF4-FFF2-40B4-BE49-F238E27FC236}">
                    <a16:creationId xmlns="" xmlns:a16="http://schemas.microsoft.com/office/drawing/2014/main" id="{C64916A1-BE89-4EF5-B29B-555EEAA6155D}"/>
                  </a:ext>
                </a:extLst>
              </p:cNvPr>
              <p:cNvSpPr/>
              <p:nvPr/>
            </p:nvSpPr>
            <p:spPr>
              <a:xfrm rot="1800000">
                <a:off x="1876084" y="2523920"/>
                <a:ext cx="1627245" cy="1305129"/>
              </a:xfrm>
              <a:custGeom>
                <a:avLst/>
                <a:gdLst>
                  <a:gd name="connsiteX0" fmla="*/ 1257632 w 1285410"/>
                  <a:gd name="connsiteY0" fmla="*/ 144261 h 1030961"/>
                  <a:gd name="connsiteX1" fmla="*/ 1089992 w 1285410"/>
                  <a:gd name="connsiteY1" fmla="*/ 718619 h 1030961"/>
                  <a:gd name="connsiteX2" fmla="*/ 622314 w 1285410"/>
                  <a:gd name="connsiteY2" fmla="*/ 1031039 h 1030961"/>
                  <a:gd name="connsiteX3" fmla="*/ 158447 w 1285410"/>
                  <a:gd name="connsiteY3" fmla="*/ 732906 h 1030961"/>
                  <a:gd name="connsiteX4" fmla="*/ 34622 w 1285410"/>
                  <a:gd name="connsiteY4" fmla="*/ 171884 h 1030961"/>
                  <a:gd name="connsiteX5" fmla="*/ 636602 w 1285410"/>
                  <a:gd name="connsiteY5" fmla="*/ 1386 h 1030961"/>
                  <a:gd name="connsiteX6" fmla="*/ 1257632 w 1285410"/>
                  <a:gd name="connsiteY6" fmla="*/ 144261 h 1030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410" h="1030961">
                    <a:moveTo>
                      <a:pt x="1257632" y="144261"/>
                    </a:moveTo>
                    <a:cubicBezTo>
                      <a:pt x="1339547" y="278564"/>
                      <a:pt x="1228104" y="530976"/>
                      <a:pt x="1089992" y="718619"/>
                    </a:cubicBezTo>
                    <a:cubicBezTo>
                      <a:pt x="952832" y="906261"/>
                      <a:pt x="789954" y="1029134"/>
                      <a:pt x="622314" y="1031039"/>
                    </a:cubicBezTo>
                    <a:cubicBezTo>
                      <a:pt x="455627" y="1032944"/>
                      <a:pt x="285129" y="914834"/>
                      <a:pt x="158447" y="732906"/>
                    </a:cubicBezTo>
                    <a:cubicBezTo>
                      <a:pt x="32717" y="551931"/>
                      <a:pt x="-50151" y="307139"/>
                      <a:pt x="34622" y="171884"/>
                    </a:cubicBezTo>
                    <a:cubicBezTo>
                      <a:pt x="120347" y="35676"/>
                      <a:pt x="372759" y="7101"/>
                      <a:pt x="636602" y="1386"/>
                    </a:cubicBezTo>
                    <a:cubicBezTo>
                      <a:pt x="901397" y="-5281"/>
                      <a:pt x="1175717" y="9959"/>
                      <a:pt x="1257632" y="144261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BB26DFDA-CD20-4A85-963B-78FAD8792073}"/>
                </a:ext>
              </a:extLst>
            </p:cNvPr>
            <p:cNvGrpSpPr/>
            <p:nvPr/>
          </p:nvGrpSpPr>
          <p:grpSpPr>
            <a:xfrm>
              <a:off x="8859168" y="2776433"/>
              <a:ext cx="1627246" cy="1305130"/>
              <a:chOff x="1876084" y="2523920"/>
              <a:chExt cx="1627246" cy="1305130"/>
            </a:xfrm>
          </p:grpSpPr>
          <p:sp>
            <p:nvSpPr>
              <p:cNvPr id="13" name="Graphic 28">
                <a:extLst>
                  <a:ext uri="{FF2B5EF4-FFF2-40B4-BE49-F238E27FC236}">
                    <a16:creationId xmlns="" xmlns:a16="http://schemas.microsoft.com/office/drawing/2014/main" id="{3912AECD-8569-43DE-BBDC-B31D83451080}"/>
                  </a:ext>
                </a:extLst>
              </p:cNvPr>
              <p:cNvSpPr/>
              <p:nvPr/>
            </p:nvSpPr>
            <p:spPr>
              <a:xfrm>
                <a:off x="1876085" y="2523921"/>
                <a:ext cx="1627245" cy="1305129"/>
              </a:xfrm>
              <a:custGeom>
                <a:avLst/>
                <a:gdLst>
                  <a:gd name="connsiteX0" fmla="*/ 1257632 w 1285410"/>
                  <a:gd name="connsiteY0" fmla="*/ 144261 h 1030961"/>
                  <a:gd name="connsiteX1" fmla="*/ 1089992 w 1285410"/>
                  <a:gd name="connsiteY1" fmla="*/ 718619 h 1030961"/>
                  <a:gd name="connsiteX2" fmla="*/ 622314 w 1285410"/>
                  <a:gd name="connsiteY2" fmla="*/ 1031039 h 1030961"/>
                  <a:gd name="connsiteX3" fmla="*/ 158447 w 1285410"/>
                  <a:gd name="connsiteY3" fmla="*/ 732906 h 1030961"/>
                  <a:gd name="connsiteX4" fmla="*/ 34622 w 1285410"/>
                  <a:gd name="connsiteY4" fmla="*/ 171884 h 1030961"/>
                  <a:gd name="connsiteX5" fmla="*/ 636602 w 1285410"/>
                  <a:gd name="connsiteY5" fmla="*/ 1386 h 1030961"/>
                  <a:gd name="connsiteX6" fmla="*/ 1257632 w 1285410"/>
                  <a:gd name="connsiteY6" fmla="*/ 144261 h 1030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410" h="1030961">
                    <a:moveTo>
                      <a:pt x="1257632" y="144261"/>
                    </a:moveTo>
                    <a:cubicBezTo>
                      <a:pt x="1339547" y="278564"/>
                      <a:pt x="1228104" y="530976"/>
                      <a:pt x="1089992" y="718619"/>
                    </a:cubicBezTo>
                    <a:cubicBezTo>
                      <a:pt x="952832" y="906261"/>
                      <a:pt x="789954" y="1029134"/>
                      <a:pt x="622314" y="1031039"/>
                    </a:cubicBezTo>
                    <a:cubicBezTo>
                      <a:pt x="455627" y="1032944"/>
                      <a:pt x="285129" y="914834"/>
                      <a:pt x="158447" y="732906"/>
                    </a:cubicBezTo>
                    <a:cubicBezTo>
                      <a:pt x="32717" y="551931"/>
                      <a:pt x="-50151" y="307139"/>
                      <a:pt x="34622" y="171884"/>
                    </a:cubicBezTo>
                    <a:cubicBezTo>
                      <a:pt x="120347" y="35676"/>
                      <a:pt x="372759" y="7101"/>
                      <a:pt x="636602" y="1386"/>
                    </a:cubicBezTo>
                    <a:cubicBezTo>
                      <a:pt x="901397" y="-5281"/>
                      <a:pt x="1175717" y="9959"/>
                      <a:pt x="1257632" y="14426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Graphic 28">
                <a:extLst>
                  <a:ext uri="{FF2B5EF4-FFF2-40B4-BE49-F238E27FC236}">
                    <a16:creationId xmlns="" xmlns:a16="http://schemas.microsoft.com/office/drawing/2014/main" id="{C84A8D38-14CC-41FE-BF1D-197E518A7319}"/>
                  </a:ext>
                </a:extLst>
              </p:cNvPr>
              <p:cNvSpPr/>
              <p:nvPr/>
            </p:nvSpPr>
            <p:spPr>
              <a:xfrm rot="1800000">
                <a:off x="1876084" y="2523920"/>
                <a:ext cx="1627245" cy="1305129"/>
              </a:xfrm>
              <a:custGeom>
                <a:avLst/>
                <a:gdLst>
                  <a:gd name="connsiteX0" fmla="*/ 1257632 w 1285410"/>
                  <a:gd name="connsiteY0" fmla="*/ 144261 h 1030961"/>
                  <a:gd name="connsiteX1" fmla="*/ 1089992 w 1285410"/>
                  <a:gd name="connsiteY1" fmla="*/ 718619 h 1030961"/>
                  <a:gd name="connsiteX2" fmla="*/ 622314 w 1285410"/>
                  <a:gd name="connsiteY2" fmla="*/ 1031039 h 1030961"/>
                  <a:gd name="connsiteX3" fmla="*/ 158447 w 1285410"/>
                  <a:gd name="connsiteY3" fmla="*/ 732906 h 1030961"/>
                  <a:gd name="connsiteX4" fmla="*/ 34622 w 1285410"/>
                  <a:gd name="connsiteY4" fmla="*/ 171884 h 1030961"/>
                  <a:gd name="connsiteX5" fmla="*/ 636602 w 1285410"/>
                  <a:gd name="connsiteY5" fmla="*/ 1386 h 1030961"/>
                  <a:gd name="connsiteX6" fmla="*/ 1257632 w 1285410"/>
                  <a:gd name="connsiteY6" fmla="*/ 144261 h 1030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410" h="1030961">
                    <a:moveTo>
                      <a:pt x="1257632" y="144261"/>
                    </a:moveTo>
                    <a:cubicBezTo>
                      <a:pt x="1339547" y="278564"/>
                      <a:pt x="1228104" y="530976"/>
                      <a:pt x="1089992" y="718619"/>
                    </a:cubicBezTo>
                    <a:cubicBezTo>
                      <a:pt x="952832" y="906261"/>
                      <a:pt x="789954" y="1029134"/>
                      <a:pt x="622314" y="1031039"/>
                    </a:cubicBezTo>
                    <a:cubicBezTo>
                      <a:pt x="455627" y="1032944"/>
                      <a:pt x="285129" y="914834"/>
                      <a:pt x="158447" y="732906"/>
                    </a:cubicBezTo>
                    <a:cubicBezTo>
                      <a:pt x="32717" y="551931"/>
                      <a:pt x="-50151" y="307139"/>
                      <a:pt x="34622" y="171884"/>
                    </a:cubicBezTo>
                    <a:cubicBezTo>
                      <a:pt x="120347" y="35676"/>
                      <a:pt x="372759" y="7101"/>
                      <a:pt x="636602" y="1386"/>
                    </a:cubicBezTo>
                    <a:cubicBezTo>
                      <a:pt x="901397" y="-5281"/>
                      <a:pt x="1175717" y="9959"/>
                      <a:pt x="1257632" y="144261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FFC1D816-FF5F-4C2E-AC12-83272F518CD7}"/>
                </a:ext>
              </a:extLst>
            </p:cNvPr>
            <p:cNvGrpSpPr/>
            <p:nvPr/>
          </p:nvGrpSpPr>
          <p:grpSpPr>
            <a:xfrm>
              <a:off x="6310601" y="2776434"/>
              <a:ext cx="1627246" cy="1305130"/>
              <a:chOff x="1876084" y="2523920"/>
              <a:chExt cx="1627246" cy="1305130"/>
            </a:xfrm>
          </p:grpSpPr>
          <p:sp>
            <p:nvSpPr>
              <p:cNvPr id="16" name="Graphic 28">
                <a:extLst>
                  <a:ext uri="{FF2B5EF4-FFF2-40B4-BE49-F238E27FC236}">
                    <a16:creationId xmlns="" xmlns:a16="http://schemas.microsoft.com/office/drawing/2014/main" id="{CB6D9F6E-361D-4A91-96B6-AFD521479001}"/>
                  </a:ext>
                </a:extLst>
              </p:cNvPr>
              <p:cNvSpPr/>
              <p:nvPr/>
            </p:nvSpPr>
            <p:spPr>
              <a:xfrm>
                <a:off x="1876085" y="2523921"/>
                <a:ext cx="1627245" cy="1305129"/>
              </a:xfrm>
              <a:custGeom>
                <a:avLst/>
                <a:gdLst>
                  <a:gd name="connsiteX0" fmla="*/ 1257632 w 1285410"/>
                  <a:gd name="connsiteY0" fmla="*/ 144261 h 1030961"/>
                  <a:gd name="connsiteX1" fmla="*/ 1089992 w 1285410"/>
                  <a:gd name="connsiteY1" fmla="*/ 718619 h 1030961"/>
                  <a:gd name="connsiteX2" fmla="*/ 622314 w 1285410"/>
                  <a:gd name="connsiteY2" fmla="*/ 1031039 h 1030961"/>
                  <a:gd name="connsiteX3" fmla="*/ 158447 w 1285410"/>
                  <a:gd name="connsiteY3" fmla="*/ 732906 h 1030961"/>
                  <a:gd name="connsiteX4" fmla="*/ 34622 w 1285410"/>
                  <a:gd name="connsiteY4" fmla="*/ 171884 h 1030961"/>
                  <a:gd name="connsiteX5" fmla="*/ 636602 w 1285410"/>
                  <a:gd name="connsiteY5" fmla="*/ 1386 h 1030961"/>
                  <a:gd name="connsiteX6" fmla="*/ 1257632 w 1285410"/>
                  <a:gd name="connsiteY6" fmla="*/ 144261 h 1030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410" h="1030961">
                    <a:moveTo>
                      <a:pt x="1257632" y="144261"/>
                    </a:moveTo>
                    <a:cubicBezTo>
                      <a:pt x="1339547" y="278564"/>
                      <a:pt x="1228104" y="530976"/>
                      <a:pt x="1089992" y="718619"/>
                    </a:cubicBezTo>
                    <a:cubicBezTo>
                      <a:pt x="952832" y="906261"/>
                      <a:pt x="789954" y="1029134"/>
                      <a:pt x="622314" y="1031039"/>
                    </a:cubicBezTo>
                    <a:cubicBezTo>
                      <a:pt x="455627" y="1032944"/>
                      <a:pt x="285129" y="914834"/>
                      <a:pt x="158447" y="732906"/>
                    </a:cubicBezTo>
                    <a:cubicBezTo>
                      <a:pt x="32717" y="551931"/>
                      <a:pt x="-50151" y="307139"/>
                      <a:pt x="34622" y="171884"/>
                    </a:cubicBezTo>
                    <a:cubicBezTo>
                      <a:pt x="120347" y="35676"/>
                      <a:pt x="372759" y="7101"/>
                      <a:pt x="636602" y="1386"/>
                    </a:cubicBezTo>
                    <a:cubicBezTo>
                      <a:pt x="901397" y="-5281"/>
                      <a:pt x="1175717" y="9959"/>
                      <a:pt x="1257632" y="14426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Graphic 28">
                <a:extLst>
                  <a:ext uri="{FF2B5EF4-FFF2-40B4-BE49-F238E27FC236}">
                    <a16:creationId xmlns="" xmlns:a16="http://schemas.microsoft.com/office/drawing/2014/main" id="{041F4127-C464-4A30-83F4-9DAE3F4C1CF9}"/>
                  </a:ext>
                </a:extLst>
              </p:cNvPr>
              <p:cNvSpPr/>
              <p:nvPr/>
            </p:nvSpPr>
            <p:spPr>
              <a:xfrm rot="1800000">
                <a:off x="1876084" y="2523920"/>
                <a:ext cx="1627245" cy="1305129"/>
              </a:xfrm>
              <a:custGeom>
                <a:avLst/>
                <a:gdLst>
                  <a:gd name="connsiteX0" fmla="*/ 1257632 w 1285410"/>
                  <a:gd name="connsiteY0" fmla="*/ 144261 h 1030961"/>
                  <a:gd name="connsiteX1" fmla="*/ 1089992 w 1285410"/>
                  <a:gd name="connsiteY1" fmla="*/ 718619 h 1030961"/>
                  <a:gd name="connsiteX2" fmla="*/ 622314 w 1285410"/>
                  <a:gd name="connsiteY2" fmla="*/ 1031039 h 1030961"/>
                  <a:gd name="connsiteX3" fmla="*/ 158447 w 1285410"/>
                  <a:gd name="connsiteY3" fmla="*/ 732906 h 1030961"/>
                  <a:gd name="connsiteX4" fmla="*/ 34622 w 1285410"/>
                  <a:gd name="connsiteY4" fmla="*/ 171884 h 1030961"/>
                  <a:gd name="connsiteX5" fmla="*/ 636602 w 1285410"/>
                  <a:gd name="connsiteY5" fmla="*/ 1386 h 1030961"/>
                  <a:gd name="connsiteX6" fmla="*/ 1257632 w 1285410"/>
                  <a:gd name="connsiteY6" fmla="*/ 144261 h 1030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410" h="1030961">
                    <a:moveTo>
                      <a:pt x="1257632" y="144261"/>
                    </a:moveTo>
                    <a:cubicBezTo>
                      <a:pt x="1339547" y="278564"/>
                      <a:pt x="1228104" y="530976"/>
                      <a:pt x="1089992" y="718619"/>
                    </a:cubicBezTo>
                    <a:cubicBezTo>
                      <a:pt x="952832" y="906261"/>
                      <a:pt x="789954" y="1029134"/>
                      <a:pt x="622314" y="1031039"/>
                    </a:cubicBezTo>
                    <a:cubicBezTo>
                      <a:pt x="455627" y="1032944"/>
                      <a:pt x="285129" y="914834"/>
                      <a:pt x="158447" y="732906"/>
                    </a:cubicBezTo>
                    <a:cubicBezTo>
                      <a:pt x="32717" y="551931"/>
                      <a:pt x="-50151" y="307139"/>
                      <a:pt x="34622" y="171884"/>
                    </a:cubicBezTo>
                    <a:cubicBezTo>
                      <a:pt x="120347" y="35676"/>
                      <a:pt x="372759" y="7101"/>
                      <a:pt x="636602" y="1386"/>
                    </a:cubicBezTo>
                    <a:cubicBezTo>
                      <a:pt x="901397" y="-5281"/>
                      <a:pt x="1175717" y="9959"/>
                      <a:pt x="1257632" y="144261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0A60D7B-D4E7-49CA-A14C-EEC76676C6C1}"/>
              </a:ext>
            </a:extLst>
          </p:cNvPr>
          <p:cNvSpPr txBox="1"/>
          <p:nvPr/>
        </p:nvSpPr>
        <p:spPr>
          <a:xfrm>
            <a:off x="2686050" y="277514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System Work</a:t>
            </a:r>
            <a:endParaRPr lang="en-US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5FC3C207-F08F-47EE-90BA-1E565577EDBA}"/>
              </a:ext>
            </a:extLst>
          </p:cNvPr>
          <p:cNvSpPr txBox="1">
            <a:spLocks/>
          </p:cNvSpPr>
          <p:nvPr/>
        </p:nvSpPr>
        <p:spPr>
          <a:xfrm>
            <a:off x="1828800" y="855402"/>
            <a:ext cx="8534400" cy="7386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 this Competitive World Everyone wants to achieve great success and wants To grow, EQ Tron helps the individuals in their personal growth.</a:t>
            </a:r>
            <a:endParaRPr lang="en-US" sz="1400" b="1" dirty="0">
              <a:solidFill>
                <a:schemeClr val="bg1"/>
              </a:solidFill>
              <a:latin typeface="Arial" pitchFamily="34" charset="0"/>
              <a:ea typeface="Open Sans" panose="020B0606030504020204" pitchFamily="34" charset="0"/>
              <a:cs typeface="Arial" pitchFamily="34" charset="0"/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A147EAB8-BCE3-4681-B85F-33BCA4C4AFFE}"/>
              </a:ext>
            </a:extLst>
          </p:cNvPr>
          <p:cNvSpPr txBox="1">
            <a:spLocks/>
          </p:cNvSpPr>
          <p:nvPr/>
        </p:nvSpPr>
        <p:spPr>
          <a:xfrm>
            <a:off x="1210301" y="3859298"/>
            <a:ext cx="2124754" cy="9233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 Any Of </a:t>
            </a:r>
          </a:p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Community</a:t>
            </a:r>
            <a:endParaRPr lang="en-US" sz="1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D70C16C2-FE83-4F67-A81F-01BE2FEF62EA}"/>
              </a:ext>
            </a:extLst>
          </p:cNvPr>
          <p:cNvSpPr txBox="1">
            <a:spLocks/>
          </p:cNvSpPr>
          <p:nvPr/>
        </p:nvSpPr>
        <p:spPr>
          <a:xfrm>
            <a:off x="3759338" y="3859298"/>
            <a:ext cx="2124754" cy="133882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Listed On</a:t>
            </a:r>
          </a:p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Community</a:t>
            </a:r>
          </a:p>
          <a:p>
            <a:pPr algn="ctr">
              <a:lnSpc>
                <a:spcPct val="150000"/>
              </a:lnSpc>
            </a:pPr>
            <a:endParaRPr lang="en-US" sz="1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 Placeholder 10">
            <a:extLst>
              <a:ext uri="{FF2B5EF4-FFF2-40B4-BE49-F238E27FC236}">
                <a16:creationId xmlns="" xmlns:a16="http://schemas.microsoft.com/office/drawing/2014/main" id="{72B84177-F707-40F8-9946-5A7292729EBC}"/>
              </a:ext>
            </a:extLst>
          </p:cNvPr>
          <p:cNvSpPr txBox="1">
            <a:spLocks/>
          </p:cNvSpPr>
          <p:nvPr/>
        </p:nvSpPr>
        <p:spPr>
          <a:xfrm>
            <a:off x="6307910" y="3859298"/>
            <a:ext cx="2124754" cy="9233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Referral</a:t>
            </a:r>
          </a:p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Link</a:t>
            </a:r>
            <a:endParaRPr lang="en-US" sz="1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 Placeholder 10">
            <a:extLst>
              <a:ext uri="{FF2B5EF4-FFF2-40B4-BE49-F238E27FC236}">
                <a16:creationId xmlns="" xmlns:a16="http://schemas.microsoft.com/office/drawing/2014/main" id="{04095B74-3293-490F-A7D2-2489E8830D8E}"/>
              </a:ext>
            </a:extLst>
          </p:cNvPr>
          <p:cNvSpPr txBox="1">
            <a:spLocks/>
          </p:cNvSpPr>
          <p:nvPr/>
        </p:nvSpPr>
        <p:spPr>
          <a:xfrm>
            <a:off x="8856482" y="3859298"/>
            <a:ext cx="2124754" cy="9233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Your Own </a:t>
            </a:r>
          </a:p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Community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="" xmlns:a16="http://schemas.microsoft.com/office/drawing/2014/main" id="{110FD249-FA7F-4CE3-8C81-F23C4AA95CCC}"/>
              </a:ext>
            </a:extLst>
          </p:cNvPr>
          <p:cNvSpPr txBox="1">
            <a:spLocks/>
          </p:cNvSpPr>
          <p:nvPr/>
        </p:nvSpPr>
        <p:spPr>
          <a:xfrm>
            <a:off x="1459057" y="5000493"/>
            <a:ext cx="9265178" cy="9233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with nominal funding and upgrade your community for </a:t>
            </a:r>
            <a:r>
              <a:rPr lang="en-US" sz="1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higher funding and get opportunity to achieve </a:t>
            </a:r>
            <a:r>
              <a:rPr 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50 Lakh</a:t>
            </a:r>
            <a:r>
              <a:rPr 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Tron</a:t>
            </a:r>
            <a:endParaRPr lang="en-US" sz="1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7" name="Graphic 26" descr="Bullseye">
            <a:extLst>
              <a:ext uri="{FF2B5EF4-FFF2-40B4-BE49-F238E27FC236}">
                <a16:creationId xmlns="" xmlns:a16="http://schemas.microsoft.com/office/drawing/2014/main" id="{C31F383B-AA8A-468B-BDF1-4F3E3B6BAB5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1198" y="2652051"/>
            <a:ext cx="822960" cy="822960"/>
          </a:xfrm>
          <a:prstGeom prst="rect">
            <a:avLst/>
          </a:prstGeom>
        </p:spPr>
      </p:pic>
      <p:pic>
        <p:nvPicPr>
          <p:cNvPr id="29" name="Graphic 28" descr="Presentation with bar chart">
            <a:extLst>
              <a:ext uri="{FF2B5EF4-FFF2-40B4-BE49-F238E27FC236}">
                <a16:creationId xmlns="" xmlns:a16="http://schemas.microsoft.com/office/drawing/2014/main" id="{13B73336-D278-40D9-88D3-9C48E5B3E63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4087" y="2667454"/>
            <a:ext cx="822960" cy="822960"/>
          </a:xfrm>
          <a:prstGeom prst="rect">
            <a:avLst/>
          </a:prstGeom>
        </p:spPr>
      </p:pic>
      <p:pic>
        <p:nvPicPr>
          <p:cNvPr id="31" name="Graphic 30" descr="Marketing">
            <a:extLst>
              <a:ext uri="{FF2B5EF4-FFF2-40B4-BE49-F238E27FC236}">
                <a16:creationId xmlns="" xmlns:a16="http://schemas.microsoft.com/office/drawing/2014/main" id="{AEA855B1-ECF6-422A-92E1-DAD221873B0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5226" y="2653165"/>
            <a:ext cx="822960" cy="822960"/>
          </a:xfrm>
          <a:prstGeom prst="rect">
            <a:avLst/>
          </a:prstGeom>
        </p:spPr>
      </p:pic>
      <p:pic>
        <p:nvPicPr>
          <p:cNvPr id="33" name="Graphic 32" descr="Customer review RTL">
            <a:extLst>
              <a:ext uri="{FF2B5EF4-FFF2-40B4-BE49-F238E27FC236}">
                <a16:creationId xmlns="" xmlns:a16="http://schemas.microsoft.com/office/drawing/2014/main" id="{B192F29F-F633-4C44-856E-1BB7AA3615F4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98033" y="2653165"/>
            <a:ext cx="822960" cy="82296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2FD5CE55-0625-4F91-AF91-99DB0A2036E9}"/>
              </a:ext>
            </a:extLst>
          </p:cNvPr>
          <p:cNvGrpSpPr/>
          <p:nvPr/>
        </p:nvGrpSpPr>
        <p:grpSpPr>
          <a:xfrm>
            <a:off x="10854795" y="4695611"/>
            <a:ext cx="4458100" cy="4747834"/>
            <a:chOff x="4010742" y="3365307"/>
            <a:chExt cx="1051703" cy="1120054"/>
          </a:xfrm>
        </p:grpSpPr>
        <p:sp>
          <p:nvSpPr>
            <p:cNvPr id="35" name="그래픽 7">
              <a:extLst>
                <a:ext uri="{FF2B5EF4-FFF2-40B4-BE49-F238E27FC236}">
                  <a16:creationId xmlns="" xmlns:a16="http://schemas.microsoft.com/office/drawing/2014/main" id="{847EDF03-5187-43F8-8A4D-3ABD3EB3AECF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그래픽 38">
              <a:extLst>
                <a:ext uri="{FF2B5EF4-FFF2-40B4-BE49-F238E27FC236}">
                  <a16:creationId xmlns="" xmlns:a16="http://schemas.microsoft.com/office/drawing/2014/main" id="{0C756B59-4652-45A3-B00D-DD3354E2F4E8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061C7044-592A-42AB-A98B-4AA92D96D03F}"/>
              </a:ext>
            </a:extLst>
          </p:cNvPr>
          <p:cNvGrpSpPr/>
          <p:nvPr/>
        </p:nvGrpSpPr>
        <p:grpSpPr>
          <a:xfrm>
            <a:off x="-3064323" y="4695611"/>
            <a:ext cx="4458100" cy="4747834"/>
            <a:chOff x="4010742" y="3365307"/>
            <a:chExt cx="1051703" cy="1120054"/>
          </a:xfrm>
        </p:grpSpPr>
        <p:sp>
          <p:nvSpPr>
            <p:cNvPr id="38" name="그래픽 7">
              <a:extLst>
                <a:ext uri="{FF2B5EF4-FFF2-40B4-BE49-F238E27FC236}">
                  <a16:creationId xmlns="" xmlns:a16="http://schemas.microsoft.com/office/drawing/2014/main" id="{9E47BD00-0EF1-4A1A-813B-060B499681BD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그래픽 38">
              <a:extLst>
                <a:ext uri="{FF2B5EF4-FFF2-40B4-BE49-F238E27FC236}">
                  <a16:creationId xmlns="" xmlns:a16="http://schemas.microsoft.com/office/drawing/2014/main" id="{BFA1EFB9-ABF5-4FF2-AF6D-24D9ECFAB89D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32" name="Picture 31" descr="logo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6481" y="6361731"/>
            <a:ext cx="1987343" cy="460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11297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0A60D7B-D4E7-49CA-A14C-EEC76676C6C1}"/>
              </a:ext>
            </a:extLst>
          </p:cNvPr>
          <p:cNvSpPr txBox="1"/>
          <p:nvPr/>
        </p:nvSpPr>
        <p:spPr>
          <a:xfrm>
            <a:off x="2686049" y="277514"/>
            <a:ext cx="7466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 Tron Funding &amp; Earning Structure</a:t>
            </a:r>
            <a:endParaRPr lang="en-US" sz="3200" b="1" u="sng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" name="Group 33">
            <a:extLst>
              <a:ext uri="{FF2B5EF4-FFF2-40B4-BE49-F238E27FC236}">
                <a16:creationId xmlns="" xmlns:a16="http://schemas.microsoft.com/office/drawing/2014/main" id="{2FD5CE55-0625-4F91-AF91-99DB0A2036E9}"/>
              </a:ext>
            </a:extLst>
          </p:cNvPr>
          <p:cNvGrpSpPr/>
          <p:nvPr/>
        </p:nvGrpSpPr>
        <p:grpSpPr>
          <a:xfrm>
            <a:off x="10854795" y="4695611"/>
            <a:ext cx="4458100" cy="4747834"/>
            <a:chOff x="4010742" y="3365307"/>
            <a:chExt cx="1051703" cy="1120054"/>
          </a:xfrm>
        </p:grpSpPr>
        <p:sp>
          <p:nvSpPr>
            <p:cNvPr id="35" name="그래픽 7">
              <a:extLst>
                <a:ext uri="{FF2B5EF4-FFF2-40B4-BE49-F238E27FC236}">
                  <a16:creationId xmlns="" xmlns:a16="http://schemas.microsoft.com/office/drawing/2014/main" id="{847EDF03-5187-43F8-8A4D-3ABD3EB3AECF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그래픽 38">
              <a:extLst>
                <a:ext uri="{FF2B5EF4-FFF2-40B4-BE49-F238E27FC236}">
                  <a16:creationId xmlns="" xmlns:a16="http://schemas.microsoft.com/office/drawing/2014/main" id="{0C756B59-4652-45A3-B00D-DD3354E2F4E8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36">
            <a:extLst>
              <a:ext uri="{FF2B5EF4-FFF2-40B4-BE49-F238E27FC236}">
                <a16:creationId xmlns="" xmlns:a16="http://schemas.microsoft.com/office/drawing/2014/main" id="{061C7044-592A-42AB-A98B-4AA92D96D03F}"/>
              </a:ext>
            </a:extLst>
          </p:cNvPr>
          <p:cNvGrpSpPr/>
          <p:nvPr/>
        </p:nvGrpSpPr>
        <p:grpSpPr>
          <a:xfrm>
            <a:off x="-3064323" y="4695611"/>
            <a:ext cx="4458100" cy="4747834"/>
            <a:chOff x="4010742" y="3365307"/>
            <a:chExt cx="1051703" cy="1120054"/>
          </a:xfrm>
        </p:grpSpPr>
        <p:sp>
          <p:nvSpPr>
            <p:cNvPr id="38" name="그래픽 7">
              <a:extLst>
                <a:ext uri="{FF2B5EF4-FFF2-40B4-BE49-F238E27FC236}">
                  <a16:creationId xmlns="" xmlns:a16="http://schemas.microsoft.com/office/drawing/2014/main" id="{9E47BD00-0EF1-4A1A-813B-060B499681BD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그래픽 38">
              <a:extLst>
                <a:ext uri="{FF2B5EF4-FFF2-40B4-BE49-F238E27FC236}">
                  <a16:creationId xmlns="" xmlns:a16="http://schemas.microsoft.com/office/drawing/2014/main" id="{BFA1EFB9-ABF5-4FF2-AF6D-24D9ECFAB89D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7" name="Snip Same Side Corner Rectangle 36"/>
          <p:cNvSpPr/>
          <p:nvPr/>
        </p:nvSpPr>
        <p:spPr>
          <a:xfrm>
            <a:off x="806824" y="1116106"/>
            <a:ext cx="2232211" cy="1035423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 150 Tron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 50 Tron</a:t>
            </a:r>
          </a:p>
        </p:txBody>
      </p:sp>
      <p:sp>
        <p:nvSpPr>
          <p:cNvPr id="40" name="Snip Same Side Corner Rectangle 39"/>
          <p:cNvSpPr/>
          <p:nvPr/>
        </p:nvSpPr>
        <p:spPr>
          <a:xfrm>
            <a:off x="3406588" y="1120589"/>
            <a:ext cx="2232211" cy="1035423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 300 Tron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 100 Tron</a:t>
            </a:r>
          </a:p>
        </p:txBody>
      </p:sp>
      <p:sp>
        <p:nvSpPr>
          <p:cNvPr id="41" name="Snip Same Side Corner Rectangle 40"/>
          <p:cNvSpPr/>
          <p:nvPr/>
        </p:nvSpPr>
        <p:spPr>
          <a:xfrm>
            <a:off x="5934636" y="1093694"/>
            <a:ext cx="2232211" cy="1035423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 600 Tron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 200 Tron</a:t>
            </a:r>
          </a:p>
        </p:txBody>
      </p:sp>
      <p:sp>
        <p:nvSpPr>
          <p:cNvPr id="42" name="Snip Same Side Corner Rectangle 41"/>
          <p:cNvSpPr/>
          <p:nvPr/>
        </p:nvSpPr>
        <p:spPr>
          <a:xfrm>
            <a:off x="8677835" y="1080248"/>
            <a:ext cx="2232211" cy="1035423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 1200 Tron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 400 Tron</a:t>
            </a:r>
          </a:p>
        </p:txBody>
      </p:sp>
      <p:sp>
        <p:nvSpPr>
          <p:cNvPr id="43" name="Snip Same Side Corner Rectangle 42"/>
          <p:cNvSpPr/>
          <p:nvPr/>
        </p:nvSpPr>
        <p:spPr>
          <a:xfrm>
            <a:off x="838201" y="2330819"/>
            <a:ext cx="2232211" cy="1035423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 2400 Tron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 800 Tron</a:t>
            </a:r>
          </a:p>
        </p:txBody>
      </p:sp>
      <p:sp>
        <p:nvSpPr>
          <p:cNvPr id="44" name="Snip Same Side Corner Rectangle 43"/>
          <p:cNvSpPr/>
          <p:nvPr/>
        </p:nvSpPr>
        <p:spPr>
          <a:xfrm>
            <a:off x="3437965" y="2335302"/>
            <a:ext cx="2232211" cy="1035423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 4800 Tron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 1600 Tron</a:t>
            </a:r>
          </a:p>
        </p:txBody>
      </p:sp>
      <p:sp>
        <p:nvSpPr>
          <p:cNvPr id="45" name="Snip Same Side Corner Rectangle 44"/>
          <p:cNvSpPr/>
          <p:nvPr/>
        </p:nvSpPr>
        <p:spPr>
          <a:xfrm>
            <a:off x="5966013" y="2308407"/>
            <a:ext cx="2232211" cy="1035423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 9600 Tron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 3200 Tron</a:t>
            </a:r>
          </a:p>
        </p:txBody>
      </p:sp>
      <p:sp>
        <p:nvSpPr>
          <p:cNvPr id="46" name="Snip Same Side Corner Rectangle 45"/>
          <p:cNvSpPr/>
          <p:nvPr/>
        </p:nvSpPr>
        <p:spPr>
          <a:xfrm>
            <a:off x="8709212" y="2294961"/>
            <a:ext cx="2232211" cy="1035423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 </a:t>
            </a:r>
          </a:p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19200 Tron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 6400 Tron</a:t>
            </a:r>
          </a:p>
        </p:txBody>
      </p:sp>
      <p:sp>
        <p:nvSpPr>
          <p:cNvPr id="47" name="Snip Same Side Corner Rectangle 46"/>
          <p:cNvSpPr/>
          <p:nvPr/>
        </p:nvSpPr>
        <p:spPr>
          <a:xfrm>
            <a:off x="851648" y="3527602"/>
            <a:ext cx="2232211" cy="1035423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 </a:t>
            </a:r>
          </a:p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38400 Tron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 12800 Tron</a:t>
            </a:r>
          </a:p>
        </p:txBody>
      </p:sp>
      <p:sp>
        <p:nvSpPr>
          <p:cNvPr id="48" name="Snip Same Side Corner Rectangle 47"/>
          <p:cNvSpPr/>
          <p:nvPr/>
        </p:nvSpPr>
        <p:spPr>
          <a:xfrm>
            <a:off x="3451412" y="3532085"/>
            <a:ext cx="2232211" cy="1035423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 </a:t>
            </a:r>
          </a:p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76800 Tron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 25600 Tron</a:t>
            </a:r>
          </a:p>
        </p:txBody>
      </p:sp>
      <p:sp>
        <p:nvSpPr>
          <p:cNvPr id="49" name="Snip Same Side Corner Rectangle 48"/>
          <p:cNvSpPr/>
          <p:nvPr/>
        </p:nvSpPr>
        <p:spPr>
          <a:xfrm>
            <a:off x="5979460" y="3505190"/>
            <a:ext cx="2232211" cy="1035423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 </a:t>
            </a:r>
          </a:p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153600 Tron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 51200 Tron</a:t>
            </a:r>
          </a:p>
        </p:txBody>
      </p:sp>
      <p:sp>
        <p:nvSpPr>
          <p:cNvPr id="50" name="Snip Same Side Corner Rectangle 49"/>
          <p:cNvSpPr/>
          <p:nvPr/>
        </p:nvSpPr>
        <p:spPr>
          <a:xfrm>
            <a:off x="8722659" y="3491744"/>
            <a:ext cx="2232211" cy="1035423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 </a:t>
            </a:r>
          </a:p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307200 Tron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 102400 Tron</a:t>
            </a:r>
          </a:p>
        </p:txBody>
      </p:sp>
      <p:sp>
        <p:nvSpPr>
          <p:cNvPr id="51" name="Snip Same Side Corner Rectangle 50"/>
          <p:cNvSpPr/>
          <p:nvPr/>
        </p:nvSpPr>
        <p:spPr>
          <a:xfrm>
            <a:off x="821995" y="4859890"/>
            <a:ext cx="2232211" cy="1150945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 </a:t>
            </a:r>
          </a:p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614400 Tron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 204800 Tron</a:t>
            </a:r>
          </a:p>
        </p:txBody>
      </p:sp>
      <p:sp>
        <p:nvSpPr>
          <p:cNvPr id="52" name="Snip Same Side Corner Rectangle 51"/>
          <p:cNvSpPr/>
          <p:nvPr/>
        </p:nvSpPr>
        <p:spPr>
          <a:xfrm>
            <a:off x="3445205" y="4840927"/>
            <a:ext cx="2232211" cy="1143014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 </a:t>
            </a:r>
          </a:p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1228800 Tron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 409600 Tron</a:t>
            </a:r>
          </a:p>
        </p:txBody>
      </p:sp>
      <p:sp>
        <p:nvSpPr>
          <p:cNvPr id="53" name="Snip Same Side Corner Rectangle 52"/>
          <p:cNvSpPr/>
          <p:nvPr/>
        </p:nvSpPr>
        <p:spPr>
          <a:xfrm>
            <a:off x="6036005" y="4829204"/>
            <a:ext cx="2232211" cy="1127843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 </a:t>
            </a:r>
          </a:p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2457600 Tron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 819200 Tron</a:t>
            </a:r>
          </a:p>
        </p:txBody>
      </p:sp>
      <p:sp>
        <p:nvSpPr>
          <p:cNvPr id="54" name="Snip Same Side Corner Rectangle 53"/>
          <p:cNvSpPr/>
          <p:nvPr/>
        </p:nvSpPr>
        <p:spPr>
          <a:xfrm>
            <a:off x="8626805" y="4817481"/>
            <a:ext cx="2232211" cy="1153013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 </a:t>
            </a:r>
          </a:p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4915200 Tron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 1638400 Tron</a:t>
            </a:r>
          </a:p>
        </p:txBody>
      </p:sp>
      <p:pic>
        <p:nvPicPr>
          <p:cNvPr id="25" name="Picture 2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964" y="6320118"/>
            <a:ext cx="1972958" cy="4571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11297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3109E5A8-F1AC-4EB1-9D03-59C1B4BD49AD}"/>
              </a:ext>
            </a:extLst>
          </p:cNvPr>
          <p:cNvGrpSpPr/>
          <p:nvPr/>
        </p:nvGrpSpPr>
        <p:grpSpPr>
          <a:xfrm rot="11401754">
            <a:off x="9609962" y="3918334"/>
            <a:ext cx="1574550" cy="2002223"/>
            <a:chOff x="4010742" y="3365307"/>
            <a:chExt cx="1070295" cy="1120054"/>
          </a:xfrm>
        </p:grpSpPr>
        <p:sp>
          <p:nvSpPr>
            <p:cNvPr id="14" name="그래픽 7">
              <a:extLst>
                <a:ext uri="{FF2B5EF4-FFF2-40B4-BE49-F238E27FC236}">
                  <a16:creationId xmlns="" xmlns:a16="http://schemas.microsoft.com/office/drawing/2014/main" id="{DFBD115D-2D0C-435B-A11F-9C72B38E40E3}"/>
                </a:ext>
              </a:extLst>
            </p:cNvPr>
            <p:cNvSpPr/>
            <p:nvPr/>
          </p:nvSpPr>
          <p:spPr>
            <a:xfrm rot="3600000">
              <a:off x="4136707" y="3481576"/>
              <a:ext cx="971952" cy="916708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그래픽 38">
              <a:extLst>
                <a:ext uri="{FF2B5EF4-FFF2-40B4-BE49-F238E27FC236}">
                  <a16:creationId xmlns="" xmlns:a16="http://schemas.microsoft.com/office/drawing/2014/main" id="{841342CB-CC4A-4A11-BAC4-9DB9F56CC452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CA245D2B-D710-46DC-AB98-5025E3BFCD11}"/>
              </a:ext>
            </a:extLst>
          </p:cNvPr>
          <p:cNvGrpSpPr/>
          <p:nvPr/>
        </p:nvGrpSpPr>
        <p:grpSpPr>
          <a:xfrm rot="19787935">
            <a:off x="4904092" y="5019634"/>
            <a:ext cx="1248760" cy="1354987"/>
            <a:chOff x="4010742" y="3365307"/>
            <a:chExt cx="1051703" cy="1120054"/>
          </a:xfrm>
        </p:grpSpPr>
        <p:sp>
          <p:nvSpPr>
            <p:cNvPr id="11" name="그래픽 7">
              <a:extLst>
                <a:ext uri="{FF2B5EF4-FFF2-40B4-BE49-F238E27FC236}">
                  <a16:creationId xmlns="" xmlns:a16="http://schemas.microsoft.com/office/drawing/2014/main" id="{613D4C82-6BC7-49BE-94B6-08A272957C00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그래픽 38">
              <a:extLst>
                <a:ext uri="{FF2B5EF4-FFF2-40B4-BE49-F238E27FC236}">
                  <a16:creationId xmlns="" xmlns:a16="http://schemas.microsoft.com/office/drawing/2014/main" id="{58A874D3-2462-4DED-99C7-1B5C91E60273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2CADF7C-56F6-4657-A2F9-C5BC9871F1EF}"/>
              </a:ext>
            </a:extLst>
          </p:cNvPr>
          <p:cNvGrpSpPr/>
          <p:nvPr/>
        </p:nvGrpSpPr>
        <p:grpSpPr>
          <a:xfrm rot="8579342">
            <a:off x="1170422" y="4053051"/>
            <a:ext cx="1110948" cy="1559033"/>
            <a:chOff x="4010742" y="3365307"/>
            <a:chExt cx="1051703" cy="1120054"/>
          </a:xfrm>
        </p:grpSpPr>
        <p:sp>
          <p:nvSpPr>
            <p:cNvPr id="8" name="그래픽 7">
              <a:extLst>
                <a:ext uri="{FF2B5EF4-FFF2-40B4-BE49-F238E27FC236}">
                  <a16:creationId xmlns="" xmlns:a16="http://schemas.microsoft.com/office/drawing/2014/main" id="{67ED1EB9-C682-4F50-94F9-EAD84577B4D1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그래픽 38">
              <a:extLst>
                <a:ext uri="{FF2B5EF4-FFF2-40B4-BE49-F238E27FC236}">
                  <a16:creationId xmlns="" xmlns:a16="http://schemas.microsoft.com/office/drawing/2014/main" id="{1DB1BE35-743D-46F1-9883-DFAEC44CE55E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9" name="Picture Placeholder 18">
            <a:extLst>
              <a:ext uri="{FF2B5EF4-FFF2-40B4-BE49-F238E27FC236}">
                <a16:creationId xmlns="" xmlns:a16="http://schemas.microsoft.com/office/drawing/2014/main" id="{DDDF412D-8C71-4DFD-A9B2-27B33D82038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80524" y="4467506"/>
            <a:ext cx="836022" cy="836022"/>
          </a:xfrm>
        </p:spPr>
      </p:pic>
      <p:pic>
        <p:nvPicPr>
          <p:cNvPr id="21" name="Picture Placeholder 20">
            <a:extLst>
              <a:ext uri="{FF2B5EF4-FFF2-40B4-BE49-F238E27FC236}">
                <a16:creationId xmlns="" xmlns:a16="http://schemas.microsoft.com/office/drawing/2014/main" id="{BEB6C3D7-13A1-4598-923F-9824D384C23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238206" y="5510353"/>
            <a:ext cx="770708" cy="770708"/>
          </a:xfrm>
        </p:spPr>
      </p:pic>
      <p:pic>
        <p:nvPicPr>
          <p:cNvPr id="23" name="Picture Placeholder 22">
            <a:extLst>
              <a:ext uri="{FF2B5EF4-FFF2-40B4-BE49-F238E27FC236}">
                <a16:creationId xmlns="" xmlns:a16="http://schemas.microsoft.com/office/drawing/2014/main" id="{7EF8AD7A-6B1C-432C-B969-FA8B295F7F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943015" y="4247611"/>
            <a:ext cx="899156" cy="899156"/>
          </a:xfr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47E84FF-8929-488A-9DCF-7E1A498DFC6F}"/>
              </a:ext>
            </a:extLst>
          </p:cNvPr>
          <p:cNvSpPr txBox="1"/>
          <p:nvPr/>
        </p:nvSpPr>
        <p:spPr>
          <a:xfrm>
            <a:off x="2686050" y="277514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Funding Methodology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 Placeholder 10">
            <a:extLst>
              <a:ext uri="{FF2B5EF4-FFF2-40B4-BE49-F238E27FC236}">
                <a16:creationId xmlns="" xmlns:a16="http://schemas.microsoft.com/office/drawing/2014/main" id="{98AE34DE-8A88-4337-A1C8-1D6C7A69CFCB}"/>
              </a:ext>
            </a:extLst>
          </p:cNvPr>
          <p:cNvSpPr txBox="1">
            <a:spLocks/>
          </p:cNvSpPr>
          <p:nvPr/>
        </p:nvSpPr>
        <p:spPr>
          <a:xfrm>
            <a:off x="984290" y="5039858"/>
            <a:ext cx="2570952" cy="5078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 John Mayer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="" xmlns:a16="http://schemas.microsoft.com/office/drawing/2014/main" id="{59CC765E-860E-4519-A67F-F7F35FC604FF}"/>
              </a:ext>
            </a:extLst>
          </p:cNvPr>
          <p:cNvSpPr txBox="1">
            <a:spLocks/>
          </p:cNvSpPr>
          <p:nvPr/>
        </p:nvSpPr>
        <p:spPr>
          <a:xfrm>
            <a:off x="5042263" y="3801291"/>
            <a:ext cx="1214846" cy="5078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CE73F80A-E2D7-4884-8F19-E96FF933CA5B}"/>
              </a:ext>
            </a:extLst>
          </p:cNvPr>
          <p:cNvSpPr txBox="1">
            <a:spLocks/>
          </p:cNvSpPr>
          <p:nvPr/>
        </p:nvSpPr>
        <p:spPr>
          <a:xfrm>
            <a:off x="8641583" y="5122443"/>
            <a:ext cx="2124754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Olivia Sonic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52CADF7C-56F6-4657-A2F9-C5BC9871F1EF}"/>
              </a:ext>
            </a:extLst>
          </p:cNvPr>
          <p:cNvGrpSpPr/>
          <p:nvPr/>
        </p:nvGrpSpPr>
        <p:grpSpPr>
          <a:xfrm rot="8579342">
            <a:off x="5065183" y="2684618"/>
            <a:ext cx="1425354" cy="1079690"/>
            <a:chOff x="4382438" y="3115011"/>
            <a:chExt cx="1082871" cy="1178314"/>
          </a:xfrm>
        </p:grpSpPr>
        <p:sp>
          <p:nvSpPr>
            <p:cNvPr id="22" name="그래픽 7">
              <a:extLst>
                <a:ext uri="{FF2B5EF4-FFF2-40B4-BE49-F238E27FC236}">
                  <a16:creationId xmlns="" xmlns:a16="http://schemas.microsoft.com/office/drawing/2014/main" id="{67ED1EB9-C682-4F50-94F9-EAD84577B4D1}"/>
                </a:ext>
              </a:extLst>
            </p:cNvPr>
            <p:cNvSpPr/>
            <p:nvPr/>
          </p:nvSpPr>
          <p:spPr>
            <a:xfrm rot="3600000">
              <a:off x="4366300" y="313114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그래픽 38">
              <a:extLst>
                <a:ext uri="{FF2B5EF4-FFF2-40B4-BE49-F238E27FC236}">
                  <a16:creationId xmlns="" xmlns:a16="http://schemas.microsoft.com/office/drawing/2014/main" id="{1DB1BE35-743D-46F1-9883-DFAEC44CE55E}"/>
                </a:ext>
              </a:extLst>
            </p:cNvPr>
            <p:cNvSpPr/>
            <p:nvPr/>
          </p:nvSpPr>
          <p:spPr>
            <a:xfrm>
              <a:off x="4515005" y="3173271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98AE34DE-8A88-4337-A1C8-1D6C7A69CFCB}"/>
              </a:ext>
            </a:extLst>
          </p:cNvPr>
          <p:cNvSpPr txBox="1">
            <a:spLocks/>
          </p:cNvSpPr>
          <p:nvPr/>
        </p:nvSpPr>
        <p:spPr>
          <a:xfrm>
            <a:off x="5094515" y="6048103"/>
            <a:ext cx="1920240" cy="4154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Jack June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52CADF7C-56F6-4657-A2F9-C5BC9871F1EF}"/>
              </a:ext>
            </a:extLst>
          </p:cNvPr>
          <p:cNvGrpSpPr/>
          <p:nvPr/>
        </p:nvGrpSpPr>
        <p:grpSpPr>
          <a:xfrm rot="8579342">
            <a:off x="5174892" y="871837"/>
            <a:ext cx="1280492" cy="1158645"/>
            <a:chOff x="4010742" y="3365307"/>
            <a:chExt cx="1051703" cy="1120054"/>
          </a:xfrm>
        </p:grpSpPr>
        <p:sp>
          <p:nvSpPr>
            <p:cNvPr id="30" name="그래픽 7">
              <a:extLst>
                <a:ext uri="{FF2B5EF4-FFF2-40B4-BE49-F238E27FC236}">
                  <a16:creationId xmlns="" xmlns:a16="http://schemas.microsoft.com/office/drawing/2014/main" id="{67ED1EB9-C682-4F50-94F9-EAD84577B4D1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그래픽 38">
              <a:extLst>
                <a:ext uri="{FF2B5EF4-FFF2-40B4-BE49-F238E27FC236}">
                  <a16:creationId xmlns="" xmlns:a16="http://schemas.microsoft.com/office/drawing/2014/main" id="{1DB1BE35-743D-46F1-9883-DFAEC44CE55E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32" name="Picture 31" descr="yy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2962" y="3017521"/>
            <a:ext cx="732706" cy="671648"/>
          </a:xfrm>
          <a:prstGeom prst="rect">
            <a:avLst/>
          </a:prstGeom>
        </p:spPr>
      </p:pic>
      <p:pic>
        <p:nvPicPr>
          <p:cNvPr id="33" name="Picture 32" descr="chin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99464" y="1097280"/>
            <a:ext cx="587830" cy="58783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296398" y="201642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 li Hung</a:t>
            </a:r>
            <a:endParaRPr lang="en-US" dirty="0"/>
          </a:p>
        </p:txBody>
      </p:sp>
      <p:cxnSp>
        <p:nvCxnSpPr>
          <p:cNvPr id="46" name="Curved Connector 45"/>
          <p:cNvCxnSpPr>
            <a:endCxn id="30" idx="5"/>
          </p:cNvCxnSpPr>
          <p:nvPr/>
        </p:nvCxnSpPr>
        <p:spPr>
          <a:xfrm rot="16200000" flipV="1">
            <a:off x="4332178" y="2660132"/>
            <a:ext cx="2102686" cy="284136"/>
          </a:xfrm>
          <a:prstGeom prst="curvedConnector4">
            <a:avLst>
              <a:gd name="adj1" fmla="val -1430"/>
              <a:gd name="adj2" fmla="val 368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V="1">
            <a:off x="1920240" y="3396346"/>
            <a:ext cx="3226525" cy="97971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4" idx="0"/>
          </p:cNvCxnSpPr>
          <p:nvPr/>
        </p:nvCxnSpPr>
        <p:spPr>
          <a:xfrm rot="16200000" flipV="1">
            <a:off x="7206834" y="2459680"/>
            <a:ext cx="1502510" cy="31929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5400000" flipH="1" flipV="1">
            <a:off x="5172893" y="4389122"/>
            <a:ext cx="1476102" cy="117562"/>
          </a:xfrm>
          <a:prstGeom prst="curvedConnector3">
            <a:avLst>
              <a:gd name="adj1" fmla="val 473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663440" y="4558936"/>
            <a:ext cx="1946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Funding </a:t>
            </a:r>
          </a:p>
          <a:p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</a:rPr>
              <a:t>        50 Tron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1502228" y="3801291"/>
            <a:ext cx="20116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Funding </a:t>
            </a:r>
          </a:p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</a:rPr>
              <a:t>          50 Tron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485017" y="3892731"/>
            <a:ext cx="1815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Funding 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</a:rPr>
              <a:t>       50 Tron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8843555" y="796834"/>
            <a:ext cx="365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</a:rPr>
              <a:t>Fund </a:t>
            </a:r>
            <a:r>
              <a:rPr lang="en-US" dirty="0" smtClean="0">
                <a:solidFill>
                  <a:srgbClr val="FF0000"/>
                </a:solidFill>
                <a:latin typeface="Open Sans" panose="020B0606030504020204" pitchFamily="34" charset="0"/>
              </a:rPr>
              <a:t>50Tron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</a:rPr>
              <a:t> To Community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</a:rPr>
              <a:t>          You Will Get</a:t>
            </a:r>
          </a:p>
          <a:p>
            <a:r>
              <a:rPr lang="en-US" dirty="0" smtClean="0">
                <a:solidFill>
                  <a:srgbClr val="FF0000"/>
                </a:solidFill>
                <a:latin typeface="Open Sans" panose="020B0606030504020204" pitchFamily="34" charset="0"/>
              </a:rPr>
              <a:t>150 Tron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</a:rPr>
              <a:t>From Your Community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899954" y="2129237"/>
            <a:ext cx="2233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 Funding 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</a:rPr>
              <a:t>          50 Tron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" y="6350169"/>
            <a:ext cx="12396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Start From Any Where </a:t>
            </a:r>
            <a:r>
              <a:rPr lang="en-US" sz="11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 to 16 as per </a:t>
            </a:r>
            <a:r>
              <a:rPr lang="en-US" sz="1100" b="1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FundingStructure</a:t>
            </a:r>
            <a:r>
              <a:rPr lang="en-US" sz="11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 and Receive 300% Funding There is No management Fees All Funding Done By Member To Member.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8" name="Picture 37" descr="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567543" cy="3632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035953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="" xmlns:a16="http://schemas.microsoft.com/office/drawing/2014/main" id="{0A408266-E707-4E3F-8F7C-94F8CE50E7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="" xmlns:a16="http://schemas.microsoft.com/office/drawing/2014/main" id="{15F48F7A-4981-477B-8F01-730774F1E45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5A551C0-3A29-441C-8F3C-381ADBFFA1A3}"/>
              </a:ext>
            </a:extLst>
          </p:cNvPr>
          <p:cNvGrpSpPr/>
          <p:nvPr/>
        </p:nvGrpSpPr>
        <p:grpSpPr>
          <a:xfrm rot="5400000">
            <a:off x="-1017833" y="-464520"/>
            <a:ext cx="3112161" cy="3369863"/>
            <a:chOff x="4010742" y="3365307"/>
            <a:chExt cx="1051703" cy="1120054"/>
          </a:xfrm>
        </p:grpSpPr>
        <p:sp>
          <p:nvSpPr>
            <p:cNvPr id="7" name="그래픽 7">
              <a:extLst>
                <a:ext uri="{FF2B5EF4-FFF2-40B4-BE49-F238E27FC236}">
                  <a16:creationId xmlns="" xmlns:a16="http://schemas.microsoft.com/office/drawing/2014/main" id="{9CEEFB13-8FF1-4AC9-892F-055ED9BFA369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그래픽 38">
              <a:extLst>
                <a:ext uri="{FF2B5EF4-FFF2-40B4-BE49-F238E27FC236}">
                  <a16:creationId xmlns="" xmlns:a16="http://schemas.microsoft.com/office/drawing/2014/main" id="{74AFA11B-FDA9-4F86-87D1-F57602D00B68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284E5854-7257-4BF3-B563-1CAF2EC67AED}"/>
              </a:ext>
            </a:extLst>
          </p:cNvPr>
          <p:cNvGrpSpPr/>
          <p:nvPr/>
        </p:nvGrpSpPr>
        <p:grpSpPr>
          <a:xfrm rot="8579342">
            <a:off x="3360179" y="5108330"/>
            <a:ext cx="3311750" cy="3526982"/>
            <a:chOff x="4010742" y="3365307"/>
            <a:chExt cx="1051703" cy="1120054"/>
          </a:xfrm>
        </p:grpSpPr>
        <p:sp>
          <p:nvSpPr>
            <p:cNvPr id="14" name="그래픽 7">
              <a:extLst>
                <a:ext uri="{FF2B5EF4-FFF2-40B4-BE49-F238E27FC236}">
                  <a16:creationId xmlns="" xmlns:a16="http://schemas.microsoft.com/office/drawing/2014/main" id="{30403DAA-99CB-4490-878D-00A3EBEB5F26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그래픽 38">
              <a:extLst>
                <a:ext uri="{FF2B5EF4-FFF2-40B4-BE49-F238E27FC236}">
                  <a16:creationId xmlns="" xmlns:a16="http://schemas.microsoft.com/office/drawing/2014/main" id="{FDC43556-CC8A-43FD-A16C-D01CC4B4C392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D3544A1-3FDF-47DC-919B-B0F43E34D572}"/>
              </a:ext>
            </a:extLst>
          </p:cNvPr>
          <p:cNvSpPr txBox="1"/>
          <p:nvPr/>
        </p:nvSpPr>
        <p:spPr>
          <a:xfrm>
            <a:off x="5890449" y="2243913"/>
            <a:ext cx="5374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Tron wallets</a:t>
            </a:r>
            <a:endParaRPr lang="en-US" sz="4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C4F68393-EDE0-425F-BA1C-91CF0235674B}"/>
              </a:ext>
            </a:extLst>
          </p:cNvPr>
          <p:cNvSpPr txBox="1">
            <a:spLocks/>
          </p:cNvSpPr>
          <p:nvPr/>
        </p:nvSpPr>
        <p:spPr>
          <a:xfrm>
            <a:off x="5890449" y="3000188"/>
            <a:ext cx="5374638" cy="383181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b="1" dirty="0" smtClean="0">
                <a:solidFill>
                  <a:schemeClr val="bg1"/>
                </a:solidFill>
              </a:rPr>
              <a:t>You can use two types of wallets</a:t>
            </a:r>
            <a:r>
              <a:rPr lang="en-US" sz="1800" dirty="0" smtClean="0">
                <a:solidFill>
                  <a:schemeClr val="bg1"/>
                </a:solidFill>
              </a:rPr>
              <a:t>: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  </a:t>
            </a:r>
            <a:r>
              <a:rPr lang="en-US" sz="1800" dirty="0" smtClean="0">
                <a:solidFill>
                  <a:schemeClr val="bg1"/>
                </a:solidFill>
              </a:rPr>
              <a:t>Browser extensions. For example TronLink / TronPay. Just install extension on your favorite browser and create personal wallet address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Mobile </a:t>
            </a:r>
            <a:r>
              <a:rPr lang="en-US" sz="1800" dirty="0" smtClean="0">
                <a:solidFill>
                  <a:schemeClr val="bg1"/>
                </a:solidFill>
              </a:rPr>
              <a:t>crypto wallets. You can use any personal crypto wallet, which support TRX </a:t>
            </a:r>
            <a:r>
              <a:rPr lang="en-US" sz="1800" dirty="0" smtClean="0">
                <a:solidFill>
                  <a:schemeClr val="bg1"/>
                </a:solidFill>
              </a:rPr>
              <a:t>crypto currency </a:t>
            </a:r>
            <a:r>
              <a:rPr lang="en-US" sz="1800" dirty="0" smtClean="0">
                <a:solidFill>
                  <a:schemeClr val="bg1"/>
                </a:solidFill>
              </a:rPr>
              <a:t>and "TRON dapps" technology, for example: TronWallet, Klever and others.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1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5-Point Star 15"/>
          <p:cNvSpPr/>
          <p:nvPr/>
        </p:nvSpPr>
        <p:spPr>
          <a:xfrm>
            <a:off x="5849470" y="3576918"/>
            <a:ext cx="147918" cy="20170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/>
          <p:cNvSpPr/>
          <p:nvPr/>
        </p:nvSpPr>
        <p:spPr>
          <a:xfrm>
            <a:off x="5907740" y="4805083"/>
            <a:ext cx="147918" cy="20170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5045" y="6468035"/>
            <a:ext cx="1682817" cy="3899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562914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84;p17">
            <a:extLst>
              <a:ext uri="{FF2B5EF4-FFF2-40B4-BE49-F238E27FC236}">
                <a16:creationId xmlns="" xmlns:a16="http://schemas.microsoft.com/office/drawing/2014/main" id="{9F7DA66A-B065-4634-AFE8-7E8442F243F8}"/>
              </a:ext>
            </a:extLst>
          </p:cNvPr>
          <p:cNvSpPr/>
          <p:nvPr/>
        </p:nvSpPr>
        <p:spPr>
          <a:xfrm>
            <a:off x="2367038" y="2092985"/>
            <a:ext cx="3664453" cy="3664453"/>
          </a:xfrm>
          <a:prstGeom prst="ellipse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/>
          </a:p>
        </p:txBody>
      </p:sp>
      <p:sp>
        <p:nvSpPr>
          <p:cNvPr id="56" name="Google Shape;87;p17">
            <a:extLst>
              <a:ext uri="{FF2B5EF4-FFF2-40B4-BE49-F238E27FC236}">
                <a16:creationId xmlns="" xmlns:a16="http://schemas.microsoft.com/office/drawing/2014/main" id="{B50CAB54-216B-4B60-ADC7-53BAE6B55BE3}"/>
              </a:ext>
            </a:extLst>
          </p:cNvPr>
          <p:cNvSpPr txBox="1"/>
          <p:nvPr/>
        </p:nvSpPr>
        <p:spPr>
          <a:xfrm>
            <a:off x="3697941" y="2297983"/>
            <a:ext cx="2486749" cy="675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 Wallet</a:t>
            </a:r>
            <a:endParaRPr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그래픽 38">
            <a:extLst>
              <a:ext uri="{FF2B5EF4-FFF2-40B4-BE49-F238E27FC236}">
                <a16:creationId xmlns="" xmlns:a16="http://schemas.microsoft.com/office/drawing/2014/main" id="{6799F74B-CA4F-4082-9EFC-600FBF40FE52}"/>
              </a:ext>
            </a:extLst>
          </p:cNvPr>
          <p:cNvSpPr/>
          <p:nvPr/>
        </p:nvSpPr>
        <p:spPr>
          <a:xfrm rot="7719105">
            <a:off x="2158918" y="1633812"/>
            <a:ext cx="4018164" cy="4478769"/>
          </a:xfrm>
          <a:custGeom>
            <a:avLst/>
            <a:gdLst>
              <a:gd name="connsiteX0" fmla="*/ 38078 w 950304"/>
              <a:gd name="connsiteY0" fmla="*/ 191527 h 1120054"/>
              <a:gd name="connsiteX1" fmla="*/ 301444 w 950304"/>
              <a:gd name="connsiteY1" fmla="*/ 1007534 h 1120054"/>
              <a:gd name="connsiteX2" fmla="*/ 595766 w 950304"/>
              <a:gd name="connsiteY2" fmla="*/ 1114786 h 1120054"/>
              <a:gd name="connsiteX3" fmla="*/ 950192 w 950304"/>
              <a:gd name="connsiteY3" fmla="*/ 583957 h 1120054"/>
              <a:gd name="connsiteX4" fmla="*/ 524805 w 950304"/>
              <a:gd name="connsiteY4" fmla="*/ 8362 h 1120054"/>
              <a:gd name="connsiteX5" fmla="*/ 38078 w 950304"/>
              <a:gd name="connsiteY5" fmla="*/ 191527 h 112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304" h="1120054">
                <a:moveTo>
                  <a:pt x="38078" y="191527"/>
                </a:moveTo>
                <a:cubicBezTo>
                  <a:pt x="-90224" y="429557"/>
                  <a:pt x="133137" y="836370"/>
                  <a:pt x="301444" y="1007534"/>
                </a:cubicBezTo>
                <a:cubicBezTo>
                  <a:pt x="377834" y="1085258"/>
                  <a:pt x="489182" y="1137265"/>
                  <a:pt x="595766" y="1114786"/>
                </a:cubicBezTo>
                <a:cubicBezTo>
                  <a:pt x="836082" y="1064017"/>
                  <a:pt x="946001" y="808081"/>
                  <a:pt x="950192" y="583957"/>
                </a:cubicBezTo>
                <a:cubicBezTo>
                  <a:pt x="955145" y="316591"/>
                  <a:pt x="796458" y="67702"/>
                  <a:pt x="524805" y="8362"/>
                </a:cubicBezTo>
                <a:cubicBezTo>
                  <a:pt x="381644" y="-22976"/>
                  <a:pt x="123612" y="32841"/>
                  <a:pt x="38078" y="191527"/>
                </a:cubicBezTo>
                <a:close/>
              </a:path>
            </a:pathLst>
          </a:custGeom>
          <a:noFill/>
          <a:ln w="9525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BBEAE7B-9FFF-4058-86F1-657583DF7909}"/>
              </a:ext>
            </a:extLst>
          </p:cNvPr>
          <p:cNvSpPr txBox="1"/>
          <p:nvPr/>
        </p:nvSpPr>
        <p:spPr>
          <a:xfrm>
            <a:off x="2686050" y="277514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Decentralized Funding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BF9FD624-5CB3-433D-9F56-A3372C5CA75F}"/>
              </a:ext>
            </a:extLst>
          </p:cNvPr>
          <p:cNvSpPr txBox="1">
            <a:spLocks/>
          </p:cNvSpPr>
          <p:nvPr/>
        </p:nvSpPr>
        <p:spPr>
          <a:xfrm>
            <a:off x="1828800" y="855402"/>
            <a:ext cx="8534400" cy="8309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 smtClean="0"/>
              <a:t>We are working only with personal wallets. </a:t>
            </a:r>
            <a:r>
              <a:rPr lang="en-US" sz="1600" dirty="0" smtClean="0"/>
              <a:t>Don’t </a:t>
            </a:r>
            <a:r>
              <a:rPr lang="en-US" sz="1600" dirty="0" smtClean="0"/>
              <a:t>make deposits form exchangers accounts, you will lose funds, because payouts will come to exchanger address, not yours!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E2FF896D-DA55-49CA-B1A8-B6802399E2EA}"/>
              </a:ext>
            </a:extLst>
          </p:cNvPr>
          <p:cNvGrpSpPr/>
          <p:nvPr/>
        </p:nvGrpSpPr>
        <p:grpSpPr>
          <a:xfrm>
            <a:off x="10222830" y="-813711"/>
            <a:ext cx="3263044" cy="3475111"/>
            <a:chOff x="4010742" y="3365307"/>
            <a:chExt cx="1051703" cy="1120054"/>
          </a:xfrm>
        </p:grpSpPr>
        <p:sp>
          <p:nvSpPr>
            <p:cNvPr id="36" name="그래픽 7">
              <a:extLst>
                <a:ext uri="{FF2B5EF4-FFF2-40B4-BE49-F238E27FC236}">
                  <a16:creationId xmlns="" xmlns:a16="http://schemas.microsoft.com/office/drawing/2014/main" id="{9C9D0202-6D4C-4B20-A978-93EA5E1BB78B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그래픽 38">
              <a:extLst>
                <a:ext uri="{FF2B5EF4-FFF2-40B4-BE49-F238E27FC236}">
                  <a16:creationId xmlns="" xmlns:a16="http://schemas.microsoft.com/office/drawing/2014/main" id="{881FDC9E-0F2F-47B1-A520-4F4BD3E59CC3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D98CDE74-8C9F-491E-AAEA-81F871E29851}"/>
              </a:ext>
            </a:extLst>
          </p:cNvPr>
          <p:cNvGrpSpPr/>
          <p:nvPr/>
        </p:nvGrpSpPr>
        <p:grpSpPr>
          <a:xfrm rot="8100000">
            <a:off x="-80941" y="6122316"/>
            <a:ext cx="1098369" cy="1169753"/>
            <a:chOff x="4010742" y="3365307"/>
            <a:chExt cx="1051703" cy="1120054"/>
          </a:xfrm>
        </p:grpSpPr>
        <p:sp>
          <p:nvSpPr>
            <p:cNvPr id="39" name="그래픽 7">
              <a:extLst>
                <a:ext uri="{FF2B5EF4-FFF2-40B4-BE49-F238E27FC236}">
                  <a16:creationId xmlns="" xmlns:a16="http://schemas.microsoft.com/office/drawing/2014/main" id="{004F568E-B194-4F19-BB32-0398B44FA912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그래픽 38">
              <a:extLst>
                <a:ext uri="{FF2B5EF4-FFF2-40B4-BE49-F238E27FC236}">
                  <a16:creationId xmlns="" xmlns:a16="http://schemas.microsoft.com/office/drawing/2014/main" id="{8340E4CF-B269-4BDD-A71A-581CFE84B012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370AF955-71C5-4E44-87FF-CAA66307289D}"/>
              </a:ext>
            </a:extLst>
          </p:cNvPr>
          <p:cNvGrpSpPr/>
          <p:nvPr/>
        </p:nvGrpSpPr>
        <p:grpSpPr>
          <a:xfrm rot="7719105">
            <a:off x="-1150189" y="-1183084"/>
            <a:ext cx="3311747" cy="3526982"/>
            <a:chOff x="4010742" y="3365307"/>
            <a:chExt cx="1051702" cy="1120054"/>
          </a:xfrm>
        </p:grpSpPr>
        <p:sp>
          <p:nvSpPr>
            <p:cNvPr id="42" name="그래픽 7">
              <a:extLst>
                <a:ext uri="{FF2B5EF4-FFF2-40B4-BE49-F238E27FC236}">
                  <a16:creationId xmlns="" xmlns:a16="http://schemas.microsoft.com/office/drawing/2014/main" id="{716B5E21-380C-4008-BA3F-68B87A5317E8}"/>
                </a:ext>
              </a:extLst>
            </p:cNvPr>
            <p:cNvSpPr/>
            <p:nvPr/>
          </p:nvSpPr>
          <p:spPr>
            <a:xfrm rot="3600000">
              <a:off x="4021617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그래픽 38">
              <a:extLst>
                <a:ext uri="{FF2B5EF4-FFF2-40B4-BE49-F238E27FC236}">
                  <a16:creationId xmlns="" xmlns:a16="http://schemas.microsoft.com/office/drawing/2014/main" id="{65F783BD-9758-4C0C-B3EF-6B1BA96E6E05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7" name="Google Shape;92;p17">
            <a:extLst>
              <a:ext uri="{FF2B5EF4-FFF2-40B4-BE49-F238E27FC236}">
                <a16:creationId xmlns="" xmlns:a16="http://schemas.microsoft.com/office/drawing/2014/main" id="{C4BF42C3-48AE-47FF-9B2C-D6A70C3FA433}"/>
              </a:ext>
            </a:extLst>
          </p:cNvPr>
          <p:cNvCxnSpPr/>
          <p:nvPr/>
        </p:nvCxnSpPr>
        <p:spPr>
          <a:xfrm>
            <a:off x="5661212" y="2514600"/>
            <a:ext cx="1906866" cy="43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E03BE553-EDB6-4AC4-BD3A-19E016331804}"/>
              </a:ext>
            </a:extLst>
          </p:cNvPr>
          <p:cNvSpPr/>
          <p:nvPr/>
        </p:nvSpPr>
        <p:spPr>
          <a:xfrm>
            <a:off x="7723283" y="2248501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Funding Member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Google Shape;85;p17">
            <a:extLst>
              <a:ext uri="{FF2B5EF4-FFF2-40B4-BE49-F238E27FC236}">
                <a16:creationId xmlns="" xmlns:a16="http://schemas.microsoft.com/office/drawing/2014/main" id="{905586F7-43DC-4FCF-A5DA-427C53B468CB}"/>
              </a:ext>
            </a:extLst>
          </p:cNvPr>
          <p:cNvSpPr/>
          <p:nvPr/>
        </p:nvSpPr>
        <p:spPr>
          <a:xfrm>
            <a:off x="2776142" y="2911193"/>
            <a:ext cx="2846513" cy="2846513"/>
          </a:xfrm>
          <a:prstGeom prst="ellipse">
            <a:avLst/>
          </a:pr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/>
          </a:p>
        </p:txBody>
      </p:sp>
      <p:sp>
        <p:nvSpPr>
          <p:cNvPr id="51" name="Google Shape;88;p17">
            <a:extLst>
              <a:ext uri="{FF2B5EF4-FFF2-40B4-BE49-F238E27FC236}">
                <a16:creationId xmlns="" xmlns:a16="http://schemas.microsoft.com/office/drawing/2014/main" id="{FFD93A97-D65A-47E4-9639-A77DCFCE4E1B}"/>
              </a:ext>
            </a:extLst>
          </p:cNvPr>
          <p:cNvSpPr txBox="1"/>
          <p:nvPr/>
        </p:nvSpPr>
        <p:spPr>
          <a:xfrm>
            <a:off x="3550025" y="3211578"/>
            <a:ext cx="2634666" cy="675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 Decentralized</a:t>
            </a:r>
            <a:endParaRPr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2" name="Google Shape;91;p17">
            <a:extLst>
              <a:ext uri="{FF2B5EF4-FFF2-40B4-BE49-F238E27FC236}">
                <a16:creationId xmlns="" xmlns:a16="http://schemas.microsoft.com/office/drawing/2014/main" id="{90EFFCA3-8CD0-4AD3-AB7A-FD67D07A9A79}"/>
              </a:ext>
            </a:extLst>
          </p:cNvPr>
          <p:cNvCxnSpPr/>
          <p:nvPr/>
        </p:nvCxnSpPr>
        <p:spPr>
          <a:xfrm flipV="1">
            <a:off x="6010835" y="3423422"/>
            <a:ext cx="1557242" cy="324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5D1BEF4-B8C8-44FF-9737-E75A4DE461BE}"/>
              </a:ext>
            </a:extLst>
          </p:cNvPr>
          <p:cNvSpPr/>
          <p:nvPr/>
        </p:nvSpPr>
        <p:spPr>
          <a:xfrm>
            <a:off x="7719014" y="3129717"/>
            <a:ext cx="2571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Decentralized System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</p:txBody>
      </p:sp>
      <p:sp>
        <p:nvSpPr>
          <p:cNvPr id="45" name="Google Shape;86;p17">
            <a:extLst>
              <a:ext uri="{FF2B5EF4-FFF2-40B4-BE49-F238E27FC236}">
                <a16:creationId xmlns="" xmlns:a16="http://schemas.microsoft.com/office/drawing/2014/main" id="{ACA2B661-46FB-472A-8E8C-8551163AB3E7}"/>
              </a:ext>
            </a:extLst>
          </p:cNvPr>
          <p:cNvSpPr/>
          <p:nvPr/>
        </p:nvSpPr>
        <p:spPr>
          <a:xfrm>
            <a:off x="3210333" y="3779575"/>
            <a:ext cx="1977983" cy="1977983"/>
          </a:xfrm>
          <a:prstGeom prst="ellipse">
            <a:avLst/>
          </a:pr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/>
          </a:p>
        </p:txBody>
      </p:sp>
      <p:sp>
        <p:nvSpPr>
          <p:cNvPr id="46" name="Google Shape;89;p17">
            <a:extLst>
              <a:ext uri="{FF2B5EF4-FFF2-40B4-BE49-F238E27FC236}">
                <a16:creationId xmlns="" xmlns:a16="http://schemas.microsoft.com/office/drawing/2014/main" id="{951A90F6-2A3E-4FBA-812B-97911365C900}"/>
              </a:ext>
            </a:extLst>
          </p:cNvPr>
          <p:cNvSpPr txBox="1"/>
          <p:nvPr/>
        </p:nvSpPr>
        <p:spPr>
          <a:xfrm>
            <a:off x="3644153" y="4504294"/>
            <a:ext cx="2540537" cy="67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 Wallet</a:t>
            </a:r>
            <a:endParaRPr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Google Shape;90;p17">
            <a:extLst>
              <a:ext uri="{FF2B5EF4-FFF2-40B4-BE49-F238E27FC236}">
                <a16:creationId xmlns="" xmlns:a16="http://schemas.microsoft.com/office/drawing/2014/main" id="{896487DE-F062-4FBD-9CE4-4DEBCF4A3FA6}"/>
              </a:ext>
            </a:extLst>
          </p:cNvPr>
          <p:cNvCxnSpPr/>
          <p:nvPr/>
        </p:nvCxnSpPr>
        <p:spPr>
          <a:xfrm flipV="1">
            <a:off x="5620871" y="4772967"/>
            <a:ext cx="1947206" cy="7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F62A00B2-3FAC-4A36-9648-BB932CFF81AC}"/>
              </a:ext>
            </a:extLst>
          </p:cNvPr>
          <p:cNvSpPr/>
          <p:nvPr/>
        </p:nvSpPr>
        <p:spPr>
          <a:xfrm>
            <a:off x="7688369" y="4409370"/>
            <a:ext cx="268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Fund Receiver Member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718" y="6350438"/>
            <a:ext cx="1900144" cy="4403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96368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8B84A99F-0FF0-4A81-BA6F-084D544CF183}"/>
              </a:ext>
            </a:extLst>
          </p:cNvPr>
          <p:cNvGrpSpPr/>
          <p:nvPr/>
        </p:nvGrpSpPr>
        <p:grpSpPr>
          <a:xfrm>
            <a:off x="6093163" y="1255266"/>
            <a:ext cx="5743238" cy="5172745"/>
            <a:chOff x="5661362" y="779694"/>
            <a:chExt cx="6257161" cy="5635618"/>
          </a:xfrm>
        </p:grpSpPr>
        <p:sp>
          <p:nvSpPr>
            <p:cNvPr id="21" name="Freeform 5">
              <a:extLst>
                <a:ext uri="{FF2B5EF4-FFF2-40B4-BE49-F238E27FC236}">
                  <a16:creationId xmlns="" xmlns:a16="http://schemas.microsoft.com/office/drawing/2014/main" id="{2268A113-4420-4B67-9B11-3CDA9597EA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27435" y="779694"/>
              <a:ext cx="1115718" cy="5635617"/>
            </a:xfrm>
            <a:custGeom>
              <a:avLst/>
              <a:gdLst>
                <a:gd name="T0" fmla="*/ 333 w 347"/>
                <a:gd name="T1" fmla="*/ 29 h 370"/>
                <a:gd name="T2" fmla="*/ 0 w 347"/>
                <a:gd name="T3" fmla="*/ 370 h 370"/>
                <a:gd name="T4" fmla="*/ 347 w 347"/>
                <a:gd name="T5" fmla="*/ 370 h 370"/>
                <a:gd name="T6" fmla="*/ 347 w 347"/>
                <a:gd name="T7" fmla="*/ 0 h 370"/>
                <a:gd name="T8" fmla="*/ 333 w 347"/>
                <a:gd name="T9" fmla="*/ 2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70">
                  <a:moveTo>
                    <a:pt x="333" y="29"/>
                  </a:moveTo>
                  <a:cubicBezTo>
                    <a:pt x="242" y="286"/>
                    <a:pt x="0" y="370"/>
                    <a:pt x="0" y="370"/>
                  </a:cubicBezTo>
                  <a:cubicBezTo>
                    <a:pt x="347" y="370"/>
                    <a:pt x="347" y="370"/>
                    <a:pt x="347" y="37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5" y="0"/>
                    <a:pt x="339" y="13"/>
                    <a:pt x="333" y="2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7200"/>
            </a:p>
          </p:txBody>
        </p:sp>
        <p:sp>
          <p:nvSpPr>
            <p:cNvPr id="22" name="Freeform 6">
              <a:extLst>
                <a:ext uri="{FF2B5EF4-FFF2-40B4-BE49-F238E27FC236}">
                  <a16:creationId xmlns="" xmlns:a16="http://schemas.microsoft.com/office/drawing/2014/main" id="{6704E19A-6C4E-4296-BEB6-434327C9EB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13076" y="779694"/>
              <a:ext cx="1114359" cy="5635617"/>
            </a:xfrm>
            <a:custGeom>
              <a:avLst/>
              <a:gdLst>
                <a:gd name="T0" fmla="*/ 15 w 347"/>
                <a:gd name="T1" fmla="*/ 29 h 370"/>
                <a:gd name="T2" fmla="*/ 0 w 347"/>
                <a:gd name="T3" fmla="*/ 0 h 370"/>
                <a:gd name="T4" fmla="*/ 0 w 347"/>
                <a:gd name="T5" fmla="*/ 370 h 370"/>
                <a:gd name="T6" fmla="*/ 347 w 347"/>
                <a:gd name="T7" fmla="*/ 370 h 370"/>
                <a:gd name="T8" fmla="*/ 15 w 347"/>
                <a:gd name="T9" fmla="*/ 2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70">
                  <a:moveTo>
                    <a:pt x="15" y="29"/>
                  </a:moveTo>
                  <a:cubicBezTo>
                    <a:pt x="9" y="13"/>
                    <a:pt x="3" y="0"/>
                    <a:pt x="0" y="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347" y="370"/>
                    <a:pt x="347" y="370"/>
                    <a:pt x="347" y="370"/>
                  </a:cubicBezTo>
                  <a:cubicBezTo>
                    <a:pt x="347" y="370"/>
                    <a:pt x="105" y="286"/>
                    <a:pt x="15" y="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7200"/>
            </a:p>
          </p:txBody>
        </p:sp>
        <p:sp>
          <p:nvSpPr>
            <p:cNvPr id="19" name="Freeform 5">
              <a:extLst>
                <a:ext uri="{FF2B5EF4-FFF2-40B4-BE49-F238E27FC236}">
                  <a16:creationId xmlns="" xmlns:a16="http://schemas.microsoft.com/office/drawing/2014/main" id="{AFFD33AF-A9BD-4F04-9012-337D9AC8C1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05733" y="2084620"/>
              <a:ext cx="882317" cy="4330692"/>
            </a:xfrm>
            <a:custGeom>
              <a:avLst/>
              <a:gdLst>
                <a:gd name="T0" fmla="*/ 333 w 347"/>
                <a:gd name="T1" fmla="*/ 29 h 370"/>
                <a:gd name="T2" fmla="*/ 0 w 347"/>
                <a:gd name="T3" fmla="*/ 370 h 370"/>
                <a:gd name="T4" fmla="*/ 347 w 347"/>
                <a:gd name="T5" fmla="*/ 370 h 370"/>
                <a:gd name="T6" fmla="*/ 347 w 347"/>
                <a:gd name="T7" fmla="*/ 0 h 370"/>
                <a:gd name="T8" fmla="*/ 333 w 347"/>
                <a:gd name="T9" fmla="*/ 2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70">
                  <a:moveTo>
                    <a:pt x="333" y="29"/>
                  </a:moveTo>
                  <a:cubicBezTo>
                    <a:pt x="242" y="286"/>
                    <a:pt x="0" y="370"/>
                    <a:pt x="0" y="370"/>
                  </a:cubicBezTo>
                  <a:cubicBezTo>
                    <a:pt x="347" y="370"/>
                    <a:pt x="347" y="370"/>
                    <a:pt x="347" y="37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5" y="0"/>
                    <a:pt x="339" y="13"/>
                    <a:pt x="333" y="2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7200"/>
            </a:p>
          </p:txBody>
        </p:sp>
        <p:sp>
          <p:nvSpPr>
            <p:cNvPr id="20" name="Freeform 6">
              <a:extLst>
                <a:ext uri="{FF2B5EF4-FFF2-40B4-BE49-F238E27FC236}">
                  <a16:creationId xmlns="" xmlns:a16="http://schemas.microsoft.com/office/drawing/2014/main" id="{AAB1DF5E-9F20-400D-992F-834548D2A8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124494" y="2084620"/>
              <a:ext cx="881242" cy="4330692"/>
            </a:xfrm>
            <a:custGeom>
              <a:avLst/>
              <a:gdLst>
                <a:gd name="T0" fmla="*/ 15 w 347"/>
                <a:gd name="T1" fmla="*/ 29 h 370"/>
                <a:gd name="T2" fmla="*/ 0 w 347"/>
                <a:gd name="T3" fmla="*/ 0 h 370"/>
                <a:gd name="T4" fmla="*/ 0 w 347"/>
                <a:gd name="T5" fmla="*/ 370 h 370"/>
                <a:gd name="T6" fmla="*/ 347 w 347"/>
                <a:gd name="T7" fmla="*/ 370 h 370"/>
                <a:gd name="T8" fmla="*/ 15 w 347"/>
                <a:gd name="T9" fmla="*/ 2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70">
                  <a:moveTo>
                    <a:pt x="15" y="29"/>
                  </a:moveTo>
                  <a:cubicBezTo>
                    <a:pt x="9" y="13"/>
                    <a:pt x="3" y="0"/>
                    <a:pt x="0" y="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347" y="370"/>
                    <a:pt x="347" y="370"/>
                    <a:pt x="347" y="370"/>
                  </a:cubicBezTo>
                  <a:cubicBezTo>
                    <a:pt x="347" y="370"/>
                    <a:pt x="105" y="286"/>
                    <a:pt x="15" y="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7200"/>
            </a:p>
          </p:txBody>
        </p:sp>
        <p:sp>
          <p:nvSpPr>
            <p:cNvPr id="17" name="Freeform 5">
              <a:extLst>
                <a:ext uri="{FF2B5EF4-FFF2-40B4-BE49-F238E27FC236}">
                  <a16:creationId xmlns="" xmlns:a16="http://schemas.microsoft.com/office/drawing/2014/main" id="{F46D594A-6BF0-46EF-80E7-133071DADE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17151" y="3212374"/>
              <a:ext cx="882317" cy="3202937"/>
            </a:xfrm>
            <a:custGeom>
              <a:avLst/>
              <a:gdLst>
                <a:gd name="T0" fmla="*/ 333 w 347"/>
                <a:gd name="T1" fmla="*/ 29 h 370"/>
                <a:gd name="T2" fmla="*/ 0 w 347"/>
                <a:gd name="T3" fmla="*/ 370 h 370"/>
                <a:gd name="T4" fmla="*/ 347 w 347"/>
                <a:gd name="T5" fmla="*/ 370 h 370"/>
                <a:gd name="T6" fmla="*/ 347 w 347"/>
                <a:gd name="T7" fmla="*/ 0 h 370"/>
                <a:gd name="T8" fmla="*/ 333 w 347"/>
                <a:gd name="T9" fmla="*/ 2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70">
                  <a:moveTo>
                    <a:pt x="333" y="29"/>
                  </a:moveTo>
                  <a:cubicBezTo>
                    <a:pt x="242" y="286"/>
                    <a:pt x="0" y="370"/>
                    <a:pt x="0" y="370"/>
                  </a:cubicBezTo>
                  <a:cubicBezTo>
                    <a:pt x="347" y="370"/>
                    <a:pt x="347" y="370"/>
                    <a:pt x="347" y="37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5" y="0"/>
                    <a:pt x="339" y="13"/>
                    <a:pt x="333" y="29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7200"/>
            </a:p>
          </p:txBody>
        </p:sp>
        <p:sp>
          <p:nvSpPr>
            <p:cNvPr id="18" name="Freeform 6">
              <a:extLst>
                <a:ext uri="{FF2B5EF4-FFF2-40B4-BE49-F238E27FC236}">
                  <a16:creationId xmlns="" xmlns:a16="http://schemas.microsoft.com/office/drawing/2014/main" id="{A0AE63A6-D323-4487-BEA7-D4A4EEB6EF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35911" y="3212374"/>
              <a:ext cx="881242" cy="3202937"/>
            </a:xfrm>
            <a:custGeom>
              <a:avLst/>
              <a:gdLst>
                <a:gd name="T0" fmla="*/ 15 w 347"/>
                <a:gd name="T1" fmla="*/ 29 h 370"/>
                <a:gd name="T2" fmla="*/ 0 w 347"/>
                <a:gd name="T3" fmla="*/ 0 h 370"/>
                <a:gd name="T4" fmla="*/ 0 w 347"/>
                <a:gd name="T5" fmla="*/ 370 h 370"/>
                <a:gd name="T6" fmla="*/ 347 w 347"/>
                <a:gd name="T7" fmla="*/ 370 h 370"/>
                <a:gd name="T8" fmla="*/ 15 w 347"/>
                <a:gd name="T9" fmla="*/ 2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70">
                  <a:moveTo>
                    <a:pt x="15" y="29"/>
                  </a:moveTo>
                  <a:cubicBezTo>
                    <a:pt x="9" y="13"/>
                    <a:pt x="3" y="0"/>
                    <a:pt x="0" y="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347" y="370"/>
                    <a:pt x="347" y="370"/>
                    <a:pt x="347" y="370"/>
                  </a:cubicBezTo>
                  <a:cubicBezTo>
                    <a:pt x="347" y="370"/>
                    <a:pt x="105" y="286"/>
                    <a:pt x="15" y="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7200"/>
            </a:p>
          </p:txBody>
        </p:sp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5845CC76-4E31-4660-882F-91DD6DD43F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27493" y="4398605"/>
              <a:ext cx="882317" cy="2016707"/>
            </a:xfrm>
            <a:custGeom>
              <a:avLst/>
              <a:gdLst>
                <a:gd name="T0" fmla="*/ 333 w 347"/>
                <a:gd name="T1" fmla="*/ 29 h 370"/>
                <a:gd name="T2" fmla="*/ 0 w 347"/>
                <a:gd name="T3" fmla="*/ 370 h 370"/>
                <a:gd name="T4" fmla="*/ 347 w 347"/>
                <a:gd name="T5" fmla="*/ 370 h 370"/>
                <a:gd name="T6" fmla="*/ 347 w 347"/>
                <a:gd name="T7" fmla="*/ 0 h 370"/>
                <a:gd name="T8" fmla="*/ 333 w 347"/>
                <a:gd name="T9" fmla="*/ 2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70">
                  <a:moveTo>
                    <a:pt x="333" y="29"/>
                  </a:moveTo>
                  <a:cubicBezTo>
                    <a:pt x="242" y="286"/>
                    <a:pt x="0" y="370"/>
                    <a:pt x="0" y="370"/>
                  </a:cubicBezTo>
                  <a:cubicBezTo>
                    <a:pt x="347" y="370"/>
                    <a:pt x="347" y="370"/>
                    <a:pt x="347" y="37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5" y="0"/>
                    <a:pt x="339" y="13"/>
                    <a:pt x="333" y="2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7200"/>
            </a:p>
          </p:txBody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2F9D1600-22F0-4423-95F7-D1625B1CCC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46251" y="4398605"/>
              <a:ext cx="881242" cy="2016707"/>
            </a:xfrm>
            <a:custGeom>
              <a:avLst/>
              <a:gdLst>
                <a:gd name="T0" fmla="*/ 15 w 347"/>
                <a:gd name="T1" fmla="*/ 29 h 370"/>
                <a:gd name="T2" fmla="*/ 0 w 347"/>
                <a:gd name="T3" fmla="*/ 0 h 370"/>
                <a:gd name="T4" fmla="*/ 0 w 347"/>
                <a:gd name="T5" fmla="*/ 370 h 370"/>
                <a:gd name="T6" fmla="*/ 347 w 347"/>
                <a:gd name="T7" fmla="*/ 370 h 370"/>
                <a:gd name="T8" fmla="*/ 15 w 347"/>
                <a:gd name="T9" fmla="*/ 2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70">
                  <a:moveTo>
                    <a:pt x="15" y="29"/>
                  </a:moveTo>
                  <a:cubicBezTo>
                    <a:pt x="9" y="13"/>
                    <a:pt x="3" y="0"/>
                    <a:pt x="0" y="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347" y="370"/>
                    <a:pt x="347" y="370"/>
                    <a:pt x="347" y="370"/>
                  </a:cubicBezTo>
                  <a:cubicBezTo>
                    <a:pt x="347" y="370"/>
                    <a:pt x="105" y="286"/>
                    <a:pt x="15" y="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72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2B5E15AD-298C-428F-B898-5203E0F05C5B}"/>
                </a:ext>
              </a:extLst>
            </p:cNvPr>
            <p:cNvCxnSpPr>
              <a:cxnSpLocks/>
            </p:cNvCxnSpPr>
            <p:nvPr/>
          </p:nvCxnSpPr>
          <p:spPr>
            <a:xfrm>
              <a:off x="5661362" y="6415312"/>
              <a:ext cx="6257161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339BAA6-E6E5-4743-BF7A-0CF023C62BA5}"/>
              </a:ext>
            </a:extLst>
          </p:cNvPr>
          <p:cNvSpPr txBox="1"/>
          <p:nvPr/>
        </p:nvSpPr>
        <p:spPr>
          <a:xfrm>
            <a:off x="2686050" y="277514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EQ Tron 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 Placeholder 10">
            <a:extLst>
              <a:ext uri="{FF2B5EF4-FFF2-40B4-BE49-F238E27FC236}">
                <a16:creationId xmlns="" xmlns:a16="http://schemas.microsoft.com/office/drawing/2014/main" id="{2330A781-0C3B-4D65-AC6C-819D0CF5F86F}"/>
              </a:ext>
            </a:extLst>
          </p:cNvPr>
          <p:cNvSpPr txBox="1">
            <a:spLocks/>
          </p:cNvSpPr>
          <p:nvPr/>
        </p:nvSpPr>
        <p:spPr>
          <a:xfrm>
            <a:off x="1828800" y="855402"/>
            <a:ext cx="8534400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EQ TRON </a:t>
            </a:r>
            <a:r>
              <a:rPr lang="en-US" sz="1600" dirty="0" smtClean="0"/>
              <a:t>is one of the largest </a:t>
            </a:r>
            <a:r>
              <a:rPr lang="en-US" sz="1600" dirty="0" smtClean="0"/>
              <a:t>block chain-based </a:t>
            </a:r>
            <a:r>
              <a:rPr lang="en-US" sz="1600" dirty="0" smtClean="0"/>
              <a:t>operating systems in the world.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CBD2A10F-D5AC-4650-9264-0F49C2169C38}"/>
              </a:ext>
            </a:extLst>
          </p:cNvPr>
          <p:cNvSpPr txBox="1">
            <a:spLocks/>
          </p:cNvSpPr>
          <p:nvPr/>
        </p:nvSpPr>
        <p:spPr>
          <a:xfrm>
            <a:off x="530050" y="2755112"/>
            <a:ext cx="6045561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Member Personal Wallet To Member Personal Wallet Funding.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="" xmlns:a16="http://schemas.microsoft.com/office/drawing/2014/main" id="{A2019DF1-858D-4081-BEFB-C2D0185A4F87}"/>
              </a:ext>
            </a:extLst>
          </p:cNvPr>
          <p:cNvSpPr txBox="1">
            <a:spLocks/>
          </p:cNvSpPr>
          <p:nvPr/>
        </p:nvSpPr>
        <p:spPr>
          <a:xfrm>
            <a:off x="503156" y="2263741"/>
            <a:ext cx="5374638" cy="5078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1.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100% Decentralized System.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94988183-0C75-4E98-AD1D-2C8CBB42371C}"/>
              </a:ext>
            </a:extLst>
          </p:cNvPr>
          <p:cNvSpPr/>
          <p:nvPr/>
        </p:nvSpPr>
        <p:spPr>
          <a:xfrm>
            <a:off x="503156" y="5702262"/>
            <a:ext cx="2498414" cy="6982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C35F9AA3-D813-490F-9F66-96683C096650}"/>
              </a:ext>
            </a:extLst>
          </p:cNvPr>
          <p:cNvSpPr/>
          <p:nvPr/>
        </p:nvSpPr>
        <p:spPr>
          <a:xfrm>
            <a:off x="3162014" y="5702261"/>
            <a:ext cx="2498414" cy="6982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B28D9434-C206-4AF2-BC3B-CF37EE21C898}"/>
              </a:ext>
            </a:extLst>
          </p:cNvPr>
          <p:cNvSpPr txBox="1">
            <a:spLocks/>
          </p:cNvSpPr>
          <p:nvPr/>
        </p:nvSpPr>
        <p:spPr>
          <a:xfrm>
            <a:off x="503156" y="5800562"/>
            <a:ext cx="2498414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Visit Official Website</a:t>
            </a:r>
            <a:endParaRPr lang="en-US" sz="18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8CE681ED-AFBE-4220-8A06-019D9D79EA95}"/>
              </a:ext>
            </a:extLst>
          </p:cNvPr>
          <p:cNvSpPr txBox="1">
            <a:spLocks/>
          </p:cNvSpPr>
          <p:nvPr/>
        </p:nvSpPr>
        <p:spPr>
          <a:xfrm>
            <a:off x="3160847" y="5800562"/>
            <a:ext cx="2498414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Join Community</a:t>
            </a:r>
            <a:endParaRPr lang="en-US" sz="18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E724950F-D65E-4351-B577-2D0277D7D558}"/>
              </a:ext>
            </a:extLst>
          </p:cNvPr>
          <p:cNvGrpSpPr/>
          <p:nvPr/>
        </p:nvGrpSpPr>
        <p:grpSpPr>
          <a:xfrm rot="2821569">
            <a:off x="-1796721" y="-1035123"/>
            <a:ext cx="3300077" cy="3497052"/>
            <a:chOff x="4942455" y="1705486"/>
            <a:chExt cx="1056966" cy="1120054"/>
          </a:xfrm>
        </p:grpSpPr>
        <p:sp>
          <p:nvSpPr>
            <p:cNvPr id="29" name="그래픽 10">
              <a:extLst>
                <a:ext uri="{FF2B5EF4-FFF2-40B4-BE49-F238E27FC236}">
                  <a16:creationId xmlns="" xmlns:a16="http://schemas.microsoft.com/office/drawing/2014/main" id="{2F76F69D-CC4E-43A2-BE19-A8E7AE8B8A21}"/>
                </a:ext>
              </a:extLst>
            </p:cNvPr>
            <p:cNvSpPr/>
            <p:nvPr/>
          </p:nvSpPr>
          <p:spPr>
            <a:xfrm>
              <a:off x="4995786" y="1705486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그래픽 34">
              <a:extLst>
                <a:ext uri="{FF2B5EF4-FFF2-40B4-BE49-F238E27FC236}">
                  <a16:creationId xmlns="" xmlns:a16="http://schemas.microsoft.com/office/drawing/2014/main" id="{7698B70B-C244-4519-8A52-5F9B4250E57A}"/>
                </a:ext>
              </a:extLst>
            </p:cNvPr>
            <p:cNvSpPr/>
            <p:nvPr/>
          </p:nvSpPr>
          <p:spPr>
            <a:xfrm>
              <a:off x="4942455" y="1705486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F6D169AB-070B-42BC-9CA7-5BBAC4BC4348}"/>
              </a:ext>
            </a:extLst>
          </p:cNvPr>
          <p:cNvGrpSpPr/>
          <p:nvPr/>
        </p:nvGrpSpPr>
        <p:grpSpPr>
          <a:xfrm rot="7739345">
            <a:off x="9237996" y="-2489517"/>
            <a:ext cx="3300077" cy="3497052"/>
            <a:chOff x="4942455" y="1705486"/>
            <a:chExt cx="1056966" cy="1120054"/>
          </a:xfrm>
        </p:grpSpPr>
        <p:sp>
          <p:nvSpPr>
            <p:cNvPr id="35" name="그래픽 10">
              <a:extLst>
                <a:ext uri="{FF2B5EF4-FFF2-40B4-BE49-F238E27FC236}">
                  <a16:creationId xmlns="" xmlns:a16="http://schemas.microsoft.com/office/drawing/2014/main" id="{4E5D1FE6-1726-4CBF-B21D-DC635A7664BF}"/>
                </a:ext>
              </a:extLst>
            </p:cNvPr>
            <p:cNvSpPr/>
            <p:nvPr/>
          </p:nvSpPr>
          <p:spPr>
            <a:xfrm>
              <a:off x="4995786" y="1705486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그래픽 34">
              <a:extLst>
                <a:ext uri="{FF2B5EF4-FFF2-40B4-BE49-F238E27FC236}">
                  <a16:creationId xmlns="" xmlns:a16="http://schemas.microsoft.com/office/drawing/2014/main" id="{5D4CD262-EFD8-4CE3-BF32-F93FCD505772}"/>
                </a:ext>
              </a:extLst>
            </p:cNvPr>
            <p:cNvSpPr/>
            <p:nvPr/>
          </p:nvSpPr>
          <p:spPr>
            <a:xfrm>
              <a:off x="4942455" y="1705486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7883" y="3088359"/>
            <a:ext cx="65352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Fully AI based software work only official tron wallets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6846" y="3437982"/>
            <a:ext cx="6647329" cy="87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4. Reliable </a:t>
            </a:r>
            <a:r>
              <a:rPr lang="en-US" dirty="0" smtClean="0"/>
              <a:t>network structure, user asset, intrinsic value and a higher degree of </a:t>
            </a:r>
            <a:r>
              <a:rPr lang="en-US" dirty="0" smtClean="0"/>
              <a:t>decentralization.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7882" y="4383742"/>
            <a:ext cx="6104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5. </a:t>
            </a:r>
            <a:r>
              <a:rPr lang="en-US" dirty="0" smtClean="0"/>
              <a:t>The goal is to </a:t>
            </a:r>
            <a:r>
              <a:rPr lang="en-US" dirty="0" smtClean="0"/>
              <a:t>help our Community on TRON </a:t>
            </a:r>
            <a:r>
              <a:rPr lang="en-US" dirty="0" smtClean="0"/>
              <a:t>with lower energy consumption, faster speed and enhanced safety, providing unlimited capacity for TRON's main network.</a:t>
            </a:r>
            <a:endParaRPr lang="en-US" dirty="0"/>
          </a:p>
        </p:txBody>
      </p:sp>
      <p:pic>
        <p:nvPicPr>
          <p:cNvPr id="40" name="Picture 39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682" y="6481147"/>
            <a:ext cx="1510180" cy="3499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95049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16">
            <a:extLst>
              <a:ext uri="{FF2B5EF4-FFF2-40B4-BE49-F238E27FC236}">
                <a16:creationId xmlns="" xmlns:a16="http://schemas.microsoft.com/office/drawing/2014/main" id="{4D92DB4C-B51E-4365-98F2-D0CE5091A1DF}"/>
              </a:ext>
            </a:extLst>
          </p:cNvPr>
          <p:cNvSpPr/>
          <p:nvPr/>
        </p:nvSpPr>
        <p:spPr bwMode="auto">
          <a:xfrm rot="16200000">
            <a:off x="1833415" y="5067416"/>
            <a:ext cx="1441362" cy="1068784"/>
          </a:xfrm>
          <a:prstGeom prst="notchedRightArrow">
            <a:avLst>
              <a:gd name="adj1" fmla="val 100000"/>
              <a:gd name="adj2" fmla="val 305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5" name="Pentagon 17">
            <a:extLst>
              <a:ext uri="{FF2B5EF4-FFF2-40B4-BE49-F238E27FC236}">
                <a16:creationId xmlns="" xmlns:a16="http://schemas.microsoft.com/office/drawing/2014/main" id="{C8C5A20B-5242-4347-B022-1E18CB93AA81}"/>
              </a:ext>
            </a:extLst>
          </p:cNvPr>
          <p:cNvSpPr/>
          <p:nvPr/>
        </p:nvSpPr>
        <p:spPr bwMode="auto">
          <a:xfrm rot="21586499">
            <a:off x="2021800" y="4527073"/>
            <a:ext cx="1880425" cy="1071046"/>
          </a:xfrm>
          <a:prstGeom prst="homePlate">
            <a:avLst>
              <a:gd name="adj" fmla="val 2936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7" name="Notched Right Arrow 16">
            <a:extLst>
              <a:ext uri="{FF2B5EF4-FFF2-40B4-BE49-F238E27FC236}">
                <a16:creationId xmlns="" xmlns:a16="http://schemas.microsoft.com/office/drawing/2014/main" id="{CDD1CD3C-5009-4BD1-8414-D7122BEEDCF7}"/>
              </a:ext>
            </a:extLst>
          </p:cNvPr>
          <p:cNvSpPr/>
          <p:nvPr/>
        </p:nvSpPr>
        <p:spPr bwMode="auto">
          <a:xfrm>
            <a:off x="3904321" y="4521853"/>
            <a:ext cx="1884617" cy="1068784"/>
          </a:xfrm>
          <a:prstGeom prst="notchedRightArrow">
            <a:avLst>
              <a:gd name="adj1" fmla="val 100000"/>
              <a:gd name="adj2" fmla="val 3058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12" name="Notched Right Arrow 16">
            <a:extLst>
              <a:ext uri="{FF2B5EF4-FFF2-40B4-BE49-F238E27FC236}">
                <a16:creationId xmlns="" xmlns:a16="http://schemas.microsoft.com/office/drawing/2014/main" id="{55AACC6E-5EF9-4B2B-93AD-2BB96209CDA7}"/>
              </a:ext>
            </a:extLst>
          </p:cNvPr>
          <p:cNvSpPr/>
          <p:nvPr/>
        </p:nvSpPr>
        <p:spPr bwMode="auto">
          <a:xfrm>
            <a:off x="5788938" y="4533024"/>
            <a:ext cx="1549356" cy="1068784"/>
          </a:xfrm>
          <a:prstGeom prst="notchedRightArrow">
            <a:avLst>
              <a:gd name="adj1" fmla="val 100000"/>
              <a:gd name="adj2" fmla="val 3058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11" name="Pentagon 17">
            <a:extLst>
              <a:ext uri="{FF2B5EF4-FFF2-40B4-BE49-F238E27FC236}">
                <a16:creationId xmlns="" xmlns:a16="http://schemas.microsoft.com/office/drawing/2014/main" id="{F14D2B3B-1C59-4653-A83F-8AD0700D56D6}"/>
              </a:ext>
            </a:extLst>
          </p:cNvPr>
          <p:cNvSpPr/>
          <p:nvPr/>
        </p:nvSpPr>
        <p:spPr bwMode="auto">
          <a:xfrm rot="16186499">
            <a:off x="6002061" y="4123976"/>
            <a:ext cx="1880425" cy="1071046"/>
          </a:xfrm>
          <a:prstGeom prst="homePlate">
            <a:avLst>
              <a:gd name="adj" fmla="val 2936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15" name="Notched Right Arrow 16">
            <a:extLst>
              <a:ext uri="{FF2B5EF4-FFF2-40B4-BE49-F238E27FC236}">
                <a16:creationId xmlns="" xmlns:a16="http://schemas.microsoft.com/office/drawing/2014/main" id="{2E86B428-7CEA-4D8F-BAD1-5E0E4E53C2E9}"/>
              </a:ext>
            </a:extLst>
          </p:cNvPr>
          <p:cNvSpPr/>
          <p:nvPr/>
        </p:nvSpPr>
        <p:spPr bwMode="auto">
          <a:xfrm rot="16200000">
            <a:off x="6226298" y="2462117"/>
            <a:ext cx="1441362" cy="1068784"/>
          </a:xfrm>
          <a:prstGeom prst="notchedRightArrow">
            <a:avLst>
              <a:gd name="adj1" fmla="val 100000"/>
              <a:gd name="adj2" fmla="val 3058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16" name="Pentagon 17">
            <a:extLst>
              <a:ext uri="{FF2B5EF4-FFF2-40B4-BE49-F238E27FC236}">
                <a16:creationId xmlns="" xmlns:a16="http://schemas.microsoft.com/office/drawing/2014/main" id="{2BBF306C-0C90-44D7-8921-B0393D00BE0D}"/>
              </a:ext>
            </a:extLst>
          </p:cNvPr>
          <p:cNvSpPr/>
          <p:nvPr/>
        </p:nvSpPr>
        <p:spPr bwMode="auto">
          <a:xfrm rot="21586499">
            <a:off x="6405158" y="1921774"/>
            <a:ext cx="1880425" cy="1071046"/>
          </a:xfrm>
          <a:prstGeom prst="homePlate">
            <a:avLst>
              <a:gd name="adj" fmla="val 2936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17" name="Notched Right Arrow 16">
            <a:extLst>
              <a:ext uri="{FF2B5EF4-FFF2-40B4-BE49-F238E27FC236}">
                <a16:creationId xmlns="" xmlns:a16="http://schemas.microsoft.com/office/drawing/2014/main" id="{EBE919F0-6109-4E63-8D8E-6FFAEDFE76B9}"/>
              </a:ext>
            </a:extLst>
          </p:cNvPr>
          <p:cNvSpPr/>
          <p:nvPr/>
        </p:nvSpPr>
        <p:spPr bwMode="auto">
          <a:xfrm>
            <a:off x="8287679" y="1927724"/>
            <a:ext cx="1884617" cy="1068784"/>
          </a:xfrm>
          <a:prstGeom prst="notchedRightArrow">
            <a:avLst>
              <a:gd name="adj1" fmla="val 100000"/>
              <a:gd name="adj2" fmla="val 305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BBEAE7B-9FFF-4058-86F1-657583DF7909}"/>
              </a:ext>
            </a:extLst>
          </p:cNvPr>
          <p:cNvSpPr txBox="1"/>
          <p:nvPr/>
        </p:nvSpPr>
        <p:spPr>
          <a:xfrm>
            <a:off x="2686050" y="277514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Process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BF9FD624-5CB3-433D-9F56-A3372C5CA75F}"/>
              </a:ext>
            </a:extLst>
          </p:cNvPr>
          <p:cNvSpPr txBox="1">
            <a:spLocks/>
          </p:cNvSpPr>
          <p:nvPr/>
        </p:nvSpPr>
        <p:spPr>
          <a:xfrm>
            <a:off x="1828800" y="855402"/>
            <a:ext cx="8534400" cy="5078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High-throughput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smtClean="0"/>
              <a:t>| 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High-scalability</a:t>
            </a:r>
            <a:r>
              <a:rPr lang="en-US" sz="2000" dirty="0" smtClean="0"/>
              <a:t> </a:t>
            </a:r>
            <a:r>
              <a:rPr lang="en-US" sz="1800" dirty="0" smtClean="0"/>
              <a:t>|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High-availability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0534F183-8CDD-4202-B208-69130B430AEA}"/>
              </a:ext>
            </a:extLst>
          </p:cNvPr>
          <p:cNvSpPr txBox="1">
            <a:spLocks/>
          </p:cNvSpPr>
          <p:nvPr/>
        </p:nvSpPr>
        <p:spPr>
          <a:xfrm>
            <a:off x="2019704" y="4027188"/>
            <a:ext cx="1884616" cy="4223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 About Tron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974E8FAF-6228-4169-B5AC-B4DE5C07EC9E}"/>
              </a:ext>
            </a:extLst>
          </p:cNvPr>
          <p:cNvSpPr txBox="1">
            <a:spLocks/>
          </p:cNvSpPr>
          <p:nvPr/>
        </p:nvSpPr>
        <p:spPr>
          <a:xfrm>
            <a:off x="3803467" y="5662942"/>
            <a:ext cx="1884616" cy="4223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Your Time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4" name="Graphic 23" descr="Pie chart">
            <a:extLst>
              <a:ext uri="{FF2B5EF4-FFF2-40B4-BE49-F238E27FC236}">
                <a16:creationId xmlns="" xmlns:a16="http://schemas.microsoft.com/office/drawing/2014/main" id="{CE1855B2-3AE4-4F3E-9D7B-F039463256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7071" y="4742556"/>
            <a:ext cx="640080" cy="640080"/>
          </a:xfrm>
          <a:prstGeom prst="rect">
            <a:avLst/>
          </a:prstGeom>
        </p:spPr>
      </p:pic>
      <p:pic>
        <p:nvPicPr>
          <p:cNvPr id="26" name="Graphic 25" descr="Business Growth">
            <a:extLst>
              <a:ext uri="{FF2B5EF4-FFF2-40B4-BE49-F238E27FC236}">
                <a16:creationId xmlns="" xmlns:a16="http://schemas.microsoft.com/office/drawing/2014/main" id="{58540E31-4EEB-46CA-BA5C-77758EABD97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522" y="2137257"/>
            <a:ext cx="640080" cy="640080"/>
          </a:xfrm>
          <a:prstGeom prst="rect">
            <a:avLst/>
          </a:prstGeom>
        </p:spPr>
      </p:pic>
      <p:pic>
        <p:nvPicPr>
          <p:cNvPr id="28" name="Graphic 27" descr="Send">
            <a:extLst>
              <a:ext uri="{FF2B5EF4-FFF2-40B4-BE49-F238E27FC236}">
                <a16:creationId xmlns="" xmlns:a16="http://schemas.microsoft.com/office/drawing/2014/main" id="{56A53263-3A50-452C-9446-B37D6C317CB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2139" y="2133777"/>
            <a:ext cx="640080" cy="640080"/>
          </a:xfrm>
          <a:prstGeom prst="rect">
            <a:avLst/>
          </a:prstGeom>
        </p:spPr>
      </p:pic>
      <p:pic>
        <p:nvPicPr>
          <p:cNvPr id="30" name="Graphic 29" descr="Lightbulb and gear">
            <a:extLst>
              <a:ext uri="{FF2B5EF4-FFF2-40B4-BE49-F238E27FC236}">
                <a16:creationId xmlns="" xmlns:a16="http://schemas.microsoft.com/office/drawing/2014/main" id="{881E3133-9092-495D-8F84-44327D52EE1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2233" y="3887359"/>
            <a:ext cx="640080" cy="640080"/>
          </a:xfrm>
          <a:prstGeom prst="rect">
            <a:avLst/>
          </a:prstGeom>
        </p:spPr>
      </p:pic>
      <p:pic>
        <p:nvPicPr>
          <p:cNvPr id="32" name="Graphic 31" descr="Puzzle pieces">
            <a:extLst>
              <a:ext uri="{FF2B5EF4-FFF2-40B4-BE49-F238E27FC236}">
                <a16:creationId xmlns="" xmlns:a16="http://schemas.microsoft.com/office/drawing/2014/main" id="{36730C14-E41E-4D54-97BE-B29007A9571B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93240" y="4736205"/>
            <a:ext cx="640080" cy="640080"/>
          </a:xfrm>
          <a:prstGeom prst="rect">
            <a:avLst/>
          </a:prstGeom>
        </p:spPr>
      </p:pic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B9DDFA54-3E99-43C5-BC44-4A7B1D77C812}"/>
              </a:ext>
            </a:extLst>
          </p:cNvPr>
          <p:cNvSpPr txBox="1">
            <a:spLocks/>
          </p:cNvSpPr>
          <p:nvPr/>
        </p:nvSpPr>
        <p:spPr>
          <a:xfrm>
            <a:off x="8287679" y="3034021"/>
            <a:ext cx="2389286" cy="41601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Achieve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50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lakh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E2FF896D-DA55-49CA-B1A8-B6802399E2EA}"/>
              </a:ext>
            </a:extLst>
          </p:cNvPr>
          <p:cNvGrpSpPr/>
          <p:nvPr/>
        </p:nvGrpSpPr>
        <p:grpSpPr>
          <a:xfrm>
            <a:off x="10222830" y="-813711"/>
            <a:ext cx="3263044" cy="3475111"/>
            <a:chOff x="4010742" y="3365307"/>
            <a:chExt cx="1051703" cy="1120054"/>
          </a:xfrm>
        </p:grpSpPr>
        <p:sp>
          <p:nvSpPr>
            <p:cNvPr id="36" name="그래픽 7">
              <a:extLst>
                <a:ext uri="{FF2B5EF4-FFF2-40B4-BE49-F238E27FC236}">
                  <a16:creationId xmlns="" xmlns:a16="http://schemas.microsoft.com/office/drawing/2014/main" id="{9C9D0202-6D4C-4B20-A978-93EA5E1BB78B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그래픽 38">
              <a:extLst>
                <a:ext uri="{FF2B5EF4-FFF2-40B4-BE49-F238E27FC236}">
                  <a16:creationId xmlns="" xmlns:a16="http://schemas.microsoft.com/office/drawing/2014/main" id="{881FDC9E-0F2F-47B1-A520-4F4BD3E59CC3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D98CDE74-8C9F-491E-AAEA-81F871E29851}"/>
              </a:ext>
            </a:extLst>
          </p:cNvPr>
          <p:cNvGrpSpPr/>
          <p:nvPr/>
        </p:nvGrpSpPr>
        <p:grpSpPr>
          <a:xfrm rot="8100000">
            <a:off x="-80941" y="6122316"/>
            <a:ext cx="1098369" cy="1169753"/>
            <a:chOff x="4010742" y="3365307"/>
            <a:chExt cx="1051703" cy="1120054"/>
          </a:xfrm>
        </p:grpSpPr>
        <p:sp>
          <p:nvSpPr>
            <p:cNvPr id="39" name="그래픽 7">
              <a:extLst>
                <a:ext uri="{FF2B5EF4-FFF2-40B4-BE49-F238E27FC236}">
                  <a16:creationId xmlns="" xmlns:a16="http://schemas.microsoft.com/office/drawing/2014/main" id="{004F568E-B194-4F19-BB32-0398B44FA912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그래픽 38">
              <a:extLst>
                <a:ext uri="{FF2B5EF4-FFF2-40B4-BE49-F238E27FC236}">
                  <a16:creationId xmlns="" xmlns:a16="http://schemas.microsoft.com/office/drawing/2014/main" id="{8340E4CF-B269-4BDD-A71A-581CFE84B012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370AF955-71C5-4E44-87FF-CAA66307289D}"/>
              </a:ext>
            </a:extLst>
          </p:cNvPr>
          <p:cNvGrpSpPr/>
          <p:nvPr/>
        </p:nvGrpSpPr>
        <p:grpSpPr>
          <a:xfrm rot="7719105">
            <a:off x="-1150189" y="-1183084"/>
            <a:ext cx="3311747" cy="3526982"/>
            <a:chOff x="4010742" y="3365307"/>
            <a:chExt cx="1051702" cy="1120054"/>
          </a:xfrm>
        </p:grpSpPr>
        <p:sp>
          <p:nvSpPr>
            <p:cNvPr id="42" name="그래픽 7">
              <a:extLst>
                <a:ext uri="{FF2B5EF4-FFF2-40B4-BE49-F238E27FC236}">
                  <a16:creationId xmlns="" xmlns:a16="http://schemas.microsoft.com/office/drawing/2014/main" id="{716B5E21-380C-4008-BA3F-68B87A5317E8}"/>
                </a:ext>
              </a:extLst>
            </p:cNvPr>
            <p:cNvSpPr/>
            <p:nvPr/>
          </p:nvSpPr>
          <p:spPr>
            <a:xfrm rot="3600000">
              <a:off x="4021617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그래픽 38">
              <a:extLst>
                <a:ext uri="{FF2B5EF4-FFF2-40B4-BE49-F238E27FC236}">
                  <a16:creationId xmlns="" xmlns:a16="http://schemas.microsoft.com/office/drawing/2014/main" id="{65F783BD-9758-4C0C-B3EF-6B1BA96E6E05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7608341" y="4170168"/>
            <a:ext cx="256993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Minimum Funding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37329" y="2018638"/>
            <a:ext cx="412471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Your Own Community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4" name="Picture 33" descr="log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98741" y="6365036"/>
            <a:ext cx="1779121" cy="4122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81952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0119-go-to-market-1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F0066"/>
      </a:accent1>
      <a:accent2>
        <a:srgbClr val="8A3FFC"/>
      </a:accent2>
      <a:accent3>
        <a:srgbClr val="FA4D56"/>
      </a:accent3>
      <a:accent4>
        <a:srgbClr val="F1C21B"/>
      </a:accent4>
      <a:accent5>
        <a:srgbClr val="08BDBA"/>
      </a:accent5>
      <a:accent6>
        <a:srgbClr val="0F62FE"/>
      </a:accent6>
      <a:hlink>
        <a:srgbClr val="24A148"/>
      </a:hlink>
      <a:folHlink>
        <a:srgbClr val="92D05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667</Words>
  <Application>Microsoft Office PowerPoint</Application>
  <PresentationFormat>Custom</PresentationFormat>
  <Paragraphs>142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30119-go-to-market-1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30119-go-to-market-1</dc:title>
  <dc:creator>HELLO</dc:creator>
  <cp:lastModifiedBy>HELLO</cp:lastModifiedBy>
  <cp:revision>79</cp:revision>
  <dcterms:created xsi:type="dcterms:W3CDTF">2020-07-28T13:19:12Z</dcterms:created>
  <dcterms:modified xsi:type="dcterms:W3CDTF">2021-04-10T08:54:41Z</dcterms:modified>
</cp:coreProperties>
</file>