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16366d6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16366d6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16366d61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16366d61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16366d61_0_4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16366d6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16366d6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16366d6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16366d61_0_4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16366d6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16366d61_0_4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16366d6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anikamittal2898/SmartLogg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Report:</a:t>
            </a:r>
            <a:br>
              <a:rPr lang="en"/>
            </a:br>
            <a:r>
              <a:rPr lang="en"/>
              <a:t>SmartLogger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Anuska Kundu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Manika Mittal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Manoranjan Maharana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2" name="Google Shape;112;p22"/>
          <p:cNvSpPr/>
          <p:nvPr/>
        </p:nvSpPr>
        <p:spPr>
          <a:xfrm>
            <a:off x="69948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4294967295" type="body"/>
          </p:nvPr>
        </p:nvSpPr>
        <p:spPr>
          <a:xfrm>
            <a:off x="69947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</a:t>
            </a:r>
            <a:r>
              <a:rPr b="1" lang="en" sz="1600">
                <a:solidFill>
                  <a:schemeClr val="lt1"/>
                </a:solidFill>
              </a:rPr>
              <a:t>9.06.20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4" name="Google Shape;114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5" name="Google Shape;115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2"/>
          <p:cNvSpPr txBox="1"/>
          <p:nvPr>
            <p:ph idx="4294967295" type="body"/>
          </p:nvPr>
        </p:nvSpPr>
        <p:spPr>
          <a:xfrm>
            <a:off x="398850" y="117419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Dev: Week 3</a:t>
            </a:r>
            <a:endParaRPr sz="1600"/>
          </a:p>
        </p:txBody>
      </p:sp>
      <p:sp>
        <p:nvSpPr>
          <p:cNvPr descr="Background pointer shape in timeline graphic" id="118" name="Google Shape;118;p22"/>
          <p:cNvSpPr/>
          <p:nvPr/>
        </p:nvSpPr>
        <p:spPr>
          <a:xfrm>
            <a:off x="245640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4294967295" type="body"/>
          </p:nvPr>
        </p:nvSpPr>
        <p:spPr>
          <a:xfrm>
            <a:off x="2456392" y="22896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    </a:t>
            </a:r>
            <a:r>
              <a:rPr b="1" lang="en" sz="1600">
                <a:solidFill>
                  <a:schemeClr val="lt1"/>
                </a:solidFill>
              </a:rPr>
              <a:t>06.07.20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0" name="Google Shape;120;p2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1" name="Google Shape;121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2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2"/>
          <p:cNvSpPr txBox="1"/>
          <p:nvPr>
            <p:ph idx="4294967295" type="body"/>
          </p:nvPr>
        </p:nvSpPr>
        <p:spPr>
          <a:xfrm>
            <a:off x="2172037" y="3591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Dev: Week 4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24" name="Google Shape;124;p22"/>
          <p:cNvSpPr/>
          <p:nvPr/>
        </p:nvSpPr>
        <p:spPr>
          <a:xfrm>
            <a:off x="44317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4294967295" type="body"/>
          </p:nvPr>
        </p:nvSpPr>
        <p:spPr>
          <a:xfrm>
            <a:off x="509164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13.07.20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6" name="Google Shape;126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7" name="Google Shape;127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2"/>
          <p:cNvSpPr txBox="1"/>
          <p:nvPr>
            <p:ph idx="4294967295" type="body"/>
          </p:nvPr>
        </p:nvSpPr>
        <p:spPr>
          <a:xfrm>
            <a:off x="3730269" y="10358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Dev: Week 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30" name="Google Shape;130;p22"/>
          <p:cNvSpPr/>
          <p:nvPr/>
        </p:nvSpPr>
        <p:spPr>
          <a:xfrm>
            <a:off x="640714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6774949" y="22896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</a:t>
            </a:r>
            <a:r>
              <a:rPr b="1" lang="en" sz="1600">
                <a:solidFill>
                  <a:schemeClr val="lt1"/>
                </a:solidFill>
              </a:rPr>
              <a:t>0.07.20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3" name="Google Shape;133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2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5126900" y="3664625"/>
            <a:ext cx="22428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Review + Reporting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00425" y="16732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Softwares Used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Kibana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Excel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All three of us have been collaborating using Github. The details of our work, spreadsheets and code samples can be found at this private repository: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https://github.com/manikamittal2898/SmartLogger</a:t>
            </a:r>
            <a:endParaRPr b="1" sz="29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Goals:</a:t>
            </a:r>
            <a:endParaRPr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an API for our algorithm which automatically queries Kibana suitable.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Developing an alerting system for our application by linking it to Microsoft Teams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Developing a dashboard for our application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start date: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May 26</a:t>
            </a:r>
            <a:r>
              <a:rPr lang="en" sz="1500"/>
              <a:t>, 2020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rogress so far</a:t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Overview of previous interns’ work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Problem statement identification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extraction and Preprocessing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Future Goals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An efficient alerting system for exception logs and a dashboard for obtaining various statistics pertaining to the logs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Week 1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445025"/>
            <a:ext cx="8600400" cy="4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the role and duty of the E-Support Team.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the Support tab of Dell website and evaluating the means to improve the ESupport services, thereby enhancing CSAT score.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the tools used by the team like Kibana, Splunk, etc.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the work done by the winter  interns on the 3 projects: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Comment Classification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Auto install logs dashboard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Manual install logs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Suggesting possible extensions to the projects to improve their accuracy, functionality and efficiency.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Week 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88200" y="1003600"/>
            <a:ext cx="8367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Identification of Problem statement for our project in discussion with the Project Architect.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to work with Kibana to extract logs for a specified period.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Studying the dataset of logs to understand the various fields, patterns, and variations.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Applied Data processing algorithms to group the extracted logs based on application names.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Week 3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68050"/>
            <a:ext cx="8367600" cy="4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Thorough study of Kibana logs to identify the key data fields relevant to our use case.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to work with Kibana to extract logs for a specified period.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Applied Data Preprocessing algorithm to clean the log dataset of irrelevant information like stack trace, codes, etc. Our aim was to trim the log to a precise form.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analyzed all logs of 24 hours and studied it to identify the possible patterns for classifying all logs. We found a lot of anomalies in the formatting, but broadly, we classified logs in 2 layers: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Layer 1: Classification based on log level: infi, error, warn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Layer 2: Further grouping of logs of each level such that the logs of a given group could be extracted through a definite regular expression (regex).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550"/>
            <a:ext cx="8713051" cy="49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Week 4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445025"/>
            <a:ext cx="8367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the insights from other team members, our next task was to work on extracting the error logs of 15 UX applications, preprocessing them, and filtering out the user-specific information in the logs.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accomplished the same generalisation of error logs of the given applications by dividing the logs amongst the 3 of us, owing to the different kind of formatting of logs of each application.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developed algorithms for the applications assigned to each one of us and aggregated the results to get the desired information: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Error message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Exception name </a:t>
            </a:r>
            <a:r>
              <a:rPr lang="en" sz="1600"/>
              <a:t>(without user specific data)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Exception details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Week 4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445025"/>
            <a:ext cx="83676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data was filtered out of the logs so as to ease the process of counting the number of occurrences of a particular kind of exception in a prespecified duration.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accomplished the same generalisation of error logs of the given applications by dividing the logs amongst the 3 of us, owing to the different kind of formatting of logs of each application. The logs which didn’t obey an particular formatting were put in a </a:t>
            </a:r>
            <a:r>
              <a:rPr lang="en" sz="1600"/>
              <a:t>Miscellaneous</a:t>
            </a:r>
            <a:r>
              <a:rPr lang="en" sz="1600"/>
              <a:t> category.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83775"/>
            <a:ext cx="8839198" cy="18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