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F6A-1948-432E-B595-116628CED86C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4CC-F5E7-46DE-A787-39430AE7A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0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F6A-1948-432E-B595-116628CED86C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4CC-F5E7-46DE-A787-39430AE7A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F6A-1948-432E-B595-116628CED86C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4CC-F5E7-46DE-A787-39430AE7A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7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F6A-1948-432E-B595-116628CED86C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4CC-F5E7-46DE-A787-39430AE7A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67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F6A-1948-432E-B595-116628CED86C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4CC-F5E7-46DE-A787-39430AE7A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51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F6A-1948-432E-B595-116628CED86C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4CC-F5E7-46DE-A787-39430AE7A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7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F6A-1948-432E-B595-116628CED86C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4CC-F5E7-46DE-A787-39430AE7A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6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F6A-1948-432E-B595-116628CED86C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4CC-F5E7-46DE-A787-39430AE7A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67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F6A-1948-432E-B595-116628CED86C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4CC-F5E7-46DE-A787-39430AE7A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8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F6A-1948-432E-B595-116628CED86C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4CC-F5E7-46DE-A787-39430AE7A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39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F6A-1948-432E-B595-116628CED86C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4CC-F5E7-46DE-A787-39430AE7A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54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BF6A-1948-432E-B595-116628CED86C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4CC-F5E7-46DE-A787-39430AE7A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1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ś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7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</cp:revision>
  <dcterms:created xsi:type="dcterms:W3CDTF">2025-10-25T05:04:44Z</dcterms:created>
  <dcterms:modified xsi:type="dcterms:W3CDTF">2025-10-25T05:10:33Z</dcterms:modified>
</cp:coreProperties>
</file>