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1"/>
  </p:notesMasterIdLst>
  <p:handoutMasterIdLst>
    <p:handoutMasterId r:id="rId22"/>
  </p:handoutMasterIdLst>
  <p:sldIdLst>
    <p:sldId id="265" r:id="rId5"/>
    <p:sldId id="312" r:id="rId6"/>
    <p:sldId id="313" r:id="rId7"/>
    <p:sldId id="311" r:id="rId8"/>
    <p:sldId id="314" r:id="rId9"/>
    <p:sldId id="315" r:id="rId10"/>
    <p:sldId id="319" r:id="rId11"/>
    <p:sldId id="321" r:id="rId12"/>
    <p:sldId id="316" r:id="rId13"/>
    <p:sldId id="320" r:id="rId14"/>
    <p:sldId id="317" r:id="rId15"/>
    <p:sldId id="318" r:id="rId16"/>
    <p:sldId id="322" r:id="rId17"/>
    <p:sldId id="323" r:id="rId18"/>
    <p:sldId id="324" r:id="rId19"/>
    <p:sldId id="325" r:id="rId20"/>
  </p:sldIdLst>
  <p:sldSz cx="12188825" cy="6858000"/>
  <p:notesSz cx="6858000" cy="9144000"/>
  <p:custDataLst>
    <p:tags r:id="rId23"/>
  </p:custDataLst>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36" autoAdjust="0"/>
    <p:restoredTop sz="94629" autoAdjust="0"/>
  </p:normalViewPr>
  <p:slideViewPr>
    <p:cSldViewPr showGuides="1">
      <p:cViewPr>
        <p:scale>
          <a:sx n="76" d="100"/>
          <a:sy n="76" d="100"/>
        </p:scale>
        <p:origin x="-420" y="-48"/>
      </p:cViewPr>
      <p:guideLst>
        <p:guide orient="horz" pos="2160"/>
        <p:guide pos="3839"/>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90" d="100"/>
          <a:sy n="90" d="100"/>
        </p:scale>
        <p:origin x="3774"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5E640B8-84E0-4918-8D32-2DA907C40CB3}" type="datetime1">
              <a:rPr lang="en-GB" smtClean="0"/>
              <a:t>10/11/2018</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9F912AB-2776-42F2-A957-313FC7EFEDB9}" type="slidenum">
              <a:rPr lang="en-GB" smtClean="0"/>
              <a:t>‹#›</a:t>
            </a:fld>
            <a:endParaRPr lang="en-GB" dirty="0"/>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en-GB" noProof="0"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8CCBA2-4B54-4BA8-A1FE-CF186AA3561A}" type="datetime1">
              <a:rPr lang="en-GB" noProof="0" smtClean="0"/>
              <a:pPr/>
              <a:t>10/11/2018</a:t>
            </a:fld>
            <a:endParaRPr lang="en-GB" noProof="0"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en-GB"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n-GB" noProof="0" dirty="0"/>
              <a:t>Click to edit Master text styles</a:t>
            </a:r>
          </a:p>
          <a:p>
            <a:pPr lvl="1" rtl="0"/>
            <a:r>
              <a:rPr lang="en-GB" noProof="0" dirty="0"/>
              <a:t>Second level</a:t>
            </a:r>
          </a:p>
          <a:p>
            <a:pPr lvl="2" rtl="0"/>
            <a:r>
              <a:rPr lang="en-GB" noProof="0" dirty="0"/>
              <a:t>Third level</a:t>
            </a:r>
          </a:p>
          <a:p>
            <a:pPr lvl="3" rtl="0"/>
            <a:r>
              <a:rPr lang="en-GB" noProof="0" dirty="0"/>
              <a:t>Fourth level</a:t>
            </a:r>
          </a:p>
          <a:p>
            <a:pPr lvl="4" rtl="0"/>
            <a:r>
              <a:rPr lang="en-GB"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en-GB" noProof="0"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F93199CD-3E1B-4AE6-990F-76F925F5EA9F}" type="slidenum">
              <a:rPr lang="en-GB" noProof="0" smtClean="0"/>
              <a:t>‹#›</a:t>
            </a:fld>
            <a:endParaRPr lang="en-GB" noProof="0"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3"/>
          <p:cNvSpPr>
            <a:spLocks noGrp="1"/>
          </p:cNvSpPr>
          <p:nvPr>
            <p:ph type="sldNum" sz="quarter" idx="11"/>
          </p:nvPr>
        </p:nvSpPr>
        <p:spPr/>
        <p:txBody>
          <a:bodyPr/>
          <a:lstStyle/>
          <a:p>
            <a:pPr rtl="0"/>
            <a:fld id="{F93199CD-3E1B-4AE6-990F-76F925F5EA9F}" type="slidenum">
              <a:rPr lang="en-GB" smtClean="0"/>
              <a:t>1</a:t>
            </a:fld>
            <a:endParaRPr lang="en-GB" dirty="0"/>
          </a:p>
        </p:txBody>
      </p:sp>
    </p:spTree>
    <p:extLst>
      <p:ext uri="{BB962C8B-B14F-4D97-AF65-F5344CB8AC3E}">
        <p14:creationId xmlns:p14="http://schemas.microsoft.com/office/powerpoint/2010/main" val="2275176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5" name="Slide Number Placeholder 3"/>
          <p:cNvSpPr>
            <a:spLocks noGrp="1"/>
          </p:cNvSpPr>
          <p:nvPr>
            <p:ph type="sldNum" sz="quarter" idx="11"/>
          </p:nvPr>
        </p:nvSpPr>
        <p:spPr/>
        <p:txBody>
          <a:bodyPr/>
          <a:lstStyle/>
          <a:p>
            <a:pPr rtl="0"/>
            <a:fld id="{F93199CD-3E1B-4AE6-990F-76F925F5EA9F}" type="slidenum">
              <a:rPr lang="en-GB" smtClean="0"/>
              <a:t>4</a:t>
            </a:fld>
            <a:endParaRPr lang="en-GB" dirty="0"/>
          </a:p>
        </p:txBody>
      </p:sp>
    </p:spTree>
    <p:extLst>
      <p:ext uri="{BB962C8B-B14F-4D97-AF65-F5344CB8AC3E}">
        <p14:creationId xmlns:p14="http://schemas.microsoft.com/office/powerpoint/2010/main" val="32485598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rtlCol="0" anchor="b">
            <a:normAutofit/>
          </a:bodyPr>
          <a:lstStyle>
            <a:lvl1pPr>
              <a:lnSpc>
                <a:spcPct val="80000"/>
              </a:lnSpc>
              <a:defRPr sz="6600">
                <a:solidFill>
                  <a:schemeClr val="tx1"/>
                </a:solidFill>
              </a:defRPr>
            </a:lvl1pPr>
          </a:lstStyle>
          <a:p>
            <a:pPr rtl="0"/>
            <a:r>
              <a:rPr lang="en-US" smtClean="0"/>
              <a:t>Click to edit Master title style</a:t>
            </a:r>
            <a:endParaRPr/>
          </a:p>
        </p:txBody>
      </p:sp>
      <p:sp>
        <p:nvSpPr>
          <p:cNvPr id="3" name="Subtitle 2"/>
          <p:cNvSpPr>
            <a:spLocks noGrp="1"/>
          </p:cNvSpPr>
          <p:nvPr>
            <p:ph type="subTitle" idx="1"/>
          </p:nvPr>
        </p:nvSpPr>
        <p:spPr>
          <a:xfrm>
            <a:off x="1065213" y="4800600"/>
            <a:ext cx="8229600" cy="1219200"/>
          </a:xfrm>
        </p:spPr>
        <p:txBody>
          <a:bodyPr rtlCol="0">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n-US" smtClean="0"/>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smtClean="0"/>
              <a:t>Click to edit Master title style</a:t>
            </a:r>
            <a:endParaRPr lang="en-GB" noProof="0" dirty="0"/>
          </a:p>
        </p:txBody>
      </p:sp>
      <p:sp>
        <p:nvSpPr>
          <p:cNvPr id="3" name="Vertical Text Placeholder 2"/>
          <p:cNvSpPr>
            <a:spLocks noGrp="1"/>
          </p:cNvSpPr>
          <p:nvPr>
            <p:ph type="body" orient="vert" idx="1"/>
          </p:nvPr>
        </p:nvSpPr>
        <p:spPr/>
        <p:txBody>
          <a:bodyPr vert="eaVert" rtlCol="0"/>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en-GB" noProof="0" dirty="0"/>
          </a:p>
        </p:txBody>
      </p:sp>
      <p:sp>
        <p:nvSpPr>
          <p:cNvPr id="4" name="Date Placeholder 3"/>
          <p:cNvSpPr>
            <a:spLocks noGrp="1"/>
          </p:cNvSpPr>
          <p:nvPr>
            <p:ph type="dt" sz="half" idx="10"/>
          </p:nvPr>
        </p:nvSpPr>
        <p:spPr/>
        <p:txBody>
          <a:bodyPr rtlCol="0"/>
          <a:lstStyle>
            <a:lvl1pPr>
              <a:defRPr/>
            </a:lvl1pPr>
          </a:lstStyle>
          <a:p>
            <a:fld id="{524FAD18-3452-4B34-A4E4-22E2785B07A3}" type="datetime1">
              <a:rPr lang="en-GB" noProof="0" smtClean="0"/>
              <a:pPr/>
              <a:t>10/11/2018</a:t>
            </a:fld>
            <a:endParaRPr lang="en-GB" noProof="0" dirty="0"/>
          </a:p>
        </p:txBody>
      </p:sp>
      <p:sp>
        <p:nvSpPr>
          <p:cNvPr id="5" name="Footer Placeholder 4"/>
          <p:cNvSpPr>
            <a:spLocks noGrp="1"/>
          </p:cNvSpPr>
          <p:nvPr>
            <p:ph type="ftr" sz="quarter" idx="11"/>
          </p:nvPr>
        </p:nvSpPr>
        <p:spPr/>
        <p:txBody>
          <a:bodyPr rtlCol="0"/>
          <a:lstStyle/>
          <a:p>
            <a:pPr rtl="0"/>
            <a:endParaRPr lang="en-GB" noProof="0" dirty="0"/>
          </a:p>
        </p:txBody>
      </p:sp>
      <p:sp>
        <p:nvSpPr>
          <p:cNvPr id="6" name="Slide Number Placeholder 5"/>
          <p:cNvSpPr>
            <a:spLocks noGrp="1"/>
          </p:cNvSpPr>
          <p:nvPr>
            <p:ph type="sldNum" sz="quarter" idx="12"/>
          </p:nvPr>
        </p:nvSpPr>
        <p:spPr/>
        <p:txBody>
          <a:bodyPr rtlCol="0"/>
          <a:lstStyle/>
          <a:p>
            <a:pPr rtl="0"/>
            <a:fld id="{2A013F82-EE5E-44EE-A61D-E31C6657F26F}" type="slidenum">
              <a:rPr lang="en-GB" noProof="0" smtClean="0"/>
              <a:t>‹#›</a:t>
            </a:fld>
            <a:endParaRPr lang="en-GB" noProof="0" dirty="0"/>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rtlCol="0"/>
          <a:lstStyle/>
          <a:p>
            <a:pPr rtl="0"/>
            <a:r>
              <a:rPr lang="en-US" noProof="0" smtClean="0"/>
              <a:t>Click to edit Master title style</a:t>
            </a:r>
            <a:endParaRPr lang="en-GB" noProof="0" dirty="0"/>
          </a:p>
        </p:txBody>
      </p:sp>
      <p:sp>
        <p:nvSpPr>
          <p:cNvPr id="3" name="Vertical Text Placeholder 2"/>
          <p:cNvSpPr>
            <a:spLocks noGrp="1"/>
          </p:cNvSpPr>
          <p:nvPr>
            <p:ph type="body" orient="vert" idx="1"/>
          </p:nvPr>
        </p:nvSpPr>
        <p:spPr>
          <a:xfrm>
            <a:off x="1522412" y="381001"/>
            <a:ext cx="7391399" cy="5638800"/>
          </a:xfrm>
        </p:spPr>
        <p:txBody>
          <a:bodyPr vert="eaVert" rtlCol="0"/>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en-GB" noProof="0" dirty="0"/>
          </a:p>
        </p:txBody>
      </p:sp>
      <p:sp>
        <p:nvSpPr>
          <p:cNvPr id="4" name="Date Placeholder 3"/>
          <p:cNvSpPr>
            <a:spLocks noGrp="1"/>
          </p:cNvSpPr>
          <p:nvPr>
            <p:ph type="dt" sz="half" idx="10"/>
          </p:nvPr>
        </p:nvSpPr>
        <p:spPr/>
        <p:txBody>
          <a:bodyPr rtlCol="0"/>
          <a:lstStyle>
            <a:lvl1pPr>
              <a:defRPr/>
            </a:lvl1pPr>
          </a:lstStyle>
          <a:p>
            <a:fld id="{5460E6D5-3A36-474F-AC94-B8AFE39F4B9F}" type="datetime1">
              <a:rPr lang="en-GB" noProof="0" smtClean="0"/>
              <a:pPr/>
              <a:t>10/11/2018</a:t>
            </a:fld>
            <a:endParaRPr lang="en-GB" noProof="0" dirty="0"/>
          </a:p>
        </p:txBody>
      </p:sp>
      <p:sp>
        <p:nvSpPr>
          <p:cNvPr id="5" name="Footer Placeholder 4"/>
          <p:cNvSpPr>
            <a:spLocks noGrp="1"/>
          </p:cNvSpPr>
          <p:nvPr>
            <p:ph type="ftr" sz="quarter" idx="11"/>
          </p:nvPr>
        </p:nvSpPr>
        <p:spPr/>
        <p:txBody>
          <a:bodyPr rtlCol="0"/>
          <a:lstStyle/>
          <a:p>
            <a:pPr rtl="0"/>
            <a:endParaRPr lang="en-GB" noProof="0" dirty="0"/>
          </a:p>
        </p:txBody>
      </p:sp>
      <p:sp>
        <p:nvSpPr>
          <p:cNvPr id="6" name="Slide Number Placeholder 5"/>
          <p:cNvSpPr>
            <a:spLocks noGrp="1"/>
          </p:cNvSpPr>
          <p:nvPr>
            <p:ph type="sldNum" sz="quarter" idx="12"/>
          </p:nvPr>
        </p:nvSpPr>
        <p:spPr/>
        <p:txBody>
          <a:bodyPr rtlCol="0"/>
          <a:lstStyle/>
          <a:p>
            <a:pPr rtl="0"/>
            <a:fld id="{2A013F82-EE5E-44EE-A61D-E31C6657F26F}" type="slidenum">
              <a:rPr lang="en-GB" noProof="0" smtClean="0"/>
              <a:t>‹#›</a:t>
            </a:fld>
            <a:endParaRPr lang="en-GB" noProof="0" dirty="0"/>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smtClean="0"/>
              <a:t>Click to edit Master title style</a:t>
            </a:r>
            <a:endParaRPr lang="en-GB" noProof="0" dirty="0"/>
          </a:p>
        </p:txBody>
      </p:sp>
      <p:sp>
        <p:nvSpPr>
          <p:cNvPr id="3" name="Content Placeholder 2"/>
          <p:cNvSpPr>
            <a:spLocks noGrp="1"/>
          </p:cNvSpPr>
          <p:nvPr>
            <p:ph idx="1"/>
          </p:nvPr>
        </p:nvSpPr>
        <p:spPr/>
        <p:txBody>
          <a:bodyPr rtlCol="0"/>
          <a:lstStyle>
            <a:lvl5pPr>
              <a:defRPr/>
            </a:lvl5pPr>
            <a:lvl6pPr>
              <a:defRPr/>
            </a:lvl6pPr>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en-GB" noProof="0" dirty="0"/>
          </a:p>
        </p:txBody>
      </p:sp>
      <p:sp>
        <p:nvSpPr>
          <p:cNvPr id="4" name="Date Placeholder 3"/>
          <p:cNvSpPr>
            <a:spLocks noGrp="1"/>
          </p:cNvSpPr>
          <p:nvPr>
            <p:ph type="dt" sz="half" idx="10"/>
          </p:nvPr>
        </p:nvSpPr>
        <p:spPr/>
        <p:txBody>
          <a:bodyPr rtlCol="0"/>
          <a:lstStyle>
            <a:lvl1pPr>
              <a:defRPr/>
            </a:lvl1pPr>
          </a:lstStyle>
          <a:p>
            <a:fld id="{C4A29AA5-5093-4317-9676-5AAD084B5371}" type="datetime1">
              <a:rPr lang="en-GB" noProof="0" smtClean="0"/>
              <a:pPr/>
              <a:t>10/11/2018</a:t>
            </a:fld>
            <a:endParaRPr lang="en-GB" noProof="0" dirty="0"/>
          </a:p>
        </p:txBody>
      </p:sp>
      <p:sp>
        <p:nvSpPr>
          <p:cNvPr id="5" name="Footer Placeholder 4"/>
          <p:cNvSpPr>
            <a:spLocks noGrp="1"/>
          </p:cNvSpPr>
          <p:nvPr>
            <p:ph type="ftr" sz="quarter" idx="11"/>
          </p:nvPr>
        </p:nvSpPr>
        <p:spPr/>
        <p:txBody>
          <a:bodyPr rtlCol="0"/>
          <a:lstStyle/>
          <a:p>
            <a:pPr rtl="0"/>
            <a:endParaRPr lang="en-GB" noProof="0" dirty="0"/>
          </a:p>
        </p:txBody>
      </p:sp>
      <p:sp>
        <p:nvSpPr>
          <p:cNvPr id="6" name="Slide Number Placeholder 5"/>
          <p:cNvSpPr>
            <a:spLocks noGrp="1"/>
          </p:cNvSpPr>
          <p:nvPr>
            <p:ph type="sldNum" sz="quarter" idx="12"/>
          </p:nvPr>
        </p:nvSpPr>
        <p:spPr/>
        <p:txBody>
          <a:bodyPr rtlCol="0"/>
          <a:lstStyle/>
          <a:p>
            <a:pPr rtl="0"/>
            <a:fld id="{2A013F82-EE5E-44EE-A61D-E31C6657F26F}" type="slidenum">
              <a:rPr lang="en-GB" noProof="0" smtClean="0"/>
              <a:t>‹#›</a:t>
            </a:fld>
            <a:endParaRPr lang="en-GB" noProof="0" dirty="0"/>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rtlCol="0" anchor="b">
            <a:normAutofit/>
          </a:bodyPr>
          <a:lstStyle>
            <a:lvl1pPr algn="l">
              <a:lnSpc>
                <a:spcPct val="80000"/>
              </a:lnSpc>
              <a:defRPr sz="4800" b="0" cap="none" baseline="0"/>
            </a:lvl1pPr>
          </a:lstStyle>
          <a:p>
            <a:pPr rtl="0"/>
            <a:r>
              <a:rPr lang="en-US" noProof="0" smtClean="0"/>
              <a:t>Click to edit Master title style</a:t>
            </a:r>
            <a:endParaRPr lang="en-GB" noProof="0" dirty="0"/>
          </a:p>
        </p:txBody>
      </p:sp>
      <p:sp>
        <p:nvSpPr>
          <p:cNvPr id="3" name="Text Placeholder 2"/>
          <p:cNvSpPr>
            <a:spLocks noGrp="1"/>
          </p:cNvSpPr>
          <p:nvPr>
            <p:ph type="body" idx="1"/>
          </p:nvPr>
        </p:nvSpPr>
        <p:spPr>
          <a:xfrm>
            <a:off x="1065213" y="5410200"/>
            <a:ext cx="8687333" cy="609601"/>
          </a:xfrm>
        </p:spPr>
        <p:txBody>
          <a:bodyPr rtlCol="0"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US" noProof="0" smtClean="0"/>
              <a:t>Click to edit Master text styles</a:t>
            </a:r>
          </a:p>
        </p:txBody>
      </p:sp>
      <p:sp>
        <p:nvSpPr>
          <p:cNvPr id="4" name="Date Placeholder 3"/>
          <p:cNvSpPr>
            <a:spLocks noGrp="1"/>
          </p:cNvSpPr>
          <p:nvPr>
            <p:ph type="dt" sz="half" idx="10"/>
          </p:nvPr>
        </p:nvSpPr>
        <p:spPr/>
        <p:txBody>
          <a:bodyPr rtlCol="0"/>
          <a:lstStyle>
            <a:lvl1pPr>
              <a:defRPr/>
            </a:lvl1pPr>
          </a:lstStyle>
          <a:p>
            <a:fld id="{8747D80C-6BD3-4457-9BF2-F38B91E1760B}" type="datetime1">
              <a:rPr lang="en-GB" noProof="0" smtClean="0"/>
              <a:pPr/>
              <a:t>10/11/2018</a:t>
            </a:fld>
            <a:endParaRPr lang="en-GB" noProof="0" dirty="0"/>
          </a:p>
        </p:txBody>
      </p:sp>
      <p:sp>
        <p:nvSpPr>
          <p:cNvPr id="5" name="Footer Placeholder 4"/>
          <p:cNvSpPr>
            <a:spLocks noGrp="1"/>
          </p:cNvSpPr>
          <p:nvPr>
            <p:ph type="ftr" sz="quarter" idx="11"/>
          </p:nvPr>
        </p:nvSpPr>
        <p:spPr/>
        <p:txBody>
          <a:bodyPr rtlCol="0"/>
          <a:lstStyle/>
          <a:p>
            <a:pPr rtl="0"/>
            <a:endParaRPr lang="en-GB" noProof="0" dirty="0"/>
          </a:p>
        </p:txBody>
      </p:sp>
      <p:sp>
        <p:nvSpPr>
          <p:cNvPr id="6" name="Slide Number Placeholder 5"/>
          <p:cNvSpPr>
            <a:spLocks noGrp="1"/>
          </p:cNvSpPr>
          <p:nvPr>
            <p:ph type="sldNum" sz="quarter" idx="12"/>
          </p:nvPr>
        </p:nvSpPr>
        <p:spPr/>
        <p:txBody>
          <a:bodyPr rtlCol="0"/>
          <a:lstStyle/>
          <a:p>
            <a:pPr rtl="0"/>
            <a:fld id="{2A013F82-EE5E-44EE-A61D-E31C6657F26F}" type="slidenum">
              <a:rPr lang="en-GB" noProof="0" smtClean="0"/>
              <a:t>‹#›</a:t>
            </a:fld>
            <a:endParaRPr lang="en-GB" noProof="0" dirty="0"/>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smtClean="0"/>
              <a:t>Click to edit Master title style</a:t>
            </a:r>
            <a:endParaRPr lang="en-GB" noProof="0" dirty="0"/>
          </a:p>
        </p:txBody>
      </p:sp>
      <p:sp>
        <p:nvSpPr>
          <p:cNvPr id="3" name="Content Placeholder 2"/>
          <p:cNvSpPr>
            <a:spLocks noGrp="1"/>
          </p:cNvSpPr>
          <p:nvPr>
            <p:ph sz="half" idx="1"/>
          </p:nvPr>
        </p:nvSpPr>
        <p:spPr>
          <a:xfrm>
            <a:off x="1504781" y="1905001"/>
            <a:ext cx="4419599" cy="41148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en-GB" noProof="0" dirty="0"/>
          </a:p>
        </p:txBody>
      </p:sp>
      <p:sp>
        <p:nvSpPr>
          <p:cNvPr id="4" name="Content Placeholder 3"/>
          <p:cNvSpPr>
            <a:spLocks noGrp="1"/>
          </p:cNvSpPr>
          <p:nvPr>
            <p:ph sz="half" idx="2"/>
          </p:nvPr>
        </p:nvSpPr>
        <p:spPr>
          <a:xfrm>
            <a:off x="6229183" y="1905001"/>
            <a:ext cx="4419600" cy="41148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en-GB" noProof="0" dirty="0"/>
          </a:p>
        </p:txBody>
      </p:sp>
      <p:sp>
        <p:nvSpPr>
          <p:cNvPr id="5" name="Date Placeholder 4"/>
          <p:cNvSpPr>
            <a:spLocks noGrp="1"/>
          </p:cNvSpPr>
          <p:nvPr>
            <p:ph type="dt" sz="half" idx="10"/>
          </p:nvPr>
        </p:nvSpPr>
        <p:spPr/>
        <p:txBody>
          <a:bodyPr rtlCol="0"/>
          <a:lstStyle>
            <a:lvl1pPr>
              <a:defRPr/>
            </a:lvl1pPr>
          </a:lstStyle>
          <a:p>
            <a:fld id="{66C4F072-D182-4F34-9168-71309E6FC15D}" type="datetime1">
              <a:rPr lang="en-GB" noProof="0" smtClean="0"/>
              <a:pPr/>
              <a:t>10/11/2018</a:t>
            </a:fld>
            <a:endParaRPr lang="en-GB" noProof="0" dirty="0"/>
          </a:p>
        </p:txBody>
      </p:sp>
      <p:sp>
        <p:nvSpPr>
          <p:cNvPr id="6" name="Footer Placeholder 5"/>
          <p:cNvSpPr>
            <a:spLocks noGrp="1"/>
          </p:cNvSpPr>
          <p:nvPr>
            <p:ph type="ftr" sz="quarter" idx="11"/>
          </p:nvPr>
        </p:nvSpPr>
        <p:spPr/>
        <p:txBody>
          <a:bodyPr rtlCol="0"/>
          <a:lstStyle/>
          <a:p>
            <a:pPr rtl="0"/>
            <a:endParaRPr lang="en-GB" noProof="0" dirty="0"/>
          </a:p>
        </p:txBody>
      </p:sp>
      <p:sp>
        <p:nvSpPr>
          <p:cNvPr id="7" name="Slide Number Placeholder 6"/>
          <p:cNvSpPr>
            <a:spLocks noGrp="1"/>
          </p:cNvSpPr>
          <p:nvPr>
            <p:ph type="sldNum" sz="quarter" idx="12"/>
          </p:nvPr>
        </p:nvSpPr>
        <p:spPr/>
        <p:txBody>
          <a:bodyPr rtlCol="0"/>
          <a:lstStyle/>
          <a:p>
            <a:pPr rtl="0"/>
            <a:fld id="{2A013F82-EE5E-44EE-A61D-E31C6657F26F}" type="slidenum">
              <a:rPr lang="en-GB" noProof="0" smtClean="0"/>
              <a:t>‹#›</a:t>
            </a:fld>
            <a:endParaRPr lang="en-GB" noProof="0" dirty="0"/>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lvl1pPr>
              <a:defRPr/>
            </a:lvl1pPr>
          </a:lstStyle>
          <a:p>
            <a:pPr rtl="0"/>
            <a:r>
              <a:rPr lang="en-US" noProof="0" smtClean="0"/>
              <a:t>Click to edit Master title style</a:t>
            </a:r>
            <a:endParaRPr lang="en-GB" noProof="0" dirty="0"/>
          </a:p>
        </p:txBody>
      </p:sp>
      <p:sp>
        <p:nvSpPr>
          <p:cNvPr id="3" name="Text Placeholder 2"/>
          <p:cNvSpPr>
            <a:spLocks noGrp="1"/>
          </p:cNvSpPr>
          <p:nvPr>
            <p:ph type="body" idx="1"/>
          </p:nvPr>
        </p:nvSpPr>
        <p:spPr>
          <a:xfrm>
            <a:off x="1522411" y="1905000"/>
            <a:ext cx="4416552" cy="762000"/>
          </a:xfrm>
        </p:spPr>
        <p:txBody>
          <a:bodyPr rtlCol="0"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smtClean="0"/>
              <a:t>Click to edit Master text styles</a:t>
            </a:r>
          </a:p>
        </p:txBody>
      </p:sp>
      <p:sp>
        <p:nvSpPr>
          <p:cNvPr id="4" name="Content Placeholder 3"/>
          <p:cNvSpPr>
            <a:spLocks noGrp="1"/>
          </p:cNvSpPr>
          <p:nvPr>
            <p:ph sz="half" idx="2"/>
          </p:nvPr>
        </p:nvSpPr>
        <p:spPr>
          <a:xfrm>
            <a:off x="1522411" y="2743201"/>
            <a:ext cx="4416552" cy="32766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en-GB" noProof="0" dirty="0"/>
          </a:p>
        </p:txBody>
      </p:sp>
      <p:sp>
        <p:nvSpPr>
          <p:cNvPr id="5" name="Text Placeholder 4"/>
          <p:cNvSpPr>
            <a:spLocks noGrp="1"/>
          </p:cNvSpPr>
          <p:nvPr>
            <p:ph type="body" sz="quarter" idx="3"/>
          </p:nvPr>
        </p:nvSpPr>
        <p:spPr>
          <a:xfrm>
            <a:off x="6249861" y="1905000"/>
            <a:ext cx="4416552" cy="762000"/>
          </a:xfrm>
        </p:spPr>
        <p:txBody>
          <a:bodyPr rtlCol="0"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smtClean="0"/>
              <a:t>Click to edit Master text styles</a:t>
            </a:r>
          </a:p>
        </p:txBody>
      </p:sp>
      <p:sp>
        <p:nvSpPr>
          <p:cNvPr id="6" name="Content Placeholder 5"/>
          <p:cNvSpPr>
            <a:spLocks noGrp="1"/>
          </p:cNvSpPr>
          <p:nvPr>
            <p:ph sz="quarter" idx="4"/>
          </p:nvPr>
        </p:nvSpPr>
        <p:spPr>
          <a:xfrm>
            <a:off x="6249861" y="2743201"/>
            <a:ext cx="4416552" cy="32766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en-GB" noProof="0" dirty="0"/>
          </a:p>
        </p:txBody>
      </p:sp>
      <p:sp>
        <p:nvSpPr>
          <p:cNvPr id="7" name="Date Placeholder 6"/>
          <p:cNvSpPr>
            <a:spLocks noGrp="1"/>
          </p:cNvSpPr>
          <p:nvPr>
            <p:ph type="dt" sz="half" idx="10"/>
          </p:nvPr>
        </p:nvSpPr>
        <p:spPr/>
        <p:txBody>
          <a:bodyPr rtlCol="0"/>
          <a:lstStyle>
            <a:lvl1pPr>
              <a:defRPr/>
            </a:lvl1pPr>
          </a:lstStyle>
          <a:p>
            <a:fld id="{21C63926-2464-408C-8904-4232F2FB7505}" type="datetime1">
              <a:rPr lang="en-GB" noProof="0" smtClean="0"/>
              <a:pPr/>
              <a:t>10/11/2018</a:t>
            </a:fld>
            <a:endParaRPr lang="en-GB" noProof="0" dirty="0"/>
          </a:p>
        </p:txBody>
      </p:sp>
      <p:sp>
        <p:nvSpPr>
          <p:cNvPr id="8" name="Footer Placeholder 7"/>
          <p:cNvSpPr>
            <a:spLocks noGrp="1"/>
          </p:cNvSpPr>
          <p:nvPr>
            <p:ph type="ftr" sz="quarter" idx="11"/>
          </p:nvPr>
        </p:nvSpPr>
        <p:spPr/>
        <p:txBody>
          <a:bodyPr rtlCol="0"/>
          <a:lstStyle/>
          <a:p>
            <a:pPr rtl="0"/>
            <a:endParaRPr lang="en-GB" noProof="0" dirty="0"/>
          </a:p>
        </p:txBody>
      </p:sp>
      <p:sp>
        <p:nvSpPr>
          <p:cNvPr id="9" name="Slide Number Placeholder 8"/>
          <p:cNvSpPr>
            <a:spLocks noGrp="1"/>
          </p:cNvSpPr>
          <p:nvPr>
            <p:ph type="sldNum" sz="quarter" idx="12"/>
          </p:nvPr>
        </p:nvSpPr>
        <p:spPr/>
        <p:txBody>
          <a:bodyPr rtlCol="0"/>
          <a:lstStyle/>
          <a:p>
            <a:pPr rtl="0"/>
            <a:fld id="{2A013F82-EE5E-44EE-A61D-E31C6657F26F}" type="slidenum">
              <a:rPr lang="en-GB" noProof="0" smtClean="0"/>
              <a:t>‹#›</a:t>
            </a:fld>
            <a:endParaRPr lang="en-GB" noProof="0" dirty="0"/>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smtClean="0"/>
              <a:t>Click to edit Master title style</a:t>
            </a:r>
            <a:endParaRPr lang="en-GB" noProof="0" dirty="0"/>
          </a:p>
        </p:txBody>
      </p:sp>
      <p:sp>
        <p:nvSpPr>
          <p:cNvPr id="3" name="Date Placeholder 2"/>
          <p:cNvSpPr>
            <a:spLocks noGrp="1"/>
          </p:cNvSpPr>
          <p:nvPr>
            <p:ph type="dt" sz="half" idx="10"/>
          </p:nvPr>
        </p:nvSpPr>
        <p:spPr/>
        <p:txBody>
          <a:bodyPr rtlCol="0"/>
          <a:lstStyle>
            <a:lvl1pPr>
              <a:defRPr/>
            </a:lvl1pPr>
          </a:lstStyle>
          <a:p>
            <a:fld id="{577B8FD6-44DF-43B3-A4BA-D401B01CA3D6}" type="datetime1">
              <a:rPr lang="en-GB" noProof="0" smtClean="0"/>
              <a:pPr/>
              <a:t>10/11/2018</a:t>
            </a:fld>
            <a:endParaRPr lang="en-GB" noProof="0" dirty="0"/>
          </a:p>
        </p:txBody>
      </p:sp>
      <p:sp>
        <p:nvSpPr>
          <p:cNvPr id="4" name="Footer Placeholder 3"/>
          <p:cNvSpPr>
            <a:spLocks noGrp="1"/>
          </p:cNvSpPr>
          <p:nvPr>
            <p:ph type="ftr" sz="quarter" idx="11"/>
          </p:nvPr>
        </p:nvSpPr>
        <p:spPr/>
        <p:txBody>
          <a:bodyPr rtlCol="0"/>
          <a:lstStyle/>
          <a:p>
            <a:pPr rtl="0"/>
            <a:endParaRPr lang="en-GB" noProof="0" dirty="0"/>
          </a:p>
        </p:txBody>
      </p:sp>
      <p:sp>
        <p:nvSpPr>
          <p:cNvPr id="5" name="Slide Number Placeholder 4"/>
          <p:cNvSpPr>
            <a:spLocks noGrp="1"/>
          </p:cNvSpPr>
          <p:nvPr>
            <p:ph type="sldNum" sz="quarter" idx="12"/>
          </p:nvPr>
        </p:nvSpPr>
        <p:spPr/>
        <p:txBody>
          <a:bodyPr rtlCol="0"/>
          <a:lstStyle/>
          <a:p>
            <a:pPr rtl="0"/>
            <a:fld id="{2A013F82-EE5E-44EE-A61D-E31C6657F26F}" type="slidenum">
              <a:rPr lang="en-GB" noProof="0" smtClean="0"/>
              <a:t>‹#›</a:t>
            </a:fld>
            <a:endParaRPr lang="en-GB" noProof="0" dirty="0"/>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lvl1pPr>
              <a:defRPr/>
            </a:lvl1pPr>
          </a:lstStyle>
          <a:p>
            <a:fld id="{046A95A5-D665-4DFD-86CF-4B6DC5E916C0}" type="datetime1">
              <a:rPr lang="en-GB" smtClean="0"/>
              <a:pPr/>
              <a:t>10/11/2018</a:t>
            </a:fld>
            <a:endParaRPr lang="en-GB" dirty="0"/>
          </a:p>
        </p:txBody>
      </p:sp>
      <p:sp>
        <p:nvSpPr>
          <p:cNvPr id="3" name="Footer Placeholder 2"/>
          <p:cNvSpPr>
            <a:spLocks noGrp="1"/>
          </p:cNvSpPr>
          <p:nvPr>
            <p:ph type="ftr" sz="quarter" idx="11"/>
          </p:nvPr>
        </p:nvSpPr>
        <p:spPr/>
        <p:txBody>
          <a:bodyPr rtlCol="0"/>
          <a:lstStyle/>
          <a:p>
            <a:pPr rtl="0"/>
            <a:endParaRPr lang="en-US" noProof="0" dirty="0"/>
          </a:p>
        </p:txBody>
      </p:sp>
      <p:sp>
        <p:nvSpPr>
          <p:cNvPr id="4" name="Slide Number Placeholder 3"/>
          <p:cNvSpPr>
            <a:spLocks noGrp="1"/>
          </p:cNvSpPr>
          <p:nvPr>
            <p:ph type="sldNum" sz="quarter" idx="12"/>
          </p:nvPr>
        </p:nvSpPr>
        <p:spPr/>
        <p:txBody>
          <a:bodyPr rtlCol="0"/>
          <a:lstStyle/>
          <a:p>
            <a:pPr rtl="0"/>
            <a:fld id="{2A013F82-EE5E-44EE-A61D-E31C6657F26F}" type="slidenum">
              <a:rPr lang="en-US" noProof="0" smtClean="0"/>
              <a:t>‹#›</a:t>
            </a:fld>
            <a:endParaRPr lang="en-US" noProof="0" dirty="0"/>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rtlCol="0" anchor="b">
            <a:noAutofit/>
          </a:bodyPr>
          <a:lstStyle>
            <a:lvl1pPr algn="l">
              <a:lnSpc>
                <a:spcPct val="90000"/>
              </a:lnSpc>
              <a:defRPr sz="3600" b="0" baseline="0">
                <a:solidFill>
                  <a:schemeClr val="tx1"/>
                </a:solidFill>
              </a:defRPr>
            </a:lvl1pPr>
          </a:lstStyle>
          <a:p>
            <a:pPr rtl="0"/>
            <a:r>
              <a:rPr lang="en-US" noProof="0" smtClean="0"/>
              <a:t>Click to edit Master title style</a:t>
            </a:r>
            <a:endParaRPr lang="en-GB" noProof="0" dirty="0"/>
          </a:p>
        </p:txBody>
      </p:sp>
      <p:sp>
        <p:nvSpPr>
          <p:cNvPr id="3" name="Content Placeholder 2"/>
          <p:cNvSpPr>
            <a:spLocks noGrp="1"/>
          </p:cNvSpPr>
          <p:nvPr>
            <p:ph idx="1"/>
          </p:nvPr>
        </p:nvSpPr>
        <p:spPr>
          <a:xfrm>
            <a:off x="4951414" y="685800"/>
            <a:ext cx="6400800" cy="53340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en-GB" noProof="0" dirty="0"/>
          </a:p>
        </p:txBody>
      </p:sp>
      <p:sp>
        <p:nvSpPr>
          <p:cNvPr id="4" name="Text Placeholder 3"/>
          <p:cNvSpPr>
            <a:spLocks noGrp="1"/>
          </p:cNvSpPr>
          <p:nvPr>
            <p:ph type="body" sz="half" idx="2"/>
          </p:nvPr>
        </p:nvSpPr>
        <p:spPr>
          <a:xfrm>
            <a:off x="1065213" y="4648200"/>
            <a:ext cx="3581399" cy="1371600"/>
          </a:xfrm>
        </p:spPr>
        <p:txBody>
          <a:bodyPr rtlCol="0">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smtClean="0"/>
              <a:t>Click to edit Master text styles</a:t>
            </a:r>
          </a:p>
        </p:txBody>
      </p:sp>
      <p:sp>
        <p:nvSpPr>
          <p:cNvPr id="5" name="Date Placeholder 4"/>
          <p:cNvSpPr>
            <a:spLocks noGrp="1"/>
          </p:cNvSpPr>
          <p:nvPr>
            <p:ph type="dt" sz="half" idx="10"/>
          </p:nvPr>
        </p:nvSpPr>
        <p:spPr/>
        <p:txBody>
          <a:bodyPr rtlCol="0"/>
          <a:lstStyle>
            <a:lvl1pPr>
              <a:defRPr/>
            </a:lvl1pPr>
          </a:lstStyle>
          <a:p>
            <a:fld id="{D1B8704E-D0C5-4444-8D2F-E840C3C7CB66}" type="datetime1">
              <a:rPr lang="en-GB" smtClean="0"/>
              <a:pPr/>
              <a:t>10/11/2018</a:t>
            </a:fld>
            <a:endParaRPr lang="en-GB" dirty="0"/>
          </a:p>
        </p:txBody>
      </p:sp>
      <p:sp>
        <p:nvSpPr>
          <p:cNvPr id="6" name="Footer Placeholder 5"/>
          <p:cNvSpPr>
            <a:spLocks noGrp="1"/>
          </p:cNvSpPr>
          <p:nvPr>
            <p:ph type="ftr" sz="quarter" idx="11"/>
          </p:nvPr>
        </p:nvSpPr>
        <p:spPr/>
        <p:txBody>
          <a:bodyPr rtlCol="0"/>
          <a:lstStyle/>
          <a:p>
            <a:pPr rtl="0"/>
            <a:endParaRPr lang="en-GB" noProof="0" dirty="0"/>
          </a:p>
        </p:txBody>
      </p:sp>
      <p:sp>
        <p:nvSpPr>
          <p:cNvPr id="7" name="Slide Number Placeholder 6"/>
          <p:cNvSpPr>
            <a:spLocks noGrp="1"/>
          </p:cNvSpPr>
          <p:nvPr>
            <p:ph type="sldNum" sz="quarter" idx="12"/>
          </p:nvPr>
        </p:nvSpPr>
        <p:spPr/>
        <p:txBody>
          <a:bodyPr rtlCol="0"/>
          <a:lstStyle/>
          <a:p>
            <a:pPr rtl="0"/>
            <a:fld id="{2A013F82-EE5E-44EE-A61D-E31C6657F26F}" type="slidenum">
              <a:rPr lang="en-GB" noProof="0" smtClean="0"/>
              <a:t>‹#›</a:t>
            </a:fld>
            <a:endParaRPr lang="en-GB" noProof="0" dirty="0"/>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951414" y="685800"/>
            <a:ext cx="6400799" cy="5334000"/>
          </a:xfrm>
          <a:solidFill>
            <a:schemeClr val="bg2"/>
          </a:solidFill>
          <a:ln w="76200">
            <a:solidFill>
              <a:schemeClr val="tx1"/>
            </a:solidFill>
            <a:miter lim="800000"/>
          </a:ln>
        </p:spPr>
        <p:txBody>
          <a:bodyPr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smtClean="0"/>
              <a:t>Click icon to add picture</a:t>
            </a:r>
            <a:endParaRPr lang="en-GB" noProof="0" dirty="0"/>
          </a:p>
        </p:txBody>
      </p:sp>
      <p:sp>
        <p:nvSpPr>
          <p:cNvPr id="2" name="Title 1"/>
          <p:cNvSpPr>
            <a:spLocks noGrp="1"/>
          </p:cNvSpPr>
          <p:nvPr>
            <p:ph type="title"/>
          </p:nvPr>
        </p:nvSpPr>
        <p:spPr>
          <a:xfrm>
            <a:off x="1055604" y="1905000"/>
            <a:ext cx="3596607" cy="2667000"/>
          </a:xfrm>
        </p:spPr>
        <p:txBody>
          <a:bodyPr rtlCol="0" anchor="b">
            <a:normAutofit/>
          </a:bodyPr>
          <a:lstStyle>
            <a:lvl1pPr algn="l">
              <a:lnSpc>
                <a:spcPct val="90000"/>
              </a:lnSpc>
              <a:defRPr sz="3600" b="0" i="0" baseline="0">
                <a:solidFill>
                  <a:schemeClr val="tx1"/>
                </a:solidFill>
              </a:defRPr>
            </a:lvl1pPr>
          </a:lstStyle>
          <a:p>
            <a:pPr rtl="0"/>
            <a:r>
              <a:rPr lang="en-US" noProof="0" smtClean="0"/>
              <a:t>Click to edit Master title style</a:t>
            </a:r>
            <a:endParaRPr lang="en-GB" noProof="0" dirty="0"/>
          </a:p>
        </p:txBody>
      </p:sp>
      <p:sp>
        <p:nvSpPr>
          <p:cNvPr id="4" name="Text Placeholder 3"/>
          <p:cNvSpPr>
            <a:spLocks noGrp="1"/>
          </p:cNvSpPr>
          <p:nvPr>
            <p:ph type="body" sz="half" idx="2"/>
          </p:nvPr>
        </p:nvSpPr>
        <p:spPr>
          <a:xfrm>
            <a:off x="1065213" y="4648200"/>
            <a:ext cx="3581399" cy="1371600"/>
          </a:xfrm>
        </p:spPr>
        <p:txBody>
          <a:bodyPr rtlCol="0">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smtClean="0"/>
              <a:t>Click to edit Master text styles</a:t>
            </a:r>
          </a:p>
        </p:txBody>
      </p:sp>
      <p:sp>
        <p:nvSpPr>
          <p:cNvPr id="5" name="Date Placeholder 4"/>
          <p:cNvSpPr>
            <a:spLocks noGrp="1"/>
          </p:cNvSpPr>
          <p:nvPr>
            <p:ph type="dt" sz="half" idx="10"/>
          </p:nvPr>
        </p:nvSpPr>
        <p:spPr/>
        <p:txBody>
          <a:bodyPr rtlCol="0"/>
          <a:lstStyle>
            <a:lvl1pPr>
              <a:defRPr/>
            </a:lvl1pPr>
          </a:lstStyle>
          <a:p>
            <a:fld id="{B885DF5B-ECA0-4CD8-95E6-32A3810A8D0D}" type="datetime1">
              <a:rPr lang="en-GB" noProof="0" smtClean="0"/>
              <a:pPr/>
              <a:t>10/11/2018</a:t>
            </a:fld>
            <a:endParaRPr lang="en-GB" noProof="0" dirty="0"/>
          </a:p>
        </p:txBody>
      </p:sp>
      <p:sp>
        <p:nvSpPr>
          <p:cNvPr id="6" name="Footer Placeholder 5"/>
          <p:cNvSpPr>
            <a:spLocks noGrp="1"/>
          </p:cNvSpPr>
          <p:nvPr>
            <p:ph type="ftr" sz="quarter" idx="11"/>
          </p:nvPr>
        </p:nvSpPr>
        <p:spPr/>
        <p:txBody>
          <a:bodyPr rtlCol="0"/>
          <a:lstStyle/>
          <a:p>
            <a:pPr rtl="0"/>
            <a:endParaRPr lang="en-GB" noProof="0" dirty="0"/>
          </a:p>
        </p:txBody>
      </p:sp>
      <p:sp>
        <p:nvSpPr>
          <p:cNvPr id="7" name="Slide Number Placeholder 6"/>
          <p:cNvSpPr>
            <a:spLocks noGrp="1"/>
          </p:cNvSpPr>
          <p:nvPr>
            <p:ph type="sldNum" sz="quarter" idx="12"/>
          </p:nvPr>
        </p:nvSpPr>
        <p:spPr/>
        <p:txBody>
          <a:bodyPr rtlCol="0"/>
          <a:lstStyle/>
          <a:p>
            <a:pPr rtl="0"/>
            <a:fld id="{2A013F82-EE5E-44EE-A61D-E31C6657F26F}" type="slidenum">
              <a:rPr lang="en-GB" noProof="0" smtClean="0"/>
              <a:pPr/>
              <a:t>‹#›</a:t>
            </a:fld>
            <a:endParaRPr lang="en-GB" noProof="0" dirty="0"/>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pPr rtl="0"/>
            <a:r>
              <a:rPr lang="en-US" noProof="0" smtClean="0"/>
              <a:t>Click to edit Master title style</a:t>
            </a:r>
            <a:endParaRPr lang="en-GB" noProof="0" dirty="0"/>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rtl="0"/>
            <a:r>
              <a:rPr lang="en-US" noProof="0" smtClean="0"/>
              <a:t>Click to edit Master text styles</a:t>
            </a:r>
          </a:p>
          <a:p>
            <a:pPr lvl="1" rtl="0"/>
            <a:r>
              <a:rPr lang="en-US" noProof="0" smtClean="0"/>
              <a:t>Second level</a:t>
            </a:r>
          </a:p>
          <a:p>
            <a:pPr lvl="2" rtl="0"/>
            <a:r>
              <a:rPr lang="en-US" noProof="0" smtClean="0"/>
              <a:t>Third level</a:t>
            </a:r>
          </a:p>
          <a:p>
            <a:pPr lvl="3" rtl="0"/>
            <a:r>
              <a:rPr lang="en-US" noProof="0" smtClean="0"/>
              <a:t>Fourth level</a:t>
            </a:r>
          </a:p>
          <a:p>
            <a:pPr lvl="4" rtl="0"/>
            <a:r>
              <a:rPr lang="en-US" noProof="0" smtClean="0"/>
              <a:t>Fifth level</a:t>
            </a:r>
            <a:endParaRPr lang="en-GB" noProof="0"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000">
                <a:solidFill>
                  <a:schemeClr val="tx1">
                    <a:tint val="75000"/>
                  </a:schemeClr>
                </a:solidFill>
              </a:defRPr>
            </a:lvl1pPr>
          </a:lstStyle>
          <a:p>
            <a:fld id="{63994019-A16A-49AD-89DF-43D74BC1D771}" type="datetime1">
              <a:rPr lang="en-GB" noProof="0" smtClean="0"/>
              <a:pPr/>
              <a:t>10/11/2018</a:t>
            </a:fld>
            <a:endParaRPr lang="en-GB" noProof="0"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000">
                <a:solidFill>
                  <a:schemeClr val="tx1">
                    <a:tint val="75000"/>
                  </a:schemeClr>
                </a:solidFill>
              </a:defRPr>
            </a:lvl1pPr>
          </a:lstStyle>
          <a:p>
            <a:pPr rtl="0"/>
            <a:endParaRPr lang="en-GB" noProof="0" dirty="0"/>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000">
                <a:solidFill>
                  <a:schemeClr val="tx1">
                    <a:tint val="75000"/>
                  </a:schemeClr>
                </a:solidFill>
              </a:defRPr>
            </a:lvl1pPr>
          </a:lstStyle>
          <a:p>
            <a:pPr rtl="0"/>
            <a:fld id="{2A013F82-EE5E-44EE-A61D-E31C6657F26F}" type="slidenum">
              <a:rPr lang="en-GB" noProof="0" smtClean="0"/>
              <a:pPr/>
              <a:t>‹#›</a:t>
            </a:fld>
            <a:endParaRPr lang="en-GB" noProof="0" dirty="0"/>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eveloper.android.com/studio/"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rtlCol="0"/>
          <a:lstStyle/>
          <a:p>
            <a:pPr rtl="0"/>
            <a:r>
              <a:rPr lang="en-GB" dirty="0" smtClean="0"/>
              <a:t>Android</a:t>
            </a:r>
            <a:endParaRPr lang="en-US" dirty="0"/>
          </a:p>
        </p:txBody>
      </p:sp>
      <p:sp>
        <p:nvSpPr>
          <p:cNvPr id="4" name="Subtitle 3"/>
          <p:cNvSpPr>
            <a:spLocks noGrp="1"/>
          </p:cNvSpPr>
          <p:nvPr>
            <p:ph type="subTitle" idx="1"/>
          </p:nvPr>
        </p:nvSpPr>
        <p:spPr/>
        <p:txBody>
          <a:bodyPr rtlCol="0"/>
          <a:lstStyle/>
          <a:p>
            <a:pPr rtl="0"/>
            <a:r>
              <a:rPr lang="en-GB" dirty="0" smtClean="0"/>
              <a:t>Manikandan </a:t>
            </a:r>
            <a:r>
              <a:rPr lang="en-GB" dirty="0" err="1" smtClean="0"/>
              <a:t>selvanathan</a:t>
            </a:r>
            <a:r>
              <a:rPr lang="en-GB" dirty="0" smtClean="0"/>
              <a:t> </a:t>
            </a:r>
            <a:endParaRPr lang="it-IT" dirty="0"/>
          </a:p>
          <a:p>
            <a:r>
              <a:rPr lang="it-IT" dirty="0" smtClean="0"/>
              <a:t>	</a:t>
            </a:r>
            <a:endParaRPr lang="en-GB" dirty="0" smtClean="0"/>
          </a:p>
        </p:txBody>
      </p:sp>
      <p:sp>
        <p:nvSpPr>
          <p:cNvPr id="5" name="Subtitle 3"/>
          <p:cNvSpPr txBox="1">
            <a:spLocks/>
          </p:cNvSpPr>
          <p:nvPr/>
        </p:nvSpPr>
        <p:spPr>
          <a:xfrm>
            <a:off x="8685212" y="438108"/>
            <a:ext cx="4114800" cy="12192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0"/>
              </a:spcBef>
              <a:buClr>
                <a:schemeClr val="accent1"/>
              </a:buClr>
              <a:buSzPct val="100000"/>
              <a:buFont typeface="Arial" pitchFamily="34" charset="0"/>
              <a:buNone/>
              <a:defRPr sz="2000" kern="1200" cap="all" spc="200" baseline="0">
                <a:solidFill>
                  <a:schemeClr val="accent1"/>
                </a:solidFill>
                <a:latin typeface="+mn-lt"/>
                <a:ea typeface="+mn-ea"/>
                <a:cs typeface="+mn-cs"/>
              </a:defRPr>
            </a:lvl1pPr>
            <a:lvl2pPr marL="457200" indent="0" algn="ctr" defTabSz="914400" rtl="0" eaLnBrk="1" latinLnBrk="0" hangingPunct="1">
              <a:lnSpc>
                <a:spcPct val="90000"/>
              </a:lnSpc>
              <a:spcBef>
                <a:spcPts val="1200"/>
              </a:spcBef>
              <a:buClr>
                <a:schemeClr val="accent1"/>
              </a:buClr>
              <a:buSzPct val="100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accent1"/>
              </a:buClr>
              <a:buSzPct val="10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accent1"/>
              </a:buClr>
              <a:buSzPct val="100000"/>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accent1"/>
              </a:buClr>
              <a:buSzPct val="100000"/>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accent1"/>
              </a:buClr>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accent1"/>
              </a:buClr>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accent1"/>
              </a:buClr>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accent1"/>
              </a:buClr>
              <a:buFont typeface="Arial" pitchFamily="34" charset="0"/>
              <a:buNone/>
              <a:defRPr sz="1600" kern="1200">
                <a:solidFill>
                  <a:schemeClr val="tx1">
                    <a:tint val="75000"/>
                  </a:schemeClr>
                </a:solidFill>
                <a:latin typeface="+mn-lt"/>
                <a:ea typeface="+mn-ea"/>
                <a:cs typeface="+mn-cs"/>
              </a:defRPr>
            </a:lvl9pPr>
          </a:lstStyle>
          <a:p>
            <a:r>
              <a:rPr lang="it-IT" dirty="0">
                <a:solidFill>
                  <a:schemeClr val="tx1"/>
                </a:solidFill>
              </a:rPr>
              <a:t>Besant Technologies</a:t>
            </a:r>
            <a:endParaRPr lang="en-US" dirty="0">
              <a:solidFill>
                <a:schemeClr val="tx1"/>
              </a:solidFill>
            </a:endParaRP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Intents</a:t>
            </a:r>
            <a:endParaRPr lang="en-US" dirty="0"/>
          </a:p>
        </p:txBody>
      </p:sp>
      <p:sp>
        <p:nvSpPr>
          <p:cNvPr id="3" name="Content Placeholder 2"/>
          <p:cNvSpPr>
            <a:spLocks noGrp="1"/>
          </p:cNvSpPr>
          <p:nvPr>
            <p:ph idx="1"/>
          </p:nvPr>
        </p:nvSpPr>
        <p:spPr/>
        <p:txBody>
          <a:bodyPr/>
          <a:lstStyle/>
          <a:p>
            <a:r>
              <a:rPr lang="en-US" dirty="0" smtClean="0"/>
              <a:t>Types of Intents</a:t>
            </a:r>
          </a:p>
          <a:p>
            <a:pPr lvl="1"/>
            <a:r>
              <a:rPr lang="en-US" dirty="0" smtClean="0"/>
              <a:t>Explicit Intent</a:t>
            </a:r>
          </a:p>
          <a:p>
            <a:pPr lvl="2"/>
            <a:r>
              <a:rPr lang="en-US" dirty="0" smtClean="0"/>
              <a:t>Intent </a:t>
            </a:r>
            <a:r>
              <a:rPr lang="en-US" dirty="0" err="1"/>
              <a:t>i</a:t>
            </a:r>
            <a:r>
              <a:rPr lang="en-US" dirty="0"/>
              <a:t> = new Intent(</a:t>
            </a:r>
            <a:r>
              <a:rPr lang="en-US" dirty="0" err="1"/>
              <a:t>FirstActivity.this</a:t>
            </a:r>
            <a:r>
              <a:rPr lang="en-US" dirty="0"/>
              <a:t>, </a:t>
            </a:r>
            <a:r>
              <a:rPr lang="en-US" dirty="0" err="1"/>
              <a:t>SecondActivity.class</a:t>
            </a:r>
            <a:r>
              <a:rPr lang="en-US" dirty="0" smtClean="0"/>
              <a:t>);</a:t>
            </a:r>
          </a:p>
          <a:p>
            <a:pPr marL="463550" lvl="2" indent="0">
              <a:buNone/>
            </a:pPr>
            <a:r>
              <a:rPr lang="en-US" dirty="0" smtClean="0"/>
              <a:t>     </a:t>
            </a:r>
            <a:r>
              <a:rPr lang="en-US" dirty="0" err="1" smtClean="0"/>
              <a:t>startActivity</a:t>
            </a:r>
            <a:r>
              <a:rPr lang="en-US" dirty="0" smtClean="0"/>
              <a:t>(</a:t>
            </a:r>
            <a:r>
              <a:rPr lang="en-US" dirty="0" err="1" smtClean="0"/>
              <a:t>i</a:t>
            </a:r>
            <a:r>
              <a:rPr lang="en-US" dirty="0"/>
              <a:t>);</a:t>
            </a:r>
            <a:endParaRPr lang="en-US" dirty="0" smtClean="0"/>
          </a:p>
          <a:p>
            <a:pPr lvl="1"/>
            <a:r>
              <a:rPr lang="en-US" dirty="0" smtClean="0"/>
              <a:t>Implicit </a:t>
            </a:r>
            <a:r>
              <a:rPr lang="en-US" dirty="0"/>
              <a:t>Intent</a:t>
            </a:r>
            <a:endParaRPr lang="en-US" dirty="0" smtClean="0"/>
          </a:p>
          <a:p>
            <a:pPr lvl="2"/>
            <a:r>
              <a:rPr lang="en-US" dirty="0"/>
              <a:t>Intent email = new Intent(</a:t>
            </a:r>
            <a:r>
              <a:rPr lang="en-US" dirty="0" err="1"/>
              <a:t>Intent.ACTION_SEND</a:t>
            </a:r>
            <a:r>
              <a:rPr lang="en-US" dirty="0"/>
              <a:t>, </a:t>
            </a:r>
            <a:r>
              <a:rPr lang="en-US" dirty="0" err="1"/>
              <a:t>Uri.parse</a:t>
            </a:r>
            <a:r>
              <a:rPr lang="en-US" dirty="0"/>
              <a:t>("mailto:")); </a:t>
            </a:r>
            <a:r>
              <a:rPr lang="en-US" dirty="0" err="1"/>
              <a:t>email.putExtra</a:t>
            </a:r>
            <a:r>
              <a:rPr lang="en-US" dirty="0"/>
              <a:t>(</a:t>
            </a:r>
            <a:r>
              <a:rPr lang="en-US" dirty="0" err="1"/>
              <a:t>Intent.EXTRA_EMAIL</a:t>
            </a:r>
            <a:r>
              <a:rPr lang="en-US" dirty="0"/>
              <a:t>, recipients); </a:t>
            </a:r>
            <a:r>
              <a:rPr lang="en-US" dirty="0" err="1"/>
              <a:t>email.putExtra</a:t>
            </a:r>
            <a:r>
              <a:rPr lang="en-US" dirty="0"/>
              <a:t>(</a:t>
            </a:r>
            <a:r>
              <a:rPr lang="en-US" dirty="0" err="1"/>
              <a:t>Intent.EXTRA_SUBJECT</a:t>
            </a:r>
            <a:r>
              <a:rPr lang="en-US" dirty="0"/>
              <a:t>, </a:t>
            </a:r>
            <a:r>
              <a:rPr lang="en-US" dirty="0" err="1"/>
              <a:t>subject.getText</a:t>
            </a:r>
            <a:r>
              <a:rPr lang="en-US" dirty="0"/>
              <a:t>().</a:t>
            </a:r>
            <a:r>
              <a:rPr lang="en-US" dirty="0" err="1"/>
              <a:t>toString</a:t>
            </a:r>
            <a:r>
              <a:rPr lang="en-US" dirty="0"/>
              <a:t>()); </a:t>
            </a:r>
            <a:r>
              <a:rPr lang="en-US" dirty="0" err="1"/>
              <a:t>email.putExtra</a:t>
            </a:r>
            <a:r>
              <a:rPr lang="en-US" dirty="0"/>
              <a:t>(</a:t>
            </a:r>
            <a:r>
              <a:rPr lang="en-US" dirty="0" err="1"/>
              <a:t>Intent.EXTRA_TEXT</a:t>
            </a:r>
            <a:r>
              <a:rPr lang="en-US" dirty="0"/>
              <a:t>, </a:t>
            </a:r>
            <a:r>
              <a:rPr lang="en-US" dirty="0" err="1"/>
              <a:t>body.getText</a:t>
            </a:r>
            <a:r>
              <a:rPr lang="en-US" dirty="0"/>
              <a:t>().</a:t>
            </a:r>
            <a:r>
              <a:rPr lang="en-US" dirty="0" err="1"/>
              <a:t>toString</a:t>
            </a:r>
            <a:r>
              <a:rPr lang="en-US" dirty="0"/>
              <a:t>()); </a:t>
            </a:r>
            <a:r>
              <a:rPr lang="en-US" dirty="0" err="1"/>
              <a:t>startActivity</a:t>
            </a:r>
            <a:r>
              <a:rPr lang="en-US" dirty="0"/>
              <a:t>(</a:t>
            </a:r>
            <a:r>
              <a:rPr lang="en-US" dirty="0" err="1"/>
              <a:t>Intent.createChooser</a:t>
            </a:r>
            <a:r>
              <a:rPr lang="en-US" dirty="0"/>
              <a:t>(email, "Choose an email client from..."));</a:t>
            </a:r>
          </a:p>
        </p:txBody>
      </p:sp>
      <p:sp>
        <p:nvSpPr>
          <p:cNvPr id="4" name="Date Placeholder 3"/>
          <p:cNvSpPr>
            <a:spLocks noGrp="1"/>
          </p:cNvSpPr>
          <p:nvPr>
            <p:ph type="dt" sz="half" idx="10"/>
          </p:nvPr>
        </p:nvSpPr>
        <p:spPr/>
        <p:txBody>
          <a:bodyPr/>
          <a:lstStyle/>
          <a:p>
            <a:fld id="{C4A29AA5-5093-4317-9676-5AAD084B5371}" type="datetime1">
              <a:rPr lang="en-GB" noProof="0" smtClean="0"/>
              <a:pPr/>
              <a:t>10/11/2018</a:t>
            </a:fld>
            <a:endParaRPr lang="en-GB" noProof="0" dirty="0"/>
          </a:p>
        </p:txBody>
      </p:sp>
    </p:spTree>
    <p:extLst>
      <p:ext uri="{BB962C8B-B14F-4D97-AF65-F5344CB8AC3E}">
        <p14:creationId xmlns:p14="http://schemas.microsoft.com/office/powerpoint/2010/main" val="509308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a:t>
            </a:r>
            <a:endParaRPr lang="en-US" dirty="0"/>
          </a:p>
        </p:txBody>
      </p:sp>
      <p:sp>
        <p:nvSpPr>
          <p:cNvPr id="3" name="Content Placeholder 2"/>
          <p:cNvSpPr>
            <a:spLocks noGrp="1"/>
          </p:cNvSpPr>
          <p:nvPr>
            <p:ph idx="1"/>
          </p:nvPr>
        </p:nvSpPr>
        <p:spPr/>
        <p:txBody>
          <a:bodyPr/>
          <a:lstStyle/>
          <a:p>
            <a:r>
              <a:rPr lang="en-US" dirty="0"/>
              <a:t>Linear Layout</a:t>
            </a:r>
          </a:p>
          <a:p>
            <a:r>
              <a:rPr lang="en-US" dirty="0"/>
              <a:t>Relative Layout</a:t>
            </a:r>
          </a:p>
          <a:p>
            <a:r>
              <a:rPr lang="en-US" dirty="0"/>
              <a:t>Table Layout</a:t>
            </a:r>
          </a:p>
          <a:p>
            <a:r>
              <a:rPr lang="en-US" dirty="0"/>
              <a:t>Absolute </a:t>
            </a:r>
            <a:r>
              <a:rPr lang="en-US" dirty="0" smtClean="0"/>
              <a:t>Layout(</a:t>
            </a:r>
            <a:r>
              <a:rPr lang="en-US" b="1" dirty="0"/>
              <a:t>D</a:t>
            </a:r>
            <a:r>
              <a:rPr lang="en-US" b="1" dirty="0" smtClean="0"/>
              <a:t>eprecated)</a:t>
            </a:r>
            <a:endParaRPr lang="en-US" dirty="0"/>
          </a:p>
          <a:p>
            <a:r>
              <a:rPr lang="en-US" dirty="0"/>
              <a:t>Frame Layout</a:t>
            </a:r>
          </a:p>
          <a:p>
            <a:r>
              <a:rPr lang="en-US" dirty="0"/>
              <a:t>List View</a:t>
            </a:r>
          </a:p>
          <a:p>
            <a:r>
              <a:rPr lang="en-US" dirty="0"/>
              <a:t>Grid View</a:t>
            </a:r>
          </a:p>
        </p:txBody>
      </p:sp>
      <p:sp>
        <p:nvSpPr>
          <p:cNvPr id="4" name="Date Placeholder 3"/>
          <p:cNvSpPr>
            <a:spLocks noGrp="1"/>
          </p:cNvSpPr>
          <p:nvPr>
            <p:ph type="dt" sz="half" idx="10"/>
          </p:nvPr>
        </p:nvSpPr>
        <p:spPr/>
        <p:txBody>
          <a:bodyPr/>
          <a:lstStyle/>
          <a:p>
            <a:fld id="{C4A29AA5-5093-4317-9676-5AAD084B5371}" type="datetime1">
              <a:rPr lang="en-GB" noProof="0" smtClean="0"/>
              <a:pPr/>
              <a:t>10/11/2018</a:t>
            </a:fld>
            <a:endParaRPr lang="en-GB" noProof="0" dirty="0"/>
          </a:p>
        </p:txBody>
      </p:sp>
    </p:spTree>
    <p:extLst>
      <p:ext uri="{BB962C8B-B14F-4D97-AF65-F5344CB8AC3E}">
        <p14:creationId xmlns:p14="http://schemas.microsoft.com/office/powerpoint/2010/main" val="227921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 Attributes</a:t>
            </a:r>
            <a:endParaRPr lang="en-US" dirty="0"/>
          </a:p>
        </p:txBody>
      </p:sp>
      <p:sp>
        <p:nvSpPr>
          <p:cNvPr id="3" name="Content Placeholder 2"/>
          <p:cNvSpPr>
            <a:spLocks noGrp="1"/>
          </p:cNvSpPr>
          <p:nvPr>
            <p:ph idx="1"/>
          </p:nvPr>
        </p:nvSpPr>
        <p:spPr>
          <a:xfrm>
            <a:off x="1522413" y="1904999"/>
            <a:ext cx="3733799" cy="4114801"/>
          </a:xfrm>
        </p:spPr>
        <p:txBody>
          <a:bodyPr>
            <a:normAutofit fontScale="92500" lnSpcReduction="10000"/>
          </a:bodyPr>
          <a:lstStyle/>
          <a:p>
            <a:r>
              <a:rPr lang="en-US" dirty="0" err="1"/>
              <a:t>android:id</a:t>
            </a:r>
            <a:endParaRPr lang="en-US" dirty="0"/>
          </a:p>
          <a:p>
            <a:r>
              <a:rPr lang="en-US" dirty="0" err="1"/>
              <a:t>android:layout_width</a:t>
            </a:r>
            <a:endParaRPr lang="en-US" dirty="0"/>
          </a:p>
          <a:p>
            <a:r>
              <a:rPr lang="en-US" dirty="0" err="1"/>
              <a:t>android:layout_height</a:t>
            </a:r>
            <a:endParaRPr lang="en-US" dirty="0"/>
          </a:p>
          <a:p>
            <a:r>
              <a:rPr lang="en-US" dirty="0" err="1"/>
              <a:t>android:layout_marginTop</a:t>
            </a:r>
            <a:endParaRPr lang="en-US" dirty="0"/>
          </a:p>
          <a:p>
            <a:r>
              <a:rPr lang="en-US" dirty="0" err="1"/>
              <a:t>android:layout_marginBottom</a:t>
            </a:r>
            <a:endParaRPr lang="en-US" dirty="0"/>
          </a:p>
          <a:p>
            <a:r>
              <a:rPr lang="en-US" dirty="0" err="1"/>
              <a:t>android:layout_marginLeft</a:t>
            </a:r>
            <a:endParaRPr lang="en-US" dirty="0"/>
          </a:p>
          <a:p>
            <a:r>
              <a:rPr lang="en-US" dirty="0" err="1"/>
              <a:t>android:layout_marginRight</a:t>
            </a:r>
            <a:endParaRPr lang="en-US" dirty="0"/>
          </a:p>
          <a:p>
            <a:r>
              <a:rPr lang="en-US" dirty="0" err="1" smtClean="0"/>
              <a:t>android:layout_gravity</a:t>
            </a:r>
            <a:endParaRPr lang="en-US" dirty="0"/>
          </a:p>
        </p:txBody>
      </p:sp>
      <p:sp>
        <p:nvSpPr>
          <p:cNvPr id="4" name="Date Placeholder 3"/>
          <p:cNvSpPr>
            <a:spLocks noGrp="1"/>
          </p:cNvSpPr>
          <p:nvPr>
            <p:ph type="dt" sz="half" idx="10"/>
          </p:nvPr>
        </p:nvSpPr>
        <p:spPr/>
        <p:txBody>
          <a:bodyPr/>
          <a:lstStyle/>
          <a:p>
            <a:fld id="{C4A29AA5-5093-4317-9676-5AAD084B5371}" type="datetime1">
              <a:rPr lang="en-GB" noProof="0" smtClean="0"/>
              <a:pPr/>
              <a:t>10/11/2018</a:t>
            </a:fld>
            <a:endParaRPr lang="en-GB" noProof="0" dirty="0"/>
          </a:p>
        </p:txBody>
      </p:sp>
      <p:sp>
        <p:nvSpPr>
          <p:cNvPr id="5" name="Content Placeholder 2"/>
          <p:cNvSpPr txBox="1">
            <a:spLocks/>
          </p:cNvSpPr>
          <p:nvPr/>
        </p:nvSpPr>
        <p:spPr>
          <a:xfrm>
            <a:off x="7237412" y="2019648"/>
            <a:ext cx="3733799" cy="4114801"/>
          </a:xfrm>
          <a:prstGeom prst="rect">
            <a:avLst/>
          </a:prstGeom>
        </p:spPr>
        <p:txBody>
          <a:bodyPr vert="horz" lIns="91440" tIns="45720" rIns="91440" bIns="45720" rtlCol="0">
            <a:normAutofit lnSpcReduction="10000"/>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dirty="0" err="1" smtClean="0"/>
              <a:t>android:layout_weight</a:t>
            </a:r>
            <a:endParaRPr lang="en-US" dirty="0" smtClean="0"/>
          </a:p>
          <a:p>
            <a:r>
              <a:rPr lang="en-US" dirty="0" err="1" smtClean="0"/>
              <a:t>android:gravity</a:t>
            </a:r>
            <a:endParaRPr lang="en-US" dirty="0"/>
          </a:p>
          <a:p>
            <a:r>
              <a:rPr lang="en-US" dirty="0" err="1"/>
              <a:t>android:layout_x</a:t>
            </a:r>
            <a:endParaRPr lang="en-US" dirty="0"/>
          </a:p>
          <a:p>
            <a:r>
              <a:rPr lang="en-US" dirty="0" err="1" smtClean="0"/>
              <a:t>android:layout_y</a:t>
            </a:r>
            <a:r>
              <a:rPr lang="en-US" dirty="0" smtClean="0"/>
              <a:t> </a:t>
            </a:r>
            <a:endParaRPr lang="en-US" dirty="0"/>
          </a:p>
          <a:p>
            <a:r>
              <a:rPr lang="en-US" dirty="0" err="1"/>
              <a:t>android:paddingLeft</a:t>
            </a:r>
            <a:endParaRPr lang="en-US" dirty="0"/>
          </a:p>
          <a:p>
            <a:r>
              <a:rPr lang="en-US" dirty="0" err="1"/>
              <a:t>android:paddingRight</a:t>
            </a:r>
            <a:endParaRPr lang="en-US" dirty="0"/>
          </a:p>
          <a:p>
            <a:r>
              <a:rPr lang="en-US" dirty="0" err="1"/>
              <a:t>android:paddingTop</a:t>
            </a:r>
            <a:endParaRPr lang="en-US" dirty="0"/>
          </a:p>
          <a:p>
            <a:r>
              <a:rPr lang="en-US" dirty="0" err="1"/>
              <a:t>android:paddingBottom</a:t>
            </a:r>
            <a:endParaRPr lang="en-US" dirty="0"/>
          </a:p>
        </p:txBody>
      </p:sp>
    </p:spTree>
    <p:extLst>
      <p:ext uri="{BB962C8B-B14F-4D97-AF65-F5344CB8AC3E}">
        <p14:creationId xmlns:p14="http://schemas.microsoft.com/office/powerpoint/2010/main" val="2355892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LinearLayout</a:t>
            </a:r>
            <a:endParaRPr lang="en-US" dirty="0"/>
          </a:p>
        </p:txBody>
      </p:sp>
      <p:sp>
        <p:nvSpPr>
          <p:cNvPr id="3" name="Content Placeholder 2"/>
          <p:cNvSpPr>
            <a:spLocks noGrp="1"/>
          </p:cNvSpPr>
          <p:nvPr>
            <p:ph idx="1"/>
          </p:nvPr>
        </p:nvSpPr>
        <p:spPr/>
        <p:txBody>
          <a:bodyPr/>
          <a:lstStyle/>
          <a:p>
            <a:r>
              <a:rPr lang="en-US" dirty="0"/>
              <a:t>Android </a:t>
            </a:r>
            <a:r>
              <a:rPr lang="en-US" dirty="0" err="1"/>
              <a:t>LinearLayout</a:t>
            </a:r>
            <a:r>
              <a:rPr lang="en-US" dirty="0"/>
              <a:t> is a view group that aligns all children in either vertically or horizontally</a:t>
            </a:r>
            <a:r>
              <a:rPr lang="en-US" dirty="0" smtClean="0"/>
              <a:t>.</a:t>
            </a:r>
          </a:p>
          <a:p>
            <a:r>
              <a:rPr lang="en-US" b="1" dirty="0" err="1" smtClean="0"/>
              <a:t>android:orientation</a:t>
            </a:r>
            <a:endParaRPr lang="en-US" b="1" dirty="0" smtClean="0"/>
          </a:p>
          <a:p>
            <a:endParaRPr lang="en-US" dirty="0" smtClean="0"/>
          </a:p>
        </p:txBody>
      </p:sp>
      <p:sp>
        <p:nvSpPr>
          <p:cNvPr id="4" name="Date Placeholder 3"/>
          <p:cNvSpPr>
            <a:spLocks noGrp="1"/>
          </p:cNvSpPr>
          <p:nvPr>
            <p:ph type="dt" sz="half" idx="10"/>
          </p:nvPr>
        </p:nvSpPr>
        <p:spPr/>
        <p:txBody>
          <a:bodyPr/>
          <a:lstStyle/>
          <a:p>
            <a:fld id="{C4A29AA5-5093-4317-9676-5AAD084B5371}" type="datetime1">
              <a:rPr lang="en-GB" noProof="0" smtClean="0"/>
              <a:pPr/>
              <a:t>10/11/2018</a:t>
            </a:fld>
            <a:endParaRPr lang="en-GB" noProof="0" dirty="0"/>
          </a:p>
        </p:txBody>
      </p:sp>
    </p:spTree>
    <p:extLst>
      <p:ext uri="{BB962C8B-B14F-4D97-AF65-F5344CB8AC3E}">
        <p14:creationId xmlns:p14="http://schemas.microsoft.com/office/powerpoint/2010/main" val="3733857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RelativeLayout</a:t>
            </a:r>
            <a:endParaRPr lang="en-US" dirty="0"/>
          </a:p>
        </p:txBody>
      </p:sp>
      <p:sp>
        <p:nvSpPr>
          <p:cNvPr id="3" name="Content Placeholder 2"/>
          <p:cNvSpPr>
            <a:spLocks noGrp="1"/>
          </p:cNvSpPr>
          <p:nvPr>
            <p:ph idx="1"/>
          </p:nvPr>
        </p:nvSpPr>
        <p:spPr>
          <a:xfrm>
            <a:off x="1522413" y="1904999"/>
            <a:ext cx="8686799" cy="838201"/>
          </a:xfrm>
        </p:spPr>
        <p:txBody>
          <a:bodyPr>
            <a:normAutofit fontScale="92500" lnSpcReduction="20000"/>
          </a:bodyPr>
          <a:lstStyle/>
          <a:p>
            <a:r>
              <a:rPr lang="en-US" dirty="0"/>
              <a:t>Android </a:t>
            </a:r>
            <a:r>
              <a:rPr lang="en-US" dirty="0" err="1"/>
              <a:t>RelativeLayout</a:t>
            </a:r>
            <a:r>
              <a:rPr lang="en-US" dirty="0"/>
              <a:t> enables you to specify how child views are positioned relative to each other. The position of each view can be specified as relative to sibling elements or relative to the parent</a:t>
            </a:r>
            <a:r>
              <a:rPr lang="en-US" dirty="0" smtClean="0"/>
              <a:t>.</a:t>
            </a:r>
          </a:p>
          <a:p>
            <a:endParaRPr lang="en-US" dirty="0"/>
          </a:p>
        </p:txBody>
      </p:sp>
      <p:sp>
        <p:nvSpPr>
          <p:cNvPr id="4" name="Date Placeholder 3"/>
          <p:cNvSpPr>
            <a:spLocks noGrp="1"/>
          </p:cNvSpPr>
          <p:nvPr>
            <p:ph type="dt" sz="half" idx="10"/>
          </p:nvPr>
        </p:nvSpPr>
        <p:spPr/>
        <p:txBody>
          <a:bodyPr/>
          <a:lstStyle/>
          <a:p>
            <a:fld id="{C4A29AA5-5093-4317-9676-5AAD084B5371}" type="datetime1">
              <a:rPr lang="en-GB" noProof="0" smtClean="0"/>
              <a:pPr/>
              <a:t>10/11/2018</a:t>
            </a:fld>
            <a:endParaRPr lang="en-GB" noProof="0" dirty="0"/>
          </a:p>
        </p:txBody>
      </p:sp>
      <p:sp>
        <p:nvSpPr>
          <p:cNvPr id="5" name="Content Placeholder 2"/>
          <p:cNvSpPr txBox="1">
            <a:spLocks/>
          </p:cNvSpPr>
          <p:nvPr/>
        </p:nvSpPr>
        <p:spPr>
          <a:xfrm>
            <a:off x="912812" y="2971800"/>
            <a:ext cx="5486400" cy="3505200"/>
          </a:xfrm>
          <a:prstGeom prst="rect">
            <a:avLst/>
          </a:prstGeom>
        </p:spPr>
        <p:txBody>
          <a:bodyPr vert="horz" lIns="91440" tIns="45720" rIns="91440" bIns="45720" rtlCol="0">
            <a:normAutofit fontScale="92500" lnSpcReduction="20000"/>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lvl="1"/>
            <a:r>
              <a:rPr lang="en-US" dirty="0" err="1"/>
              <a:t>android:layout_above</a:t>
            </a:r>
            <a:endParaRPr lang="en-US" dirty="0"/>
          </a:p>
          <a:p>
            <a:pPr lvl="1"/>
            <a:r>
              <a:rPr lang="en-US" dirty="0" err="1"/>
              <a:t>android:layout_alignBottom</a:t>
            </a:r>
            <a:endParaRPr lang="en-US" dirty="0"/>
          </a:p>
          <a:p>
            <a:pPr lvl="1"/>
            <a:r>
              <a:rPr lang="en-US" dirty="0" err="1"/>
              <a:t>android:layout_alignLeft</a:t>
            </a:r>
            <a:endParaRPr lang="en-US" dirty="0"/>
          </a:p>
          <a:p>
            <a:pPr lvl="1"/>
            <a:r>
              <a:rPr lang="en-US" dirty="0" err="1"/>
              <a:t>android:layout_alignParentBottom</a:t>
            </a:r>
            <a:endParaRPr lang="en-US" dirty="0"/>
          </a:p>
          <a:p>
            <a:pPr lvl="1"/>
            <a:r>
              <a:rPr lang="en-US" dirty="0" err="1"/>
              <a:t>android:layout_alignParentEnd</a:t>
            </a:r>
            <a:endParaRPr lang="en-US" dirty="0"/>
          </a:p>
          <a:p>
            <a:pPr lvl="1"/>
            <a:r>
              <a:rPr lang="en-US" dirty="0" err="1"/>
              <a:t>android:layout_alignParentLeft</a:t>
            </a:r>
            <a:endParaRPr lang="en-US" dirty="0"/>
          </a:p>
          <a:p>
            <a:pPr lvl="1"/>
            <a:r>
              <a:rPr lang="en-US" dirty="0" err="1"/>
              <a:t>android:layout_alignParentRight</a:t>
            </a:r>
            <a:endParaRPr lang="en-US" dirty="0"/>
          </a:p>
          <a:p>
            <a:pPr lvl="1"/>
            <a:r>
              <a:rPr lang="en-US" dirty="0" err="1"/>
              <a:t>android:layout_alignParentStart</a:t>
            </a:r>
            <a:r>
              <a:rPr lang="en-US" dirty="0"/>
              <a:t>	</a:t>
            </a:r>
          </a:p>
          <a:p>
            <a:pPr lvl="1"/>
            <a:r>
              <a:rPr lang="en-US" dirty="0" err="1" smtClean="0"/>
              <a:t>android:layout_alignParentTop</a:t>
            </a:r>
            <a:endParaRPr lang="en-US" dirty="0" smtClean="0"/>
          </a:p>
          <a:p>
            <a:pPr lvl="1"/>
            <a:r>
              <a:rPr lang="en-US" dirty="0" err="1"/>
              <a:t>android:layout_alignRight</a:t>
            </a:r>
            <a:endParaRPr lang="en-US" dirty="0"/>
          </a:p>
        </p:txBody>
      </p:sp>
      <p:sp>
        <p:nvSpPr>
          <p:cNvPr id="7" name="Content Placeholder 2"/>
          <p:cNvSpPr txBox="1">
            <a:spLocks/>
          </p:cNvSpPr>
          <p:nvPr/>
        </p:nvSpPr>
        <p:spPr>
          <a:xfrm>
            <a:off x="6627812" y="2895600"/>
            <a:ext cx="5486400" cy="3708633"/>
          </a:xfrm>
          <a:prstGeom prst="rect">
            <a:avLst/>
          </a:prstGeom>
        </p:spPr>
        <p:txBody>
          <a:bodyPr vert="horz" lIns="91440" tIns="45720" rIns="91440" bIns="45720" rtlCol="0">
            <a:normAutofit fontScale="92500" lnSpcReduction="20000"/>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pPr lvl="1"/>
            <a:r>
              <a:rPr lang="en-US" dirty="0" err="1" smtClean="0"/>
              <a:t>android:layout_alignStart</a:t>
            </a:r>
            <a:endParaRPr lang="en-US" dirty="0"/>
          </a:p>
          <a:p>
            <a:pPr lvl="1"/>
            <a:r>
              <a:rPr lang="en-US" dirty="0" err="1"/>
              <a:t>android:layout_alignTop</a:t>
            </a:r>
            <a:endParaRPr lang="en-US" dirty="0"/>
          </a:p>
          <a:p>
            <a:pPr lvl="1"/>
            <a:r>
              <a:rPr lang="en-US" dirty="0" err="1"/>
              <a:t>android:layout_below</a:t>
            </a:r>
            <a:endParaRPr lang="en-US" dirty="0"/>
          </a:p>
          <a:p>
            <a:pPr lvl="1"/>
            <a:r>
              <a:rPr lang="en-US" dirty="0" err="1"/>
              <a:t>android:layout_centerHorizontal</a:t>
            </a:r>
            <a:endParaRPr lang="en-US" dirty="0"/>
          </a:p>
          <a:p>
            <a:pPr lvl="1"/>
            <a:r>
              <a:rPr lang="en-US" dirty="0" err="1"/>
              <a:t>android:layout_centerInParent</a:t>
            </a:r>
            <a:endParaRPr lang="en-US" dirty="0"/>
          </a:p>
          <a:p>
            <a:pPr lvl="1"/>
            <a:r>
              <a:rPr lang="en-US" dirty="0" err="1"/>
              <a:t>android:layout_centerVertical</a:t>
            </a:r>
            <a:endParaRPr lang="en-US" dirty="0"/>
          </a:p>
          <a:p>
            <a:pPr lvl="1"/>
            <a:r>
              <a:rPr lang="en-US" dirty="0" err="1"/>
              <a:t>android:layout_toEndOf</a:t>
            </a:r>
            <a:endParaRPr lang="en-US" dirty="0"/>
          </a:p>
          <a:p>
            <a:pPr lvl="1"/>
            <a:r>
              <a:rPr lang="en-US" dirty="0" err="1"/>
              <a:t>android:layout_toLeftOf</a:t>
            </a:r>
            <a:endParaRPr lang="en-US" dirty="0"/>
          </a:p>
          <a:p>
            <a:pPr lvl="1"/>
            <a:r>
              <a:rPr lang="en-US" dirty="0" err="1"/>
              <a:t>android:layout_toRightOf</a:t>
            </a:r>
            <a:endParaRPr lang="en-US" dirty="0"/>
          </a:p>
          <a:p>
            <a:pPr lvl="1"/>
            <a:r>
              <a:rPr lang="en-US" dirty="0" err="1"/>
              <a:t>android:layout_toStartOf</a:t>
            </a:r>
            <a:endParaRPr lang="en-US" dirty="0"/>
          </a:p>
        </p:txBody>
      </p:sp>
    </p:spTree>
    <p:extLst>
      <p:ext uri="{BB962C8B-B14F-4D97-AF65-F5344CB8AC3E}">
        <p14:creationId xmlns:p14="http://schemas.microsoft.com/office/powerpoint/2010/main" val="979770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TableLayout</a:t>
            </a:r>
            <a:endParaRPr lang="en-US" dirty="0"/>
          </a:p>
        </p:txBody>
      </p:sp>
      <p:sp>
        <p:nvSpPr>
          <p:cNvPr id="3" name="Content Placeholder 2"/>
          <p:cNvSpPr>
            <a:spLocks noGrp="1"/>
          </p:cNvSpPr>
          <p:nvPr>
            <p:ph idx="1"/>
          </p:nvPr>
        </p:nvSpPr>
        <p:spPr/>
        <p:txBody>
          <a:bodyPr/>
          <a:lstStyle/>
          <a:p>
            <a:r>
              <a:rPr lang="en-US" dirty="0"/>
              <a:t>Android </a:t>
            </a:r>
            <a:r>
              <a:rPr lang="en-US" dirty="0" err="1"/>
              <a:t>TableLayout</a:t>
            </a:r>
            <a:r>
              <a:rPr lang="en-US" dirty="0"/>
              <a:t> going to be arranged groups of views into rows and columns</a:t>
            </a:r>
            <a:r>
              <a:rPr lang="en-US" dirty="0" smtClean="0"/>
              <a:t>.</a:t>
            </a:r>
          </a:p>
          <a:p>
            <a:r>
              <a:rPr lang="en-US" dirty="0"/>
              <a:t>&lt;</a:t>
            </a:r>
            <a:r>
              <a:rPr lang="en-US" dirty="0" err="1" smtClean="0"/>
              <a:t>TableRow</a:t>
            </a:r>
            <a:r>
              <a:rPr lang="en-US" dirty="0" smtClean="0"/>
              <a:t>&gt;</a:t>
            </a:r>
            <a:r>
              <a:rPr lang="en-US" dirty="0"/>
              <a:t> </a:t>
            </a:r>
            <a:r>
              <a:rPr lang="en-US" dirty="0" smtClean="0"/>
              <a:t>&lt;/</a:t>
            </a:r>
            <a:r>
              <a:rPr lang="en-US" dirty="0" err="1" smtClean="0"/>
              <a:t>TableRow</a:t>
            </a:r>
            <a:r>
              <a:rPr lang="en-US" dirty="0" smtClean="0"/>
              <a:t>&gt;</a:t>
            </a:r>
          </a:p>
          <a:p>
            <a:r>
              <a:rPr lang="en-US" dirty="0" err="1" smtClean="0"/>
              <a:t>android:layout_column</a:t>
            </a:r>
            <a:endParaRPr lang="en-US" dirty="0"/>
          </a:p>
        </p:txBody>
      </p:sp>
      <p:sp>
        <p:nvSpPr>
          <p:cNvPr id="4" name="Date Placeholder 3"/>
          <p:cNvSpPr>
            <a:spLocks noGrp="1"/>
          </p:cNvSpPr>
          <p:nvPr>
            <p:ph type="dt" sz="half" idx="10"/>
          </p:nvPr>
        </p:nvSpPr>
        <p:spPr/>
        <p:txBody>
          <a:bodyPr/>
          <a:lstStyle/>
          <a:p>
            <a:fld id="{C4A29AA5-5093-4317-9676-5AAD084B5371}" type="datetime1">
              <a:rPr lang="en-GB" noProof="0" smtClean="0"/>
              <a:pPr/>
              <a:t>10/11/2018</a:t>
            </a:fld>
            <a:endParaRPr lang="en-GB" noProof="0" dirty="0"/>
          </a:p>
        </p:txBody>
      </p:sp>
    </p:spTree>
    <p:extLst>
      <p:ext uri="{BB962C8B-B14F-4D97-AF65-F5344CB8AC3E}">
        <p14:creationId xmlns:p14="http://schemas.microsoft.com/office/powerpoint/2010/main" val="4241315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ListView</a:t>
            </a:r>
            <a:endParaRPr lang="en-US" dirty="0"/>
          </a:p>
        </p:txBody>
      </p:sp>
      <p:sp>
        <p:nvSpPr>
          <p:cNvPr id="3" name="Content Placeholder 2"/>
          <p:cNvSpPr>
            <a:spLocks noGrp="1"/>
          </p:cNvSpPr>
          <p:nvPr>
            <p:ph idx="1"/>
          </p:nvPr>
        </p:nvSpPr>
        <p:spPr/>
        <p:txBody>
          <a:bodyPr/>
          <a:lstStyle/>
          <a:p>
            <a:r>
              <a:rPr lang="en-US" dirty="0"/>
              <a:t>A flexible view for providing a limited window into a large data set</a:t>
            </a:r>
            <a:r>
              <a:rPr lang="en-US" dirty="0" smtClean="0"/>
              <a:t>.</a:t>
            </a:r>
          </a:p>
          <a:p>
            <a:pPr lvl="1"/>
            <a:r>
              <a:rPr lang="en-US" dirty="0"/>
              <a:t>implementation </a:t>
            </a:r>
            <a:r>
              <a:rPr lang="en-US" dirty="0" smtClean="0"/>
              <a:t>'com.android.support:recyclerview-v7:28.0.0</a:t>
            </a:r>
          </a:p>
          <a:p>
            <a:r>
              <a:rPr lang="en-US" dirty="0" err="1" smtClean="0"/>
              <a:t>LinearLayoutManager</a:t>
            </a:r>
            <a:endParaRPr lang="en-US" smtClean="0"/>
          </a:p>
          <a:p>
            <a:endParaRPr lang="en-US" dirty="0"/>
          </a:p>
          <a:p>
            <a:pPr marL="231775" lvl="1" indent="0">
              <a:buNone/>
            </a:pPr>
            <a:r>
              <a:rPr lang="en-US" dirty="0" smtClean="0"/>
              <a:t>	</a:t>
            </a:r>
            <a:endParaRPr lang="en-US" dirty="0"/>
          </a:p>
        </p:txBody>
      </p:sp>
      <p:sp>
        <p:nvSpPr>
          <p:cNvPr id="4" name="Date Placeholder 3"/>
          <p:cNvSpPr>
            <a:spLocks noGrp="1"/>
          </p:cNvSpPr>
          <p:nvPr>
            <p:ph type="dt" sz="half" idx="10"/>
          </p:nvPr>
        </p:nvSpPr>
        <p:spPr/>
        <p:txBody>
          <a:bodyPr/>
          <a:lstStyle/>
          <a:p>
            <a:fld id="{C4A29AA5-5093-4317-9676-5AAD084B5371}" type="datetime1">
              <a:rPr lang="en-GB" noProof="0" smtClean="0"/>
              <a:pPr/>
              <a:t>10/11/2018</a:t>
            </a:fld>
            <a:endParaRPr lang="en-GB" noProof="0" dirty="0"/>
          </a:p>
        </p:txBody>
      </p:sp>
    </p:spTree>
    <p:extLst>
      <p:ext uri="{BB962C8B-B14F-4D97-AF65-F5344CB8AC3E}">
        <p14:creationId xmlns:p14="http://schemas.microsoft.com/office/powerpoint/2010/main" val="1017441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Syllabus</a:t>
            </a:r>
            <a:endParaRPr lang="en-US" dirty="0"/>
          </a:p>
        </p:txBody>
      </p:sp>
      <p:sp>
        <p:nvSpPr>
          <p:cNvPr id="3" name="Content Placeholder 2"/>
          <p:cNvSpPr>
            <a:spLocks noGrp="1"/>
          </p:cNvSpPr>
          <p:nvPr>
            <p:ph idx="1"/>
          </p:nvPr>
        </p:nvSpPr>
        <p:spPr>
          <a:xfrm>
            <a:off x="760412" y="1904998"/>
            <a:ext cx="3962399" cy="4419601"/>
          </a:xfrm>
        </p:spPr>
        <p:txBody>
          <a:bodyPr>
            <a:normAutofit/>
          </a:bodyPr>
          <a:lstStyle/>
          <a:p>
            <a:endParaRPr lang="en-US" dirty="0" smtClean="0"/>
          </a:p>
          <a:p>
            <a:r>
              <a:rPr lang="en-US" dirty="0"/>
              <a:t>Basics of </a:t>
            </a:r>
            <a:r>
              <a:rPr lang="en-US" dirty="0" smtClean="0"/>
              <a:t>Android</a:t>
            </a:r>
          </a:p>
          <a:p>
            <a:r>
              <a:rPr lang="en-US" dirty="0"/>
              <a:t>UI </a:t>
            </a:r>
            <a:r>
              <a:rPr lang="en-US" dirty="0" smtClean="0"/>
              <a:t>Widgets</a:t>
            </a:r>
          </a:p>
          <a:p>
            <a:r>
              <a:rPr lang="en-US" dirty="0"/>
              <a:t>Activity, Intent &amp; </a:t>
            </a:r>
            <a:r>
              <a:rPr lang="en-US" dirty="0" smtClean="0"/>
              <a:t>Fragment</a:t>
            </a:r>
          </a:p>
          <a:p>
            <a:r>
              <a:rPr lang="en-US" dirty="0"/>
              <a:t>Android </a:t>
            </a:r>
            <a:r>
              <a:rPr lang="en-US" dirty="0" smtClean="0"/>
              <a:t>Menu</a:t>
            </a:r>
          </a:p>
          <a:p>
            <a:r>
              <a:rPr lang="en-US" dirty="0"/>
              <a:t>Layout </a:t>
            </a:r>
            <a:r>
              <a:rPr lang="en-US" dirty="0" smtClean="0"/>
              <a:t>Manager</a:t>
            </a:r>
          </a:p>
          <a:p>
            <a:r>
              <a:rPr lang="en-US" dirty="0" smtClean="0"/>
              <a:t>Adapter</a:t>
            </a:r>
          </a:p>
          <a:p>
            <a:r>
              <a:rPr lang="en-US" dirty="0" smtClean="0"/>
              <a:t>Views</a:t>
            </a:r>
            <a:endParaRPr lang="en-US" dirty="0"/>
          </a:p>
          <a:p>
            <a:endParaRPr lang="en-US" dirty="0" smtClean="0"/>
          </a:p>
          <a:p>
            <a:endParaRPr lang="en-US" dirty="0"/>
          </a:p>
        </p:txBody>
      </p:sp>
      <p:sp>
        <p:nvSpPr>
          <p:cNvPr id="4" name="Date Placeholder 3"/>
          <p:cNvSpPr>
            <a:spLocks noGrp="1"/>
          </p:cNvSpPr>
          <p:nvPr>
            <p:ph type="dt" sz="half" idx="10"/>
          </p:nvPr>
        </p:nvSpPr>
        <p:spPr/>
        <p:txBody>
          <a:bodyPr/>
          <a:lstStyle/>
          <a:p>
            <a:fld id="{C4A29AA5-5093-4317-9676-5AAD084B5371}" type="datetime1">
              <a:rPr lang="en-GB" noProof="0" smtClean="0"/>
              <a:pPr/>
              <a:t>10/11/2018</a:t>
            </a:fld>
            <a:endParaRPr lang="en-GB" noProof="0" dirty="0"/>
          </a:p>
        </p:txBody>
      </p:sp>
      <p:sp>
        <p:nvSpPr>
          <p:cNvPr id="5" name="Content Placeholder 2"/>
          <p:cNvSpPr txBox="1">
            <a:spLocks/>
          </p:cNvSpPr>
          <p:nvPr/>
        </p:nvSpPr>
        <p:spPr>
          <a:xfrm>
            <a:off x="4646612" y="2286000"/>
            <a:ext cx="3962399" cy="4114801"/>
          </a:xfrm>
          <a:prstGeom prst="rect">
            <a:avLst/>
          </a:prstGeom>
        </p:spPr>
        <p:txBody>
          <a:bodyPr vert="horz" lIns="91440" tIns="45720" rIns="91440" bIns="45720" rtlCol="0">
            <a:normAutofit fontScale="92500" lnSpcReduction="20000"/>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dirty="0" smtClean="0"/>
              <a:t>Advanced Android </a:t>
            </a:r>
          </a:p>
          <a:p>
            <a:r>
              <a:rPr lang="en-US" dirty="0"/>
              <a:t>Android </a:t>
            </a:r>
            <a:r>
              <a:rPr lang="en-US" dirty="0" smtClean="0"/>
              <a:t>Service</a:t>
            </a:r>
          </a:p>
          <a:p>
            <a:r>
              <a:rPr lang="en-US" dirty="0"/>
              <a:t>Data </a:t>
            </a:r>
            <a:r>
              <a:rPr lang="en-US" dirty="0" smtClean="0"/>
              <a:t>Storage</a:t>
            </a:r>
          </a:p>
          <a:p>
            <a:r>
              <a:rPr lang="en-US" dirty="0" smtClean="0"/>
              <a:t>SQLite</a:t>
            </a:r>
          </a:p>
          <a:p>
            <a:r>
              <a:rPr lang="en-US" dirty="0"/>
              <a:t>XML &amp; </a:t>
            </a:r>
            <a:r>
              <a:rPr lang="en-US" dirty="0" smtClean="0"/>
              <a:t>JSON</a:t>
            </a:r>
          </a:p>
          <a:p>
            <a:r>
              <a:rPr lang="en-US" dirty="0" smtClean="0"/>
              <a:t>Content Provider</a:t>
            </a:r>
          </a:p>
          <a:p>
            <a:r>
              <a:rPr lang="en-US" dirty="0" smtClean="0"/>
              <a:t>Notification</a:t>
            </a:r>
          </a:p>
          <a:p>
            <a:r>
              <a:rPr lang="en-US" dirty="0" smtClean="0"/>
              <a:t>Location</a:t>
            </a:r>
          </a:p>
          <a:p>
            <a:r>
              <a:rPr lang="en-US" dirty="0" smtClean="0"/>
              <a:t>Web services</a:t>
            </a:r>
          </a:p>
          <a:p>
            <a:endParaRPr lang="en-US" dirty="0"/>
          </a:p>
        </p:txBody>
      </p:sp>
      <p:sp>
        <p:nvSpPr>
          <p:cNvPr id="8" name="Content Placeholder 2"/>
          <p:cNvSpPr txBox="1">
            <a:spLocks/>
          </p:cNvSpPr>
          <p:nvPr/>
        </p:nvSpPr>
        <p:spPr>
          <a:xfrm>
            <a:off x="8609011" y="2434905"/>
            <a:ext cx="3962399" cy="4114801"/>
          </a:xfrm>
          <a:prstGeom prst="rect">
            <a:avLst/>
          </a:prstGeom>
        </p:spPr>
        <p:txBody>
          <a:bodyPr vert="horz" lIns="91440" tIns="45720" rIns="91440" bIns="45720" rtlCol="0">
            <a:normAutofit lnSpcReduction="10000"/>
          </a:bodyPr>
          <a:lst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a:lstStyle>
          <a:p>
            <a:r>
              <a:rPr lang="en-US" dirty="0" smtClean="0"/>
              <a:t>Firebase</a:t>
            </a:r>
          </a:p>
          <a:p>
            <a:r>
              <a:rPr lang="en-US" dirty="0" smtClean="0"/>
              <a:t>Animation</a:t>
            </a:r>
          </a:p>
          <a:p>
            <a:r>
              <a:rPr lang="en-US" dirty="0" smtClean="0"/>
              <a:t>Multimedia</a:t>
            </a:r>
          </a:p>
          <a:p>
            <a:r>
              <a:rPr lang="en-US" dirty="0"/>
              <a:t>Speech</a:t>
            </a:r>
            <a:endParaRPr lang="en-US" dirty="0" smtClean="0"/>
          </a:p>
          <a:p>
            <a:r>
              <a:rPr lang="en-US" dirty="0"/>
              <a:t>Sensor</a:t>
            </a:r>
            <a:endParaRPr lang="en-US" dirty="0" smtClean="0"/>
          </a:p>
          <a:p>
            <a:r>
              <a:rPr lang="en-US" dirty="0" smtClean="0"/>
              <a:t>Google Map</a:t>
            </a:r>
          </a:p>
          <a:p>
            <a:r>
              <a:rPr lang="en-US" dirty="0" smtClean="0"/>
              <a:t>Graphics</a:t>
            </a:r>
          </a:p>
          <a:p>
            <a:r>
              <a:rPr lang="en-US" dirty="0" smtClean="0"/>
              <a:t>Release Management</a:t>
            </a:r>
          </a:p>
          <a:p>
            <a:endParaRPr lang="en-US" dirty="0"/>
          </a:p>
        </p:txBody>
      </p:sp>
    </p:spTree>
    <p:extLst>
      <p:ext uri="{BB962C8B-B14F-4D97-AF65-F5344CB8AC3E}">
        <p14:creationId xmlns:p14="http://schemas.microsoft.com/office/powerpoint/2010/main" val="2668265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 of Android</a:t>
            </a:r>
            <a:endParaRPr lang="en-US" dirty="0"/>
          </a:p>
        </p:txBody>
      </p:sp>
      <p:sp>
        <p:nvSpPr>
          <p:cNvPr id="3" name="Content Placeholder 2"/>
          <p:cNvSpPr>
            <a:spLocks noGrp="1"/>
          </p:cNvSpPr>
          <p:nvPr>
            <p:ph idx="1"/>
          </p:nvPr>
        </p:nvSpPr>
        <p:spPr/>
        <p:txBody>
          <a:bodyPr/>
          <a:lstStyle/>
          <a:p>
            <a:r>
              <a:rPr lang="en-US" dirty="0" smtClean="0"/>
              <a:t>What is Android?</a:t>
            </a:r>
          </a:p>
          <a:p>
            <a:r>
              <a:rPr lang="en-US" dirty="0" smtClean="0"/>
              <a:t>Why Android?</a:t>
            </a:r>
          </a:p>
          <a:p>
            <a:r>
              <a:rPr lang="en-US" dirty="0"/>
              <a:t>Features of Android</a:t>
            </a:r>
          </a:p>
          <a:p>
            <a:r>
              <a:rPr lang="en-US" dirty="0"/>
              <a:t>Categories of Android applications</a:t>
            </a:r>
          </a:p>
          <a:p>
            <a:r>
              <a:rPr lang="en-US" dirty="0"/>
              <a:t>History of </a:t>
            </a:r>
            <a:r>
              <a:rPr lang="en-US" dirty="0" smtClean="0"/>
              <a:t>Android</a:t>
            </a:r>
          </a:p>
          <a:p>
            <a:r>
              <a:rPr lang="en-US" dirty="0" smtClean="0"/>
              <a:t>Architecture</a:t>
            </a:r>
          </a:p>
          <a:p>
            <a:pPr lvl="1"/>
            <a:r>
              <a:rPr lang="en-US" dirty="0" smtClean="0"/>
              <a:t>Android software stack</a:t>
            </a:r>
          </a:p>
          <a:p>
            <a:pPr lvl="1"/>
            <a:r>
              <a:rPr lang="en-US" dirty="0" smtClean="0"/>
              <a:t>Application Sandbox</a:t>
            </a:r>
            <a:endParaRPr lang="en-US" dirty="0"/>
          </a:p>
          <a:p>
            <a:pPr marL="0" indent="0">
              <a:buNone/>
            </a:pPr>
            <a:endParaRPr lang="en-US" dirty="0" smtClean="0"/>
          </a:p>
        </p:txBody>
      </p:sp>
      <p:sp>
        <p:nvSpPr>
          <p:cNvPr id="4" name="Date Placeholder 3"/>
          <p:cNvSpPr>
            <a:spLocks noGrp="1"/>
          </p:cNvSpPr>
          <p:nvPr>
            <p:ph type="dt" sz="half" idx="10"/>
          </p:nvPr>
        </p:nvSpPr>
        <p:spPr/>
        <p:txBody>
          <a:bodyPr/>
          <a:lstStyle/>
          <a:p>
            <a:fld id="{C4A29AA5-5093-4317-9676-5AAD084B5371}" type="datetime1">
              <a:rPr lang="en-GB" noProof="0" smtClean="0"/>
              <a:pPr/>
              <a:t>10/11/2018</a:t>
            </a:fld>
            <a:endParaRPr lang="en-GB" noProof="0" dirty="0"/>
          </a:p>
        </p:txBody>
      </p:sp>
    </p:spTree>
    <p:extLst>
      <p:ext uri="{BB962C8B-B14F-4D97-AF65-F5344CB8AC3E}">
        <p14:creationId xmlns:p14="http://schemas.microsoft.com/office/powerpoint/2010/main" val="891181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rtlCol="0"/>
          <a:lstStyle/>
          <a:p>
            <a:pPr rtl="0"/>
            <a:r>
              <a:rPr lang="en-GB" dirty="0" smtClean="0"/>
              <a:t>Android Stack</a:t>
            </a:r>
            <a:endParaRPr lang="en-US" dirty="0"/>
          </a:p>
        </p:txBody>
      </p:sp>
      <p:sp>
        <p:nvSpPr>
          <p:cNvPr id="3" name="Content Placeholder 2"/>
          <p:cNvSpPr>
            <a:spLocks noGrp="1"/>
          </p:cNvSpPr>
          <p:nvPr>
            <p:ph idx="1"/>
          </p:nvPr>
        </p:nvSpPr>
        <p:spPr/>
        <p:txBody>
          <a:bodyPr/>
          <a:lstStyle/>
          <a:p>
            <a:endParaRPr lang="en-US"/>
          </a:p>
        </p:txBody>
      </p:sp>
      <p:pic>
        <p:nvPicPr>
          <p:cNvPr id="1028" name="Picture 4" descr="C:\MyProjects\Besant Technologies\android_stac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99212" y="0"/>
            <a:ext cx="4657248"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Sandbox</a:t>
            </a:r>
            <a:endParaRPr lang="en-US" dirty="0"/>
          </a:p>
        </p:txBody>
      </p:sp>
      <p:sp>
        <p:nvSpPr>
          <p:cNvPr id="3" name="Content Placeholder 2"/>
          <p:cNvSpPr>
            <a:spLocks noGrp="1"/>
          </p:cNvSpPr>
          <p:nvPr>
            <p:ph idx="1"/>
          </p:nvPr>
        </p:nvSpPr>
        <p:spPr/>
        <p:txBody>
          <a:bodyPr/>
          <a:lstStyle/>
          <a:p>
            <a:r>
              <a:rPr lang="en-US" dirty="0" smtClean="0"/>
              <a:t>Multiple application at the same time</a:t>
            </a:r>
          </a:p>
          <a:p>
            <a:pPr marL="442913" lvl="2" indent="-223838">
              <a:spcBef>
                <a:spcPts val="1800"/>
              </a:spcBef>
            </a:pPr>
            <a:r>
              <a:rPr lang="en-US" dirty="0"/>
              <a:t>Assign unique User Id to each application and separate process</a:t>
            </a:r>
            <a:r>
              <a:rPr lang="en-US" dirty="0" smtClean="0"/>
              <a:t>.</a:t>
            </a:r>
          </a:p>
          <a:p>
            <a:r>
              <a:rPr lang="en-US" dirty="0" smtClean="0"/>
              <a:t>Cannot interact with other system apps.</a:t>
            </a:r>
          </a:p>
          <a:p>
            <a:pPr marL="231775" lvl="1" indent="0">
              <a:buNone/>
            </a:pPr>
            <a:endParaRPr lang="en-US" dirty="0"/>
          </a:p>
        </p:txBody>
      </p:sp>
      <p:sp>
        <p:nvSpPr>
          <p:cNvPr id="4" name="Date Placeholder 3"/>
          <p:cNvSpPr>
            <a:spLocks noGrp="1"/>
          </p:cNvSpPr>
          <p:nvPr>
            <p:ph type="dt" sz="half" idx="10"/>
          </p:nvPr>
        </p:nvSpPr>
        <p:spPr/>
        <p:txBody>
          <a:bodyPr/>
          <a:lstStyle/>
          <a:p>
            <a:fld id="{C4A29AA5-5093-4317-9676-5AAD084B5371}" type="datetime1">
              <a:rPr lang="en-GB" noProof="0" smtClean="0"/>
              <a:pPr/>
              <a:t>10/11/2018</a:t>
            </a:fld>
            <a:endParaRPr lang="en-GB" noProof="0" dirty="0"/>
          </a:p>
        </p:txBody>
      </p:sp>
    </p:spTree>
    <p:extLst>
      <p:ext uri="{BB962C8B-B14F-4D97-AF65-F5344CB8AC3E}">
        <p14:creationId xmlns:p14="http://schemas.microsoft.com/office/powerpoint/2010/main" val="1761702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Studio</a:t>
            </a:r>
            <a:endParaRPr lang="en-US" dirty="0"/>
          </a:p>
        </p:txBody>
      </p:sp>
      <p:sp>
        <p:nvSpPr>
          <p:cNvPr id="3" name="Content Placeholder 2"/>
          <p:cNvSpPr>
            <a:spLocks noGrp="1"/>
          </p:cNvSpPr>
          <p:nvPr>
            <p:ph idx="1"/>
          </p:nvPr>
        </p:nvSpPr>
        <p:spPr/>
        <p:txBody>
          <a:bodyPr/>
          <a:lstStyle/>
          <a:p>
            <a:r>
              <a:rPr lang="en-US" dirty="0" smtClean="0"/>
              <a:t>Installation</a:t>
            </a:r>
          </a:p>
          <a:p>
            <a:pPr lvl="1"/>
            <a:r>
              <a:rPr lang="en-US" dirty="0">
                <a:hlinkClick r:id="rId2"/>
              </a:rPr>
              <a:t>https://</a:t>
            </a:r>
            <a:r>
              <a:rPr lang="en-US" dirty="0" smtClean="0">
                <a:hlinkClick r:id="rId2"/>
              </a:rPr>
              <a:t>developer.android.com/studio/</a:t>
            </a:r>
            <a:endParaRPr lang="en-US" dirty="0" smtClean="0"/>
          </a:p>
          <a:p>
            <a:r>
              <a:rPr lang="en-US" dirty="0" smtClean="0"/>
              <a:t>First App</a:t>
            </a:r>
          </a:p>
        </p:txBody>
      </p:sp>
      <p:sp>
        <p:nvSpPr>
          <p:cNvPr id="4" name="Date Placeholder 3"/>
          <p:cNvSpPr>
            <a:spLocks noGrp="1"/>
          </p:cNvSpPr>
          <p:nvPr>
            <p:ph type="dt" sz="half" idx="10"/>
          </p:nvPr>
        </p:nvSpPr>
        <p:spPr/>
        <p:txBody>
          <a:bodyPr/>
          <a:lstStyle/>
          <a:p>
            <a:fld id="{C4A29AA5-5093-4317-9676-5AAD084B5371}" type="datetime1">
              <a:rPr lang="en-GB" noProof="0" smtClean="0"/>
              <a:pPr/>
              <a:t>10/11/2018</a:t>
            </a:fld>
            <a:endParaRPr lang="en-GB" noProof="0" dirty="0"/>
          </a:p>
        </p:txBody>
      </p:sp>
    </p:spTree>
    <p:extLst>
      <p:ext uri="{BB962C8B-B14F-4D97-AF65-F5344CB8AC3E}">
        <p14:creationId xmlns:p14="http://schemas.microsoft.com/office/powerpoint/2010/main" val="2044321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Activities</a:t>
            </a:r>
            <a:endParaRPr lang="en-US" dirty="0"/>
          </a:p>
        </p:txBody>
      </p:sp>
      <p:sp>
        <p:nvSpPr>
          <p:cNvPr id="3" name="Content Placeholder 2"/>
          <p:cNvSpPr>
            <a:spLocks noGrp="1"/>
          </p:cNvSpPr>
          <p:nvPr>
            <p:ph idx="1"/>
          </p:nvPr>
        </p:nvSpPr>
        <p:spPr/>
        <p:txBody>
          <a:bodyPr/>
          <a:lstStyle/>
          <a:p>
            <a:r>
              <a:rPr lang="en-US" dirty="0" smtClean="0"/>
              <a:t>Splash Activity – Entry point</a:t>
            </a:r>
          </a:p>
          <a:p>
            <a:pPr marL="442913" lvl="2" indent="-223838">
              <a:spcBef>
                <a:spcPts val="1800"/>
              </a:spcBef>
            </a:pPr>
            <a:r>
              <a:rPr lang="en-US" dirty="0"/>
              <a:t>&lt;intent-filter&gt; &lt;action </a:t>
            </a:r>
            <a:r>
              <a:rPr lang="en-US" dirty="0" err="1"/>
              <a:t>android:name</a:t>
            </a:r>
            <a:r>
              <a:rPr lang="en-US" dirty="0"/>
              <a:t>="</a:t>
            </a:r>
            <a:r>
              <a:rPr lang="en-US" dirty="0" err="1"/>
              <a:t>android.intent.action.MAIN</a:t>
            </a:r>
            <a:r>
              <a:rPr lang="en-US" dirty="0"/>
              <a:t>" /&gt; &lt;category </a:t>
            </a:r>
            <a:r>
              <a:rPr lang="en-US" dirty="0" err="1"/>
              <a:t>android:name</a:t>
            </a:r>
            <a:r>
              <a:rPr lang="en-US" dirty="0"/>
              <a:t>="</a:t>
            </a:r>
            <a:r>
              <a:rPr lang="en-US" dirty="0" err="1"/>
              <a:t>android.intent.category.LAUNCHER</a:t>
            </a:r>
            <a:r>
              <a:rPr lang="en-US" dirty="0"/>
              <a:t>" /&gt; &lt;/intent-filter</a:t>
            </a:r>
            <a:r>
              <a:rPr lang="en-US" dirty="0" smtClean="0"/>
              <a:t>&gt;</a:t>
            </a:r>
          </a:p>
          <a:p>
            <a:r>
              <a:rPr lang="en-US" dirty="0" smtClean="0"/>
              <a:t>No history Activity</a:t>
            </a:r>
          </a:p>
          <a:p>
            <a:pPr lvl="1"/>
            <a:r>
              <a:rPr lang="en-US" dirty="0" err="1"/>
              <a:t>android:noHistory</a:t>
            </a:r>
            <a:r>
              <a:rPr lang="en-US" dirty="0"/>
              <a:t>="</a:t>
            </a:r>
            <a:r>
              <a:rPr lang="en-US" dirty="0" smtClean="0"/>
              <a:t>true“</a:t>
            </a:r>
          </a:p>
          <a:p>
            <a:endParaRPr lang="en-US" dirty="0" smtClean="0"/>
          </a:p>
          <a:p>
            <a:pPr marL="231775" lvl="1" indent="0">
              <a:buNone/>
            </a:pPr>
            <a:endParaRPr lang="en-US" dirty="0"/>
          </a:p>
        </p:txBody>
      </p:sp>
      <p:sp>
        <p:nvSpPr>
          <p:cNvPr id="4" name="Date Placeholder 3"/>
          <p:cNvSpPr>
            <a:spLocks noGrp="1"/>
          </p:cNvSpPr>
          <p:nvPr>
            <p:ph type="dt" sz="half" idx="10"/>
          </p:nvPr>
        </p:nvSpPr>
        <p:spPr/>
        <p:txBody>
          <a:bodyPr/>
          <a:lstStyle/>
          <a:p>
            <a:fld id="{C4A29AA5-5093-4317-9676-5AAD084B5371}" type="datetime1">
              <a:rPr lang="en-GB" noProof="0" smtClean="0"/>
              <a:pPr/>
              <a:t>10/11/2018</a:t>
            </a:fld>
            <a:endParaRPr lang="en-GB" noProof="0" dirty="0"/>
          </a:p>
        </p:txBody>
      </p:sp>
    </p:spTree>
    <p:extLst>
      <p:ext uri="{BB962C8B-B14F-4D97-AF65-F5344CB8AC3E}">
        <p14:creationId xmlns:p14="http://schemas.microsoft.com/office/powerpoint/2010/main" val="4276214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stack</a:t>
            </a:r>
            <a:endParaRPr lang="en-US" dirty="0"/>
          </a:p>
        </p:txBody>
      </p:sp>
      <p:sp>
        <p:nvSpPr>
          <p:cNvPr id="3" name="Content Placeholder 2"/>
          <p:cNvSpPr>
            <a:spLocks noGrp="1"/>
          </p:cNvSpPr>
          <p:nvPr>
            <p:ph idx="1"/>
          </p:nvPr>
        </p:nvSpPr>
        <p:spPr/>
        <p:txBody>
          <a:bodyPr/>
          <a:lstStyle/>
          <a:p>
            <a:r>
              <a:rPr lang="en-US" dirty="0" smtClean="0"/>
              <a:t>Back Stack</a:t>
            </a:r>
            <a:endParaRPr lang="en-US" dirty="0"/>
          </a:p>
        </p:txBody>
      </p:sp>
      <p:sp>
        <p:nvSpPr>
          <p:cNvPr id="4" name="Date Placeholder 3"/>
          <p:cNvSpPr>
            <a:spLocks noGrp="1"/>
          </p:cNvSpPr>
          <p:nvPr>
            <p:ph type="dt" sz="half" idx="10"/>
          </p:nvPr>
        </p:nvSpPr>
        <p:spPr/>
        <p:txBody>
          <a:bodyPr/>
          <a:lstStyle/>
          <a:p>
            <a:fld id="{C4A29AA5-5093-4317-9676-5AAD084B5371}" type="datetime1">
              <a:rPr lang="en-GB" noProof="0" smtClean="0"/>
              <a:pPr/>
              <a:t>10/11/2018</a:t>
            </a:fld>
            <a:endParaRPr lang="en-GB" noProof="0" dirty="0"/>
          </a:p>
        </p:txBody>
      </p:sp>
    </p:spTree>
    <p:extLst>
      <p:ext uri="{BB962C8B-B14F-4D97-AF65-F5344CB8AC3E}">
        <p14:creationId xmlns:p14="http://schemas.microsoft.com/office/powerpoint/2010/main" val="442365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Life Cycle</a:t>
            </a:r>
            <a:endParaRPr lang="en-US" dirty="0"/>
          </a:p>
        </p:txBody>
      </p:sp>
      <p:sp>
        <p:nvSpPr>
          <p:cNvPr id="4" name="Date Placeholder 3"/>
          <p:cNvSpPr>
            <a:spLocks noGrp="1"/>
          </p:cNvSpPr>
          <p:nvPr>
            <p:ph type="dt" sz="half" idx="10"/>
          </p:nvPr>
        </p:nvSpPr>
        <p:spPr/>
        <p:txBody>
          <a:bodyPr/>
          <a:lstStyle/>
          <a:p>
            <a:fld id="{C4A29AA5-5093-4317-9676-5AAD084B5371}" type="datetime1">
              <a:rPr lang="en-GB" noProof="0" smtClean="0"/>
              <a:pPr/>
              <a:t>10/11/2018</a:t>
            </a:fld>
            <a:endParaRPr lang="en-GB" noProof="0" dirty="0"/>
          </a:p>
        </p:txBody>
      </p:sp>
      <p:sp>
        <p:nvSpPr>
          <p:cNvPr id="5" name="Content Placeholder 4"/>
          <p:cNvSpPr>
            <a:spLocks noGrp="1"/>
          </p:cNvSpPr>
          <p:nvPr>
            <p:ph idx="1"/>
          </p:nvPr>
        </p:nvSpPr>
        <p:spPr/>
        <p:txBody>
          <a:bodyPr/>
          <a:lstStyle/>
          <a:p>
            <a:r>
              <a:rPr lang="en-US" dirty="0" err="1" smtClean="0"/>
              <a:t>onCreate</a:t>
            </a:r>
            <a:r>
              <a:rPr lang="en-US" dirty="0" smtClean="0"/>
              <a:t>()</a:t>
            </a:r>
          </a:p>
          <a:p>
            <a:r>
              <a:rPr lang="en-US" dirty="0" err="1" smtClean="0"/>
              <a:t>onStart</a:t>
            </a:r>
            <a:r>
              <a:rPr lang="en-US" dirty="0" smtClean="0"/>
              <a:t>()</a:t>
            </a:r>
          </a:p>
          <a:p>
            <a:r>
              <a:rPr lang="en-US" dirty="0" err="1" smtClean="0"/>
              <a:t>onResume</a:t>
            </a:r>
            <a:r>
              <a:rPr lang="en-US" dirty="0" smtClean="0"/>
              <a:t>()</a:t>
            </a:r>
          </a:p>
          <a:p>
            <a:r>
              <a:rPr lang="en-US" dirty="0" err="1" smtClean="0"/>
              <a:t>onPause</a:t>
            </a:r>
            <a:r>
              <a:rPr lang="en-US" dirty="0" smtClean="0"/>
              <a:t>()</a:t>
            </a:r>
          </a:p>
          <a:p>
            <a:r>
              <a:rPr lang="en-US" dirty="0" err="1" smtClean="0"/>
              <a:t>onStop</a:t>
            </a:r>
            <a:r>
              <a:rPr lang="en-US" dirty="0" smtClean="0"/>
              <a:t>()</a:t>
            </a:r>
          </a:p>
          <a:p>
            <a:r>
              <a:rPr lang="en-US" dirty="0" err="1" smtClean="0"/>
              <a:t>onDestroy</a:t>
            </a:r>
            <a:r>
              <a:rPr lang="en-US" dirty="0" smtClean="0"/>
              <a:t>()</a:t>
            </a:r>
          </a:p>
          <a:p>
            <a:r>
              <a:rPr lang="en-US" dirty="0" err="1" smtClean="0"/>
              <a:t>onRestart</a:t>
            </a:r>
            <a:r>
              <a:rPr lang="en-US" dirty="0" smtClean="0"/>
              <a:t>()</a:t>
            </a:r>
          </a:p>
          <a:p>
            <a:endParaRPr lang="en-US" dirty="0"/>
          </a:p>
        </p:txBody>
      </p:sp>
      <p:pic>
        <p:nvPicPr>
          <p:cNvPr id="1027" name="Picture 3" descr="C:\MyProjects\Besant Technologies\activity_lifecyc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5812" y="595618"/>
            <a:ext cx="4724400" cy="6105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1790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tf02895261">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_12786175_TF02895261" id="{09871225-3C89-4965-9994-3C1727E7602C}" vid="{4AD81417-1316-475F-B518-906C0D665D5C}"/>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1564227</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Take your audience through a digital tunnel where they'll  burst through to the other side and see the information you want to present. Show them lists, charts, tables, SmartArt,  and pictures using a variety of layouts in widescreen (16X9) format. This design works well for subjects on science and technology, computers, communication, and more.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2012-05-11T02:04:00+00:00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TP102895246</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835483</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0E41224-0370-4595-877C-23316CD80004}">
  <ds:schemaRefs>
    <ds:schemaRef ds:uri="http://schemas.microsoft.com/office/2006/metadata/properties"/>
    <ds:schemaRef ds:uri="http://schemas.microsoft.com/office/infopath/2007/PartnerControls"/>
    <ds:schemaRef ds:uri="4873beb7-5857-4685-be1f-d57550cc96cc"/>
  </ds:schemaRefs>
</ds:datastoreItem>
</file>

<file path=customXml/itemProps2.xml><?xml version="1.0" encoding="utf-8"?>
<ds:datastoreItem xmlns:ds="http://schemas.openxmlformats.org/officeDocument/2006/customXml" ds:itemID="{22CCB507-0646-4A50-A4F7-7F385079D5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4228E6B-D70C-44BB-A81F-A245495F612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tf02895261</Template>
  <TotalTime>0</TotalTime>
  <Words>383</Words>
  <Application>Microsoft Office PowerPoint</Application>
  <PresentationFormat>Custom</PresentationFormat>
  <Paragraphs>146</Paragraphs>
  <Slides>16</Slides>
  <Notes>2</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tf02895261</vt:lpstr>
      <vt:lpstr>Android</vt:lpstr>
      <vt:lpstr>Syllabus</vt:lpstr>
      <vt:lpstr>Basics of Android</vt:lpstr>
      <vt:lpstr>Android Stack</vt:lpstr>
      <vt:lpstr>Application Sandbox</vt:lpstr>
      <vt:lpstr>Android Studio</vt:lpstr>
      <vt:lpstr>Types of Activities</vt:lpstr>
      <vt:lpstr>Android stack</vt:lpstr>
      <vt:lpstr>Activity Life Cycle</vt:lpstr>
      <vt:lpstr>Intents</vt:lpstr>
      <vt:lpstr>Layout</vt:lpstr>
      <vt:lpstr>Layout Attributes</vt:lpstr>
      <vt:lpstr>LinearLayout</vt:lpstr>
      <vt:lpstr>RelativeLayout</vt:lpstr>
      <vt:lpstr>TableLayout</vt:lpstr>
      <vt:lpstr>ListView</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2018-10-23T17:05:05Z</dcterms:created>
  <dcterms:modified xsi:type="dcterms:W3CDTF">2018-11-11T12:36:59Z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