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1" r:id="rId11"/>
    <p:sldId id="265" r:id="rId12"/>
    <p:sldId id="27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manikandan0707m-cmd.github.io/portfolio2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D.MANIKANDAN</a:t>
            </a:r>
          </a:p>
          <a:p>
            <a:r>
              <a:rPr lang="en-US" sz="2400" dirty="0"/>
              <a:t>REGISTER NO AND NMID: 212402382 /ASUNM1301212402382</a:t>
            </a:r>
            <a:endParaRPr lang="en-US" sz="2400" dirty="0">
              <a:cs typeface="Calibri"/>
            </a:endParaRPr>
          </a:p>
          <a:p>
            <a:r>
              <a:rPr lang="en-US" sz="2400" dirty="0"/>
              <a:t>DEPARTMENT: BCA (bachelor of computer applications)</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69C8-BC4E-7080-C0F9-0BE3B176FF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22C753E-E8FD-3F1E-9151-CDFC2D9E5FD9}"/>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A21A9B38-86A3-EF46-3886-7D9CD42C2FF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83504B9A-E294-E104-FA99-C3E046713A98}"/>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102379E5-96CC-6A44-4BD8-F166D5E4AF7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F731AA6E-1E2A-AC64-AFFE-6793F550D85C}"/>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F5EE20C5-D2E7-5836-69F4-B8BF53BA8BF7}"/>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B969B784-06ED-BFA4-908C-19D2B7EA7F65}"/>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367BB90-2986-FA32-5B9F-FD0B527DAC8C}"/>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066717-296B-2CF5-F72E-28CE78973D2F}"/>
              </a:ext>
            </a:extLst>
          </p:cNvPr>
          <p:cNvSpPr txBox="1"/>
          <p:nvPr/>
        </p:nvSpPr>
        <p:spPr>
          <a:xfrm>
            <a:off x="1143000" y="1325634"/>
            <a:ext cx="8007723" cy="923330"/>
          </a:xfrm>
          <a:prstGeom prst="rect">
            <a:avLst/>
          </a:prstGeom>
          <a:noFill/>
        </p:spPr>
        <p:txBody>
          <a:bodyPr wrap="square">
            <a:spAutoFit/>
          </a:bodyPr>
          <a:lstStyle/>
          <a:p>
            <a:r>
              <a:rPr lang="en-GB" dirty="0"/>
              <a:t>The website successfully demonstrates the user’s technical abilities and creativity. Screenshots of the website, such as the homepage, "About" section, and skills dashboard, showcase its clean design and interactive elements.</a:t>
            </a:r>
            <a:endParaRPr lang="en-IN" dirty="0"/>
          </a:p>
        </p:txBody>
      </p:sp>
      <p:pic>
        <p:nvPicPr>
          <p:cNvPr id="12" name="Picture 11">
            <a:extLst>
              <a:ext uri="{FF2B5EF4-FFF2-40B4-BE49-F238E27FC236}">
                <a16:creationId xmlns:a16="http://schemas.microsoft.com/office/drawing/2014/main" id="{38FF7F3D-F8B3-F387-A0B0-E18558AEB589}"/>
              </a:ext>
            </a:extLst>
          </p:cNvPr>
          <p:cNvPicPr>
            <a:picLocks noChangeAspect="1"/>
          </p:cNvPicPr>
          <p:nvPr/>
        </p:nvPicPr>
        <p:blipFill>
          <a:blip r:embed="rId3"/>
          <a:stretch>
            <a:fillRect/>
          </a:stretch>
        </p:blipFill>
        <p:spPr>
          <a:xfrm>
            <a:off x="3352800" y="2644407"/>
            <a:ext cx="7772400" cy="3828930"/>
          </a:xfrm>
          <a:prstGeom prst="rect">
            <a:avLst/>
          </a:prstGeom>
        </p:spPr>
      </p:pic>
    </p:spTree>
    <p:extLst>
      <p:ext uri="{BB962C8B-B14F-4D97-AF65-F5344CB8AC3E}">
        <p14:creationId xmlns:p14="http://schemas.microsoft.com/office/powerpoint/2010/main" val="350404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AC0270D-3DF0-6041-205E-7B1B23D81FE5}"/>
              </a:ext>
            </a:extLst>
          </p:cNvPr>
          <p:cNvSpPr txBox="1"/>
          <p:nvPr/>
        </p:nvSpPr>
        <p:spPr>
          <a:xfrm>
            <a:off x="3050241" y="2833318"/>
            <a:ext cx="6100482" cy="1200329"/>
          </a:xfrm>
          <a:prstGeom prst="rect">
            <a:avLst/>
          </a:prstGeom>
          <a:noFill/>
        </p:spPr>
        <p:txBody>
          <a:bodyPr wrap="square">
            <a:spAutoFit/>
          </a:bodyPr>
          <a:lstStyle/>
          <a:p>
            <a:r>
              <a:rPr lang="en-GB" dirty="0"/>
              <a:t>This project serves as a stepping stone in building an online presence. It reflects D. Manikandan's skills and passion for IT and digital work. The website is an effective tool for networking and professional growth in the IT industry.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6C17-EDF7-0768-4F4C-61FE840E2C05}"/>
              </a:ext>
            </a:extLst>
          </p:cNvPr>
          <p:cNvSpPr>
            <a:spLocks noGrp="1"/>
          </p:cNvSpPr>
          <p:nvPr>
            <p:ph type="ctrTitle"/>
          </p:nvPr>
        </p:nvSpPr>
        <p:spPr>
          <a:xfrm>
            <a:off x="304800" y="381001"/>
            <a:ext cx="8691625" cy="492443"/>
          </a:xfrm>
        </p:spPr>
        <p:txBody>
          <a:bodyPr/>
          <a:lstStyle/>
          <a:p>
            <a:r>
              <a:rPr lang="en-GB" dirty="0"/>
              <a:t>Git hub repository link:</a:t>
            </a:r>
            <a:endParaRPr lang="en-IN" dirty="0"/>
          </a:p>
        </p:txBody>
      </p:sp>
      <p:sp>
        <p:nvSpPr>
          <p:cNvPr id="3" name="Subtitle 2">
            <a:extLst>
              <a:ext uri="{FF2B5EF4-FFF2-40B4-BE49-F238E27FC236}">
                <a16:creationId xmlns:a16="http://schemas.microsoft.com/office/drawing/2014/main" id="{9350E5F7-4A92-0053-184D-2D2EBFDC3FAC}"/>
              </a:ext>
            </a:extLst>
          </p:cNvPr>
          <p:cNvSpPr>
            <a:spLocks noGrp="1"/>
          </p:cNvSpPr>
          <p:nvPr>
            <p:ph type="subTitle" idx="4"/>
          </p:nvPr>
        </p:nvSpPr>
        <p:spPr>
          <a:xfrm>
            <a:off x="1828800" y="1219201"/>
            <a:ext cx="8534400" cy="276999"/>
          </a:xfrm>
        </p:spPr>
        <p:txBody>
          <a:bodyPr/>
          <a:lstStyle/>
          <a:p>
            <a:r>
              <a:rPr lang="en-IN" dirty="0"/>
              <a:t>https://github.com/manikandan0707m-cmd/portfolio23.git</a:t>
            </a:r>
          </a:p>
        </p:txBody>
      </p:sp>
      <p:sp>
        <p:nvSpPr>
          <p:cNvPr id="4" name="TextBox 3">
            <a:extLst>
              <a:ext uri="{FF2B5EF4-FFF2-40B4-BE49-F238E27FC236}">
                <a16:creationId xmlns:a16="http://schemas.microsoft.com/office/drawing/2014/main" id="{F83686EB-83B9-6726-7424-DC465016E24E}"/>
              </a:ext>
            </a:extLst>
          </p:cNvPr>
          <p:cNvSpPr txBox="1"/>
          <p:nvPr/>
        </p:nvSpPr>
        <p:spPr>
          <a:xfrm>
            <a:off x="152400" y="2209800"/>
            <a:ext cx="5943600" cy="584775"/>
          </a:xfrm>
          <a:prstGeom prst="rect">
            <a:avLst/>
          </a:prstGeom>
          <a:noFill/>
        </p:spPr>
        <p:txBody>
          <a:bodyPr wrap="square" rtlCol="0">
            <a:spAutoFit/>
          </a:bodyPr>
          <a:lstStyle/>
          <a:p>
            <a:r>
              <a:rPr lang="en-GB" sz="3200" dirty="0" err="1"/>
              <a:t>Github</a:t>
            </a:r>
            <a:r>
              <a:rPr lang="en-GB" sz="3200" dirty="0"/>
              <a:t> portfolio link</a:t>
            </a:r>
            <a:endParaRPr lang="en-IN" sz="3200" dirty="0"/>
          </a:p>
        </p:txBody>
      </p:sp>
      <p:sp>
        <p:nvSpPr>
          <p:cNvPr id="6" name="TextBox 5">
            <a:extLst>
              <a:ext uri="{FF2B5EF4-FFF2-40B4-BE49-F238E27FC236}">
                <a16:creationId xmlns:a16="http://schemas.microsoft.com/office/drawing/2014/main" id="{FF99198B-53A7-BBFC-ED44-202E0B98A197}"/>
              </a:ext>
            </a:extLst>
          </p:cNvPr>
          <p:cNvSpPr txBox="1"/>
          <p:nvPr/>
        </p:nvSpPr>
        <p:spPr>
          <a:xfrm>
            <a:off x="1828800" y="2743200"/>
            <a:ext cx="5867400" cy="369332"/>
          </a:xfrm>
          <a:prstGeom prst="rect">
            <a:avLst/>
          </a:prstGeom>
          <a:noFill/>
        </p:spPr>
        <p:txBody>
          <a:bodyPr wrap="square" rtlCol="0">
            <a:spAutoFit/>
          </a:bodyPr>
          <a:lstStyle/>
          <a:p>
            <a:r>
              <a:rPr lang="en-IN" b="1" u="sng" dirty="0">
                <a:hlinkClick r:id="rId2"/>
              </a:rPr>
              <a:t>https://manikandan0707m-cmd.github.io/portfolio23/</a:t>
            </a:r>
            <a:endParaRPr lang="en-IN" dirty="0"/>
          </a:p>
        </p:txBody>
      </p:sp>
    </p:spTree>
    <p:extLst>
      <p:ext uri="{BB962C8B-B14F-4D97-AF65-F5344CB8AC3E}">
        <p14:creationId xmlns:p14="http://schemas.microsoft.com/office/powerpoint/2010/main" val="100985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12" y="-762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EA2A505-CCA1-1E91-7384-F3B50E6364A4}"/>
              </a:ext>
            </a:extLst>
          </p:cNvPr>
          <p:cNvSpPr txBox="1"/>
          <p:nvPr/>
        </p:nvSpPr>
        <p:spPr>
          <a:xfrm>
            <a:off x="1219200" y="1905000"/>
            <a:ext cx="2514600" cy="369332"/>
          </a:xfrm>
          <a:prstGeom prst="rect">
            <a:avLst/>
          </a:prstGeom>
          <a:noFill/>
        </p:spPr>
        <p:txBody>
          <a:bodyPr wrap="square">
            <a:spAutoFit/>
          </a:bodyPr>
          <a:lstStyle/>
          <a:p>
            <a:r>
              <a:rPr lang="en-GB" dirty="0"/>
              <a:t>DIGITAL PORTFOLIO</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85CE2989-830A-CBD0-9434-37F9FD76A4F6}"/>
              </a:ext>
            </a:extLst>
          </p:cNvPr>
          <p:cNvSpPr txBox="1"/>
          <p:nvPr/>
        </p:nvSpPr>
        <p:spPr>
          <a:xfrm>
            <a:off x="1438275" y="2556502"/>
            <a:ext cx="7019925" cy="1477328"/>
          </a:xfrm>
          <a:prstGeom prst="rect">
            <a:avLst/>
          </a:prstGeom>
          <a:noFill/>
        </p:spPr>
        <p:txBody>
          <a:bodyPr wrap="square">
            <a:spAutoFit/>
          </a:bodyPr>
          <a:lstStyle/>
          <a:p>
            <a:r>
              <a:rPr lang="en-GB" dirty="0"/>
              <a:t>In today's competitive IT job market, creating a strong online presence is essential. Many professionals in the field struggle with presenting their work effectively. This website aims to provide a personal platform for D. Manikandan to showcase technical expertise and creative projects in web development and video editing.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50E48AA-2144-AEFF-6C34-65D163F670D7}"/>
              </a:ext>
            </a:extLst>
          </p:cNvPr>
          <p:cNvSpPr txBox="1"/>
          <p:nvPr/>
        </p:nvSpPr>
        <p:spPr>
          <a:xfrm>
            <a:off x="1676400" y="2690336"/>
            <a:ext cx="6102220" cy="1477328"/>
          </a:xfrm>
          <a:prstGeom prst="rect">
            <a:avLst/>
          </a:prstGeom>
          <a:noFill/>
        </p:spPr>
        <p:txBody>
          <a:bodyPr wrap="square">
            <a:spAutoFit/>
          </a:bodyPr>
          <a:lstStyle/>
          <a:p>
            <a:r>
              <a:rPr lang="en-GB" dirty="0"/>
              <a:t>This project focuses on developing a personal portfolio website for showcasing skills, education, and expertise in the IT and web development field. The website is designed to provide a professional online presence, highlighting technical proficiency and creative work.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875029" y="594582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677DB5-DA4D-7677-0508-588DCD1DE3F8}"/>
              </a:ext>
            </a:extLst>
          </p:cNvPr>
          <p:cNvSpPr txBox="1"/>
          <p:nvPr/>
        </p:nvSpPr>
        <p:spPr>
          <a:xfrm>
            <a:off x="1752600" y="2695001"/>
            <a:ext cx="7391400" cy="1200329"/>
          </a:xfrm>
          <a:prstGeom prst="rect">
            <a:avLst/>
          </a:prstGeom>
          <a:noFill/>
        </p:spPr>
        <p:txBody>
          <a:bodyPr wrap="square">
            <a:spAutoFit/>
          </a:bodyPr>
          <a:lstStyle/>
          <a:p>
            <a:r>
              <a:rPr lang="en-GB" dirty="0"/>
              <a:t>The primary users of this portfolio website are potential employers, clients, or collaborators in the IT, software development, and movie editing industries. The site aims to attract professionals who are looking for web development or digital media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CC70C01-9B88-8BAA-B808-B31D5E0B51C8}"/>
              </a:ext>
            </a:extLst>
          </p:cNvPr>
          <p:cNvSpPr txBox="1"/>
          <p:nvPr/>
        </p:nvSpPr>
        <p:spPr>
          <a:xfrm>
            <a:off x="3051110" y="2695001"/>
            <a:ext cx="6102220" cy="1477328"/>
          </a:xfrm>
          <a:prstGeom prst="rect">
            <a:avLst/>
          </a:prstGeom>
          <a:noFill/>
        </p:spPr>
        <p:txBody>
          <a:bodyPr wrap="square">
            <a:spAutoFit/>
          </a:bodyPr>
          <a:lstStyle/>
          <a:p>
            <a:r>
              <a:rPr lang="en-IN" dirty="0"/>
              <a:t>The portfolio website is built using the following technologies:</a:t>
            </a:r>
          </a:p>
          <a:p>
            <a:pPr>
              <a:buFont typeface="Arial" panose="020B0604020202020204" pitchFamily="34" charset="0"/>
              <a:buChar char="•"/>
            </a:pPr>
            <a:r>
              <a:rPr lang="en-IN" b="1" dirty="0"/>
              <a:t>Frontend:</a:t>
            </a:r>
            <a:r>
              <a:rPr lang="en-IN" dirty="0"/>
              <a:t> HTML, CSS, JavaScript</a:t>
            </a:r>
          </a:p>
          <a:p>
            <a:pPr>
              <a:buFont typeface="Arial" panose="020B0604020202020204" pitchFamily="34" charset="0"/>
              <a:buChar char="•"/>
            </a:pPr>
            <a:r>
              <a:rPr lang="en-IN" b="1" dirty="0"/>
              <a:t>Backend (future development):</a:t>
            </a:r>
            <a:r>
              <a:rPr lang="en-IN" dirty="0"/>
              <a:t> Python, Java</a:t>
            </a:r>
          </a:p>
          <a:p>
            <a:pPr>
              <a:buFont typeface="Arial" panose="020B0604020202020204" pitchFamily="34" charset="0"/>
              <a:buChar char="•"/>
            </a:pPr>
            <a:r>
              <a:rPr lang="en-IN" b="1" dirty="0"/>
              <a:t>Additional Tools:</a:t>
            </a:r>
            <a:r>
              <a:rPr lang="en-IN" dirty="0"/>
              <a:t> Visual Studio Code, GitHub for version control, Adobe Premiere Pro (for movie editing).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16C9E82-2FE1-FF3D-4ADE-85C24538D02E}"/>
              </a:ext>
            </a:extLst>
          </p:cNvPr>
          <p:cNvSpPr txBox="1"/>
          <p:nvPr/>
        </p:nvSpPr>
        <p:spPr>
          <a:xfrm>
            <a:off x="3051110" y="2418003"/>
            <a:ext cx="6102220" cy="2031325"/>
          </a:xfrm>
          <a:prstGeom prst="rect">
            <a:avLst/>
          </a:prstGeom>
          <a:noFill/>
        </p:spPr>
        <p:txBody>
          <a:bodyPr wrap="square">
            <a:spAutoFit/>
          </a:bodyPr>
          <a:lstStyle/>
          <a:p>
            <a:r>
              <a:rPr lang="en-GB" dirty="0"/>
              <a:t>The website’s design is minimalistic and user-friendly, featuring:</a:t>
            </a:r>
          </a:p>
          <a:p>
            <a:pPr>
              <a:buFont typeface="Arial" panose="020B0604020202020204" pitchFamily="34" charset="0"/>
              <a:buChar char="•"/>
            </a:pPr>
            <a:r>
              <a:rPr lang="en-GB" dirty="0"/>
              <a:t>A clean, dark-themed layout that highlights the content.</a:t>
            </a:r>
          </a:p>
          <a:p>
            <a:pPr>
              <a:buFont typeface="Arial" panose="020B0604020202020204" pitchFamily="34" charset="0"/>
              <a:buChar char="•"/>
            </a:pPr>
            <a:r>
              <a:rPr lang="en-GB" dirty="0"/>
              <a:t>A section for skills and expertise with visual indicators like progress bars.</a:t>
            </a:r>
          </a:p>
          <a:p>
            <a:pPr>
              <a:buFont typeface="Arial" panose="020B0604020202020204" pitchFamily="34" charset="0"/>
              <a:buChar char="•"/>
            </a:pPr>
            <a:r>
              <a:rPr lang="en-GB" dirty="0"/>
              <a:t>An “About” section outlining educational background and career aspirations.</a:t>
            </a:r>
          </a:p>
          <a:p>
            <a:pPr>
              <a:buFont typeface="Arial" panose="020B0604020202020204" pitchFamily="34" charset="0"/>
              <a:buChar char="•"/>
            </a:pPr>
            <a:r>
              <a:rPr lang="en-GB" dirty="0"/>
              <a:t>A contact form for easy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D46024A-E5CC-6D85-CFB2-852124EEBCFA}"/>
              </a:ext>
            </a:extLst>
          </p:cNvPr>
          <p:cNvSpPr txBox="1"/>
          <p:nvPr/>
        </p:nvSpPr>
        <p:spPr>
          <a:xfrm>
            <a:off x="3050241" y="2417820"/>
            <a:ext cx="6100482" cy="2031325"/>
          </a:xfrm>
          <a:prstGeom prst="rect">
            <a:avLst/>
          </a:prstGeom>
          <a:noFill/>
        </p:spPr>
        <p:txBody>
          <a:bodyPr wrap="square">
            <a:spAutoFit/>
          </a:bodyPr>
          <a:lstStyle/>
          <a:p>
            <a:pPr>
              <a:buFont typeface="Arial" panose="020B0604020202020204" pitchFamily="34" charset="0"/>
              <a:buChar char="•"/>
            </a:pPr>
            <a:r>
              <a:rPr lang="en-GB" b="1" dirty="0"/>
              <a:t>Personal Branding:</a:t>
            </a:r>
            <a:r>
              <a:rPr lang="en-GB" dirty="0"/>
              <a:t> A custom design reflecting D. Manikandan’s IT and creative focus.</a:t>
            </a:r>
          </a:p>
          <a:p>
            <a:pPr>
              <a:buFont typeface="Arial" panose="020B0604020202020204" pitchFamily="34" charset="0"/>
              <a:buChar char="•"/>
            </a:pPr>
            <a:r>
              <a:rPr lang="en-GB" b="1" dirty="0"/>
              <a:t>Skills Display:</a:t>
            </a:r>
            <a:r>
              <a:rPr lang="en-GB" dirty="0"/>
              <a:t> Progress bars to represent proficiency in programming languages like Java, C++, and Python.</a:t>
            </a:r>
          </a:p>
          <a:p>
            <a:pPr>
              <a:buFont typeface="Arial" panose="020B0604020202020204" pitchFamily="34" charset="0"/>
              <a:buChar char="•"/>
            </a:pPr>
            <a:r>
              <a:rPr lang="en-GB" b="1" dirty="0"/>
              <a:t>Portfolio Section:</a:t>
            </a:r>
            <a:r>
              <a:rPr lang="en-GB" dirty="0"/>
              <a:t> Upcoming projects will be showcased here.</a:t>
            </a:r>
          </a:p>
          <a:p>
            <a:pPr>
              <a:buFont typeface="Arial" panose="020B0604020202020204" pitchFamily="34" charset="0"/>
              <a:buChar char="•"/>
            </a:pPr>
            <a:r>
              <a:rPr lang="en-GB" b="1" dirty="0"/>
              <a:t>Contact Form:</a:t>
            </a:r>
            <a:r>
              <a:rPr lang="en-GB" dirty="0"/>
              <a:t> Users can send messages directly to D. Manikandan for inquiries.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509</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 hub repository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2025-09-12T12:13:39Z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