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2133600"/>
            <a:ext cx="8153400" cy="2648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 smtClean="0">
                <a:latin typeface="Times New Roman"/>
                <a:cs typeface="Times New Roman"/>
              </a:rPr>
              <a:t>Student</a:t>
            </a:r>
            <a:r>
              <a:rPr sz="2800" spc="-15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Name</a:t>
            </a:r>
            <a:r>
              <a:rPr sz="2800" spc="-15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: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b="1" spc="-10" dirty="0" smtClean="0">
                <a:latin typeface="Arial" pitchFamily="34" charset="0"/>
                <a:cs typeface="Arial" pitchFamily="34" charset="0"/>
              </a:rPr>
              <a:t>MANIKANDAN.P</a:t>
            </a:r>
            <a:r>
              <a:rPr lang="en-US" sz="2800" b="1" spc="-10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Register No :</a:t>
            </a:r>
            <a:r>
              <a:rPr sz="2800" spc="5" dirty="0" smtClean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312200</a:t>
            </a:r>
            <a:r>
              <a:rPr lang="en-US" sz="2800" spc="-10" dirty="0" smtClean="0">
                <a:latin typeface="Times New Roman"/>
                <a:cs typeface="Times New Roman"/>
              </a:rPr>
              <a:t>585</a:t>
            </a:r>
            <a:endParaRPr sz="2800" dirty="0" smtClean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 smtClean="0">
                <a:latin typeface="Times New Roman"/>
                <a:cs typeface="Times New Roman"/>
              </a:rPr>
              <a:t>Department</a:t>
            </a:r>
            <a:r>
              <a:rPr sz="2800" spc="-25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:</a:t>
            </a:r>
            <a:r>
              <a:rPr sz="2800" spc="-30" dirty="0" smtClean="0">
                <a:latin typeface="Times New Roman"/>
                <a:cs typeface="Times New Roman"/>
              </a:rPr>
              <a:t> </a:t>
            </a:r>
            <a:r>
              <a:rPr sz="2800" dirty="0" err="1" smtClean="0">
                <a:latin typeface="Times New Roman"/>
                <a:cs typeface="Times New Roman"/>
              </a:rPr>
              <a:t>IIIrd</a:t>
            </a:r>
            <a:r>
              <a:rPr sz="2800" spc="-30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B.com</a:t>
            </a:r>
            <a:r>
              <a:rPr sz="2800" spc="-2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ACCOUNTING AND FINANCE</a:t>
            </a:r>
            <a:r>
              <a:rPr sz="2800" spc="-20" dirty="0" smtClean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(Commerce)</a:t>
            </a:r>
            <a:endParaRPr sz="2800" dirty="0" smtClean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 smtClean="0">
                <a:latin typeface="Times New Roman"/>
                <a:cs typeface="Times New Roman"/>
              </a:rPr>
              <a:t>College</a:t>
            </a:r>
            <a:r>
              <a:rPr sz="2800" dirty="0" smtClean="0">
                <a:latin typeface="Times New Roman"/>
                <a:cs typeface="Times New Roman"/>
              </a:rPr>
              <a:t>	</a:t>
            </a:r>
            <a:r>
              <a:rPr sz="2800" spc="-50" dirty="0" smtClean="0">
                <a:latin typeface="Times New Roman"/>
                <a:cs typeface="Times New Roman"/>
              </a:rPr>
              <a:t>:</a:t>
            </a:r>
            <a:r>
              <a:rPr sz="2800" dirty="0" smtClean="0">
                <a:latin typeface="Times New Roman"/>
                <a:cs typeface="Times New Roman"/>
              </a:rPr>
              <a:t>	</a:t>
            </a:r>
            <a:r>
              <a:rPr sz="2800" spc="-10" dirty="0" err="1" smtClean="0">
                <a:latin typeface="Times New Roman"/>
                <a:cs typeface="Times New Roman"/>
              </a:rPr>
              <a:t>Pachaiyappa’s</a:t>
            </a:r>
            <a:r>
              <a:rPr sz="2800" dirty="0" smtClean="0">
                <a:latin typeface="Times New Roman"/>
                <a:cs typeface="Times New Roman"/>
              </a:rPr>
              <a:t>	</a:t>
            </a:r>
            <a:r>
              <a:rPr sz="2800" spc="-10" dirty="0" smtClean="0">
                <a:latin typeface="Times New Roman"/>
                <a:cs typeface="Times New Roman"/>
              </a:rPr>
              <a:t>College</a:t>
            </a:r>
            <a:r>
              <a:rPr sz="2800" dirty="0" smtClean="0">
                <a:latin typeface="Times New Roman"/>
                <a:cs typeface="Times New Roman"/>
              </a:rPr>
              <a:t>	</a:t>
            </a:r>
            <a:r>
              <a:rPr sz="2800" spc="-25" dirty="0" smtClean="0">
                <a:latin typeface="Times New Roman"/>
                <a:cs typeface="Times New Roman"/>
              </a:rPr>
              <a:t>for</a:t>
            </a:r>
            <a:r>
              <a:rPr sz="2800" dirty="0" smtClean="0">
                <a:latin typeface="Times New Roman"/>
                <a:cs typeface="Times New Roman"/>
              </a:rPr>
              <a:t>	</a:t>
            </a:r>
            <a:r>
              <a:rPr sz="2800" spc="-25" dirty="0" smtClean="0">
                <a:latin typeface="Times New Roman"/>
                <a:cs typeface="Times New Roman"/>
              </a:rPr>
              <a:t>men </a:t>
            </a:r>
            <a:r>
              <a:rPr sz="2800" spc="-10" dirty="0" err="1" smtClean="0">
                <a:latin typeface="Times New Roman"/>
                <a:cs typeface="Times New Roman"/>
              </a:rPr>
              <a:t>kanchipuram</a:t>
            </a:r>
            <a:r>
              <a:rPr lang="en-US" sz="2800" spc="-10" smtClean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952989" y="4677499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467600" y="1328420"/>
            <a:ext cx="1209675" cy="1003831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441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Admin</cp:lastModifiedBy>
  <cp:revision>6</cp:revision>
  <dcterms:created xsi:type="dcterms:W3CDTF">2024-08-30T09:35:35Z</dcterms:created>
  <dcterms:modified xsi:type="dcterms:W3CDTF">2024-09-03T10:31:30Z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